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9" r:id="rId4"/>
    <p:sldId id="265" r:id="rId5"/>
    <p:sldId id="268" r:id="rId6"/>
    <p:sldId id="261" r:id="rId7"/>
    <p:sldId id="264" r:id="rId8"/>
    <p:sldId id="263" r:id="rId9"/>
    <p:sldId id="271" r:id="rId10"/>
    <p:sldId id="270" r:id="rId11"/>
    <p:sldId id="267" r:id="rId12"/>
    <p:sldId id="273" r:id="rId13"/>
    <p:sldId id="275" r:id="rId14"/>
    <p:sldId id="274" r:id="rId15"/>
    <p:sldId id="272" r:id="rId16"/>
    <p:sldId id="276" r:id="rId17"/>
    <p:sldId id="283" r:id="rId18"/>
    <p:sldId id="284" r:id="rId19"/>
    <p:sldId id="278" r:id="rId20"/>
    <p:sldId id="279" r:id="rId21"/>
    <p:sldId id="277" r:id="rId22"/>
    <p:sldId id="280" r:id="rId23"/>
    <p:sldId id="290" r:id="rId24"/>
    <p:sldId id="282" r:id="rId25"/>
    <p:sldId id="286" r:id="rId26"/>
    <p:sldId id="288" r:id="rId27"/>
    <p:sldId id="281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69" d="100"/>
          <a:sy n="69" d="100"/>
        </p:scale>
        <p:origin x="72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ropbox\My\My_Research\2019_Kennsluthroun_Ryni\Kennslukonnun_spurningar\bakgrunnur_namshattu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ropbox\My\My_Research\2019_Kennsluthroun_Ryni\Kennslukonnun_spurningar\bakgrunnur_namshattu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ropbox\My\My_Research\2019_Kennsluthroun_Ryni\UPP110F_v19\Mooc-quotations_Vinnsl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ropbox\My\My_Research\2019_Kennsluthroun_Ryni\UPP110F_v19\Mooc-quotations_Vinnsl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Námsleið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Samantekt!$B$19</c:f>
              <c:strCache>
                <c:ptCount val="1"/>
                <c:pt idx="0">
                  <c:v>UPP215f-H18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Samantekt!$A$20:$A$25</c:f>
              <c:strCache>
                <c:ptCount val="6"/>
                <c:pt idx="0">
                  <c:v>MAN441 / Mannfræði, MA</c:v>
                </c:pt>
                <c:pt idx="1">
                  <c:v>OSS441 / Opinber stjórnsýsla, MPA</c:v>
                </c:pt>
                <c:pt idx="2">
                  <c:v>FÉL311 / Félagsfræði, Viðbótardiplóma</c:v>
                </c:pt>
                <c:pt idx="3">
                  <c:v>HMM321 / Vefmiðlun, Viðbótardiplóma</c:v>
                </c:pt>
                <c:pt idx="4">
                  <c:v>UPP442 / Upplýsingafræði, MIS</c:v>
                </c:pt>
                <c:pt idx="5">
                  <c:v>UPP311 / Upplýsingafræði, Viðbótardiplóma</c:v>
                </c:pt>
              </c:strCache>
            </c:strRef>
          </c:cat>
          <c:val>
            <c:numRef>
              <c:f>Samantekt!$B$20:$B$25</c:f>
              <c:numCache>
                <c:formatCode>General</c:formatCode>
                <c:ptCount val="6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A2-425A-8000-0F48AA9E97F2}"/>
            </c:ext>
          </c:extLst>
        </c:ser>
        <c:ser>
          <c:idx val="1"/>
          <c:order val="1"/>
          <c:tx>
            <c:strRef>
              <c:f>Samantekt!$C$19</c:f>
              <c:strCache>
                <c:ptCount val="1"/>
                <c:pt idx="0">
                  <c:v>UPP110f-V19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Samantekt!$A$20:$A$25</c:f>
              <c:strCache>
                <c:ptCount val="6"/>
                <c:pt idx="0">
                  <c:v>MAN441 / Mannfræði, MA</c:v>
                </c:pt>
                <c:pt idx="1">
                  <c:v>OSS441 / Opinber stjórnsýsla, MPA</c:v>
                </c:pt>
                <c:pt idx="2">
                  <c:v>FÉL311 / Félagsfræði, Viðbótardiplóma</c:v>
                </c:pt>
                <c:pt idx="3">
                  <c:v>HMM321 / Vefmiðlun, Viðbótardiplóma</c:v>
                </c:pt>
                <c:pt idx="4">
                  <c:v>UPP442 / Upplýsingafræði, MIS</c:v>
                </c:pt>
                <c:pt idx="5">
                  <c:v>UPP311 / Upplýsingafræði, Viðbótardiplóma</c:v>
                </c:pt>
              </c:strCache>
            </c:strRef>
          </c:cat>
          <c:val>
            <c:numRef>
              <c:f>Samantekt!$C$20:$C$25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A2-425A-8000-0F48AA9E97F2}"/>
            </c:ext>
          </c:extLst>
        </c:ser>
        <c:ser>
          <c:idx val="2"/>
          <c:order val="2"/>
          <c:tx>
            <c:strRef>
              <c:f>Samantekt!$D$19</c:f>
              <c:strCache>
                <c:ptCount val="1"/>
                <c:pt idx="0">
                  <c:v>UPP215f-H19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Samantekt!$A$20:$A$25</c:f>
              <c:strCache>
                <c:ptCount val="6"/>
                <c:pt idx="0">
                  <c:v>MAN441 / Mannfræði, MA</c:v>
                </c:pt>
                <c:pt idx="1">
                  <c:v>OSS441 / Opinber stjórnsýsla, MPA</c:v>
                </c:pt>
                <c:pt idx="2">
                  <c:v>FÉL311 / Félagsfræði, Viðbótardiplóma</c:v>
                </c:pt>
                <c:pt idx="3">
                  <c:v>HMM321 / Vefmiðlun, Viðbótardiplóma</c:v>
                </c:pt>
                <c:pt idx="4">
                  <c:v>UPP442 / Upplýsingafræði, MIS</c:v>
                </c:pt>
                <c:pt idx="5">
                  <c:v>UPP311 / Upplýsingafræði, Viðbótardiplóma</c:v>
                </c:pt>
              </c:strCache>
            </c:strRef>
          </c:cat>
          <c:val>
            <c:numRef>
              <c:f>Samantekt!$D$20:$D$25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0A2-425A-8000-0F48AA9E97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60402280"/>
        <c:axId val="660404576"/>
      </c:barChart>
      <c:catAx>
        <c:axId val="660402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404576"/>
        <c:crosses val="autoZero"/>
        <c:auto val="1"/>
        <c:lblAlgn val="ctr"/>
        <c:lblOffset val="100"/>
        <c:noMultiLvlLbl val="0"/>
      </c:catAx>
      <c:valAx>
        <c:axId val="66040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402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/>
              <a:t>Námsháttur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Samantekt!$A$50</c:f>
              <c:strCache>
                <c:ptCount val="1"/>
                <c:pt idx="0">
                  <c:v>Ég tek þetta námskeið í staðnámi (þe. mæti oftast (80-100%)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Samantekt!$B$49:$D$49</c:f>
              <c:strCache>
                <c:ptCount val="3"/>
                <c:pt idx="0">
                  <c:v>UPP215f-H18</c:v>
                </c:pt>
                <c:pt idx="1">
                  <c:v>UPP110f-V19</c:v>
                </c:pt>
                <c:pt idx="2">
                  <c:v>UPP215f-H19</c:v>
                </c:pt>
              </c:strCache>
            </c:strRef>
          </c:cat>
          <c:val>
            <c:numRef>
              <c:f>Samantekt!$B$50:$D$50</c:f>
              <c:numCache>
                <c:formatCode>General</c:formatCode>
                <c:ptCount val="3"/>
                <c:pt idx="0">
                  <c:v>4</c:v>
                </c:pt>
                <c:pt idx="1">
                  <c:v>12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6C-4678-BD67-F8F5684CB315}"/>
            </c:ext>
          </c:extLst>
        </c:ser>
        <c:ser>
          <c:idx val="1"/>
          <c:order val="1"/>
          <c:tx>
            <c:strRef>
              <c:f>Samantekt!$A$51</c:f>
              <c:strCache>
                <c:ptCount val="1"/>
                <c:pt idx="0">
                  <c:v>Ég tek þetta námskeið í fjarnámi en mun hugsanlega mæta eitthvað á staðinn (1-3 sinnum)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Samantekt!$B$49:$D$49</c:f>
              <c:strCache>
                <c:ptCount val="3"/>
                <c:pt idx="0">
                  <c:v>UPP215f-H18</c:v>
                </c:pt>
                <c:pt idx="1">
                  <c:v>UPP110f-V19</c:v>
                </c:pt>
                <c:pt idx="2">
                  <c:v>UPP215f-H19</c:v>
                </c:pt>
              </c:strCache>
            </c:strRef>
          </c:cat>
          <c:val>
            <c:numRef>
              <c:f>Samantekt!$B$51:$D$51</c:f>
              <c:numCache>
                <c:formatCode>General</c:formatCode>
                <c:ptCount val="3"/>
                <c:pt idx="0">
                  <c:v>1</c:v>
                </c:pt>
                <c:pt idx="1">
                  <c:v>7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6C-4678-BD67-F8F5684CB315}"/>
            </c:ext>
          </c:extLst>
        </c:ser>
        <c:ser>
          <c:idx val="2"/>
          <c:order val="2"/>
          <c:tx>
            <c:strRef>
              <c:f>Samantekt!$A$52</c:f>
              <c:strCache>
                <c:ptCount val="1"/>
                <c:pt idx="0">
                  <c:v>Ég tek þetta námskeið í netnámi (þe. mæti ekkert í HÍ)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Samantekt!$B$49:$D$49</c:f>
              <c:strCache>
                <c:ptCount val="3"/>
                <c:pt idx="0">
                  <c:v>UPP215f-H18</c:v>
                </c:pt>
                <c:pt idx="1">
                  <c:v>UPP110f-V19</c:v>
                </c:pt>
                <c:pt idx="2">
                  <c:v>UPP215f-H19</c:v>
                </c:pt>
              </c:strCache>
            </c:strRef>
          </c:cat>
          <c:val>
            <c:numRef>
              <c:f>Samantekt!$B$52:$D$52</c:f>
              <c:numCache>
                <c:formatCode>General</c:formatCode>
                <c:ptCount val="3"/>
                <c:pt idx="0">
                  <c:v>10</c:v>
                </c:pt>
                <c:pt idx="1">
                  <c:v>8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26C-4678-BD67-F8F5684CB3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6550056"/>
        <c:axId val="666551368"/>
      </c:barChart>
      <c:catAx>
        <c:axId val="666550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err="1"/>
                  <a:t>Námskeið</a:t>
                </a:r>
                <a:endParaRPr lang="en-US" sz="24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6551368"/>
        <c:crosses val="autoZero"/>
        <c:auto val="1"/>
        <c:lblAlgn val="ctr"/>
        <c:lblOffset val="100"/>
        <c:noMultiLvlLbl val="0"/>
      </c:catAx>
      <c:valAx>
        <c:axId val="666551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Fjöldi</a:t>
                </a:r>
                <a:r>
                  <a:rPr lang="en-US" sz="2400" baseline="0"/>
                  <a:t> nemenda</a:t>
                </a:r>
                <a:endParaRPr lang="en-US" sz="2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6550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49E-4B40-955F-B626B9D1DC0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49E-4B40-955F-B626B9D1DC0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49E-4B40-955F-B626B9D1DC0B}"/>
                </c:ext>
              </c:extLst>
            </c:dLbl>
            <c:dLbl>
              <c:idx val="1"/>
              <c:layout>
                <c:manualLayout>
                  <c:x val="0.17444991251093608"/>
                  <c:y val="-0.1478415718868474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D49E-4B40-955F-B626B9D1DC0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vissir!$B$28:$B$29</c:f>
              <c:strCache>
                <c:ptCount val="2"/>
                <c:pt idx="0">
                  <c:v>Já</c:v>
                </c:pt>
                <c:pt idx="1">
                  <c:v>Nei</c:v>
                </c:pt>
              </c:strCache>
            </c:strRef>
          </c:cat>
          <c:val>
            <c:numRef>
              <c:f>vissir!$C$28:$C$29</c:f>
              <c:numCache>
                <c:formatCode>0%</c:formatCode>
                <c:ptCount val="2"/>
                <c:pt idx="0">
                  <c:v>0.23809523809523808</c:v>
                </c:pt>
                <c:pt idx="1">
                  <c:v>0.76190476190476186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49E-4B40-955F-B626B9D1DC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11"/>
          <c:dPt>
            <c:idx val="0"/>
            <c:bubble3D val="0"/>
            <c:explosion val="2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8F7-4FA8-9282-2292780BE9E0}"/>
              </c:ext>
            </c:extLst>
          </c:dPt>
          <c:dPt>
            <c:idx val="1"/>
            <c:bubble3D val="0"/>
            <c:explosion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8F7-4FA8-9282-2292780BE9E0}"/>
              </c:ext>
            </c:extLst>
          </c:dPt>
          <c:dLbls>
            <c:dLbl>
              <c:idx val="0"/>
              <c:layout>
                <c:manualLayout>
                  <c:x val="0.15003726984533439"/>
                  <c:y val="-5.701358075464942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08F7-4FA8-9282-2292780BE9E0}"/>
                </c:ext>
              </c:extLst>
            </c:dLbl>
            <c:dLbl>
              <c:idx val="1"/>
              <c:layout>
                <c:manualLayout>
                  <c:x val="-6.8936042901910466E-2"/>
                  <c:y val="2.533936922428858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08F7-4FA8-9282-2292780BE9E0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fleiri!$B$28:$B$29</c:f>
              <c:strCache>
                <c:ptCount val="2"/>
                <c:pt idx="0">
                  <c:v>Já</c:v>
                </c:pt>
                <c:pt idx="1">
                  <c:v>Kannski</c:v>
                </c:pt>
              </c:strCache>
            </c:strRef>
          </c:cat>
          <c:val>
            <c:numRef>
              <c:f>fleiri!$C$28:$C$29</c:f>
              <c:numCache>
                <c:formatCode>0%</c:formatCode>
                <c:ptCount val="2"/>
                <c:pt idx="0">
                  <c:v>0.90476190476190477</c:v>
                </c:pt>
                <c:pt idx="1">
                  <c:v>9.5238095238095233E-2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8F7-4FA8-9282-2292780BE9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10-03T23:10:00.477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AC0C002-8924-4D85-8F53-9A42C0F3652B}" emma:medium="tactile" emma:mode="ink">
          <msink:context xmlns:msink="http://schemas.microsoft.com/ink/2010/main" type="writingRegion" rotatedBoundingBox="13055,18915 13070,18915 13070,18930 13055,18930"/>
        </emma:interpretation>
      </emma:emma>
    </inkml:annotationXML>
    <inkml:traceGroup>
      <inkml:annotationXML>
        <emma:emma xmlns:emma="http://www.w3.org/2003/04/emma" version="1.0">
          <emma:interpretation id="{CBE8B1D1-C671-4474-A0FE-871CA6C4579C}" emma:medium="tactile" emma:mode="ink">
            <msink:context xmlns:msink="http://schemas.microsoft.com/ink/2010/main" type="paragraph" rotatedBoundingBox="13055,18915 13070,18915 13070,18930 13055,189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AC8B3D-D747-4139-AA37-428504C076AD}" emma:medium="tactile" emma:mode="ink">
              <msink:context xmlns:msink="http://schemas.microsoft.com/ink/2010/main" type="line" rotatedBoundingBox="13055,18915 13070,18915 13070,18930 13055,18930"/>
            </emma:interpretation>
          </emma:emma>
        </inkml:annotationXML>
        <inkml:traceGroup>
          <inkml:annotationXML>
            <emma:emma xmlns:emma="http://www.w3.org/2003/04/emma" version="1.0">
              <emma:interpretation id="{E1BF3338-2724-497B-BAB4-A70D1E439596}" emma:medium="tactile" emma:mode="ink">
                <msink:context xmlns:msink="http://schemas.microsoft.com/ink/2010/main" type="inkWord" rotatedBoundingBox="13055,18915 13070,18915 13070,18930 13055,18930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v</emma:literal>
                </emma:interpretation>
                <emma:interpretation id="interp2" emma:lang="" emma:confidence="0">
                  <emma:literal>}</emma:literal>
                </emma:interpretation>
                <emma:interpretation id="interp3" emma:lang="" emma:confidence="0">
                  <emma:literal>w</emma:literal>
                </emma:interpretation>
                <emma:interpretation id="interp4" emma:lang="" emma:confidence="0">
                  <emma:literal>3</emma:literal>
                </emma:interpretation>
              </emma:one-of>
            </emma:emma>
          </inkml:annotationXML>
          <inkml:trace contextRef="#ctx0" brushRef="#br0">0 0 0,'0'0'0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03.500"/>
    </inkml:context>
    <inkml:brush xml:id="br0">
      <inkml:brushProperty name="width" value="0.33333" units="cm"/>
      <inkml:brushProperty name="height" value="0.66667" units="cm"/>
      <inkml:brushProperty name="color" value="#7030A0"/>
      <inkml:brushProperty name="tip" value="rectangle"/>
      <inkml:brushProperty name="rasterOp" value="maskPen"/>
      <inkml:brushProperty name="fitToCurve" value="1"/>
    </inkml:brush>
  </inkml:definitions>
  <inkml:trace contextRef="#ctx0" brushRef="#br0">1219 583 193 0,'-7'-40'82'0,"0"-8"-10"0,0-3-52 16,0-4-27-16,0 11-27 16,3 0 8-16,-1 3-3 0,0 2-23 15,1 4 4 1,-1-2 7-16,3 5 14 0,0-3 31 15,-1 10 39-15,1 0 30 16,2 11 17-16,0 2 43 16,0 5-16-16,-2 5-10 15,2 2-26-15,-3 2-17 16,1 3-48-16,0 2-12 16,-1 7-2-16,1 16 1 15,-12 62-1-15,7-67 2 16,0-9 0-16,-4 3 3 15,2-5 2-15,-3 2 5 16,-2-2 0-16,-2 2 1 16,2-2-3-16,-2 2 0 15,-2-5-4-15,2 8 0 16,-3-3-1-16,1 5 1 16,-1-3-2-16,1 7 1 15,-3-9 0-15,3 10 1 0,1-5-2 16,-1 2 0-16,2 0-1 15,-3 4-1-15,3-1-1 16,-4-1 0-16,1 5 0 16,-6-5 3-16,-1 1 1 15,-1 1 2-15,1 1 1 16,1 0 0-16,2 2-2 0,2 4-1 16,-2-6-3-1,-7 4-2-15,5-6 0 0,-3 6-1 16,-2-7-1-16,0 3 1 15,2-5 1-15,-6 5 2 16,9-5 0-16,1 4 2 16,-1-6 0-16,4 2 0 15,1-4-2-15,-3 6-1 16,0-4-1-16,-1 6 0 16,4-1-1-16,-1 4 0 15,2-2 0-15,1-1-1 16,7-4 1-16,-3 3 0 15,4-8-1-15,1 0 1 16,0-6 1-16,2 0-1 16,0-6 1-16,5-6 2 15,0 3-1-15,-1-1 0 16,1 3 0-16,0-1 0 16,-1 3 0-16,1 0-1 0,2 7 0 15,0 11 0-15,18 68-1 16,-6-66 0-16,2 3-1 15,-3 5 0-15,3-5 1 16,0 11 0-16,-2-2 1 16,8 10 1-16,3-3 1 15,10 14 1-15,1-5 1 16,12 10-2-16,-2-5 1 0,9 9-1 16,-4-9-3-16,-1 7 0 15,-9-14 1-15,-6 0-1 16,-13-12 0-16,-8-1 1 15,-8-10-1-15,-1 2 1 16,1-9-1-16,-6-2 0 16,0-3 1-16,-1-4-1 15,-1-7 0-15,-5-3 0 16,6-4 0-16,1-2-2 16,-3-3 1-16,-2-4 0 15,-9-23 0-15,-48-97 0 16,43 71 0-16,-9-18-4 15,2 2-4-15,-6-13-2 16,1 4 4-16,-1-5 0 16,6 14 3-16,3 7 3 15,6 19 3-15,3 11-3 16,7 19 0-16,9 13 0 16,5 17 1-16,9 11 0 0,6 16 0 15,8 16 0-15,0 3 0 16,6 18 0-16,-2 0 0 15,8 12 0-15,-8-10 0 16,-2 0 0-16,-9-15 1 16,-10-10 1-16,-11-26 3 15,-9-17 0-15,-5-20 0 0,-11-20-3 16,-1-13-4-16,-4-20-3 16,3 1-12-16,-6-9-26 15,6 8-115-15,-15-8-85 16,12-1-34-16</inkml:trace>
</inkml:ink>
</file>

<file path=ppt/ink/ink100.xml><?xml version="1.0" encoding="utf-8"?>
<inkml:ink xmlns:inkml="http://www.w3.org/2003/InkML">
  <inkml:definitions/>
  <inkml:traceGroup>
    <inkml:annotationXML>
      <emma:emma xmlns:emma="http://www.w3.org/2003/04/emma" version="1.0">
        <emma:interpretation id="{E44A41AE-6E90-4BA4-9A4D-275555999D56}" emma:medium="tactile" emma:mode="ink">
          <msink:context xmlns:msink="http://schemas.microsoft.com/ink/2010/main" type="writingRegion" rotatedBoundingBox="293,326 1780,11 1950,813 463,1128"/>
        </emma:interpretation>
      </emma:emma>
    </inkml:annotationXML>
    <inkml:traceGroup>
      <inkml:annotationXML>
        <emma:emma xmlns:emma="http://www.w3.org/2003/04/emma" version="1.0">
          <emma:interpretation id="{3D9A54B7-38BA-4BE6-9EA3-F36271C9FBC0}" emma:medium="tactile" emma:mode="ink">
            <msink:context xmlns:msink="http://schemas.microsoft.com/ink/2010/main" type="paragraph" rotatedBoundingBox="293,326 1780,11 1950,813 463,11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73FD20-0B71-45ED-9D20-8DEA897CB19B}" emma:medium="tactile" emma:mode="ink">
              <msink:context xmlns:msink="http://schemas.microsoft.com/ink/2010/main" type="line" rotatedBoundingBox="293,326 1780,11 1950,813 463,1128"/>
            </emma:interpretation>
          </emma:emma>
        </inkml:annotationXML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3:34.57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3AD9B10-6C78-43B6-8490-9C2291C26B54}" emma:medium="tactile" emma:mode="ink">
          <msink:context xmlns:msink="http://schemas.microsoft.com/ink/2010/main" type="writingRegion" rotatedBoundingBox="1968,2542 617,2767 436,1679 1787,1454"/>
        </emma:interpretation>
      </emma:emma>
    </inkml:annotationXML>
    <inkml:traceGroup>
      <inkml:annotationXML>
        <emma:emma xmlns:emma="http://www.w3.org/2003/04/emma" version="1.0">
          <emma:interpretation id="{392F3B6F-E378-4144-B2DC-78C38D00E25A}" emma:medium="tactile" emma:mode="ink">
            <msink:context xmlns:msink="http://schemas.microsoft.com/ink/2010/main" type="paragraph" rotatedBoundingBox="1968,2542 617,2767 436,1679 1787,14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FBBB67-2356-49D2-9BCA-2EBF6D86CAF9}" emma:medium="tactile" emma:mode="ink">
              <msink:context xmlns:msink="http://schemas.microsoft.com/ink/2010/main" type="line" rotatedBoundingBox="1968,2542 617,2767 436,1679 1787,1454"/>
            </emma:interpretation>
          </emma:emma>
        </inkml:annotationXML>
        <inkml:traceGroup>
          <inkml:annotationXML>
            <emma:emma xmlns:emma="http://www.w3.org/2003/04/emma" version="1.0">
              <emma:interpretation id="{B2CDD1E7-2C64-409A-B101-75A5C196FFDA}" emma:medium="tactile" emma:mode="ink">
                <msink:context xmlns:msink="http://schemas.microsoft.com/ink/2010/main" type="inkWord" rotatedBoundingBox="1968,2542 617,2767 436,1679 1787,1454"/>
              </emma:interpretation>
            </emma:emma>
          </inkml:annotationXML>
          <inkml:trace contextRef="#ctx0" brushRef="#br0">373-1426 521 0,'18'-94'237'16,"-20"67"24"-16,0-2-105 16,-1 4-51-16,-3 3-11 15,-1 4-20-15,-4 9-17 16,-1 4-20-16,-8 12-2 15,2 9-7-15,-11 13-3 16,2 11-5-16,-2 14 0 16,9 0-3-16,-2 13-5 15,10-4-1-15,10-2-3 16,7-12-2-16,6-9-3 16,7-17 0-16,4-19 0 15,-2-17 0-15,5-19 0 0,-3-8 0 16,3-9 0-16,-2-3-2 15,-1-6 0-15,-6 8-1 16,-1 1-2-16,-3 9 0 16,-8 1 0-16,0 19 0 15,1 7-2-15,-1 13 1 16,-6 11 0-16,2-9 2 16,-2 5 2-16,2 20 4 15,-7 101-9-15,9-63 15 0,-2 16 14 16,3-3-13-16,-1 5-1 15,0-9 9-15,0 3-15 16,1-15-14-16,-1 1 8 16,0-13-6-16,3-3-39 15,-3-18-26-15,2-9-118 16,1-16-169-16,6-4-3 16</inkml:trace>
          <inkml:trace contextRef="#ctx0" brushRef="#br0" timeOffset="924.1083">1326-1958 368 0,'-2'23'551'16,"-1"8"-245"-16,-3 12 20 15,-3 4-190-15,-3 20-184 16,4 1 124-16,-8 12-10 16,0-6-28-16,0 12-10 15,1-10-12-15,-1 11-8 0,7-8-3 16,0 4 1-16,-2-16-10 16,0-4-25-16,6-20-16 15,1-14-54-15,2-16-33 16,4-17-240-16,4-12 47 15</inkml:trace>
          <inkml:trace contextRef="#ctx0" brushRef="#br0" timeOffset="387.9126">667-1128 382 0,'11'52'94'0,"7"-9"392"0,7-25-258 16,6-12 90-16,0-17-281 16,3-18-2-16,-3-5-7 15,-6-15-1-15,-9 2-8 16,-7-2-2-16,-7 6-4 16,-9 2-4-16,-4 12-3 15,-5 7-2-15,-8 6-1 0,-3 7-2 16,-2 7-5-16,2 6-17 15,0 1-13-15,7 8-43 16,-1-1-28-16,4-1-24 16,3 2-192-16,3-6 46 15</inkml:trace>
          <inkml:trace contextRef="#ctx0" brushRef="#br0" timeOffset="155.8667">669-1332 249 0,'-7'68'0'0</inkml:trace>
          <inkml:trace contextRef="#ctx0" brushRef="#br0" timeOffset="1173.7155">1337-1316 635 0,'11'18'264'15,"7"-9"24"-15,9-14-150 16,5-10-42-16,3-8-17 16,-8-1-23-16,-4-10-9 15,-12 5-11-15,-9 2-6 16,-6 9-6-16,-10 4-12 16,-6 12-5-16,-9 16-24 15,-2 6-26-15,-3 14-301 16,-2-1 1-16,2 21-122 15</inkml:trace>
          <inkml:trace contextRef="#ctx0" brushRef="#br0" timeOffset="659.0617">936-1491 570 0,'7'18'274'0,"2"0"3"16,4-7-135-16,5-11-23 0,4-4-45 15,-4-10-8-15,0-2-13 16,0-6-10-16,-7 0-12 15,-6-3-3-15,-5 7-10 16,-11 2-2-16,-5 5-6 16,-7 7-3-16,1 4-3 15,-12 6-5-15,8 8-8 0,-6 4-25 16,12-5-19-16,0 7-53 16,13-6-238-16,3-3 51 15</inkml:trace>
        </inkml:traceGroup>
      </inkml:traceGroup>
    </inkml:traceGroup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3:50.26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212CD52-6777-4F8C-9838-15A7EE99BED4}" emma:medium="tactile" emma:mode="ink">
          <msink:context xmlns:msink="http://schemas.microsoft.com/ink/2010/main" type="writingRegion" rotatedBoundingBox="169,17143 -43,667 5911,590 6125,17066"/>
        </emma:interpretation>
      </emma:emma>
    </inkml:annotationXML>
    <inkml:traceGroup>
      <inkml:annotationXML>
        <emma:emma xmlns:emma="http://www.w3.org/2003/04/emma" version="1.0">
          <emma:interpretation id="{E5BD7DF5-1D93-48E0-9A86-5D0C79F38EB9}" emma:medium="tactile" emma:mode="ink">
            <msink:context xmlns:msink="http://schemas.microsoft.com/ink/2010/main" type="paragraph" rotatedBoundingBox="156,16129 -11,3155 1843,3131 2011,161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F25E951-2DF3-4812-BD54-AF3BC79CA3C3}" emma:medium="tactile" emma:mode="ink">
              <msink:context xmlns:msink="http://schemas.microsoft.com/ink/2010/main" type="line" rotatedBoundingBox="156,16129 -11,3155 1843,3131 2011,16105"/>
            </emma:interpretation>
          </emma:emma>
        </inkml:annotationXML>
        <inkml:traceGroup>
          <inkml:annotationXML>
            <emma:emma xmlns:emma="http://www.w3.org/2003/04/emma" version="1.0">
              <emma:interpretation id="{0901377C-2FB2-481A-9CBE-67147C0F496A}" emma:medium="tactile" emma:mode="ink">
                <msink:context xmlns:msink="http://schemas.microsoft.com/ink/2010/main" type="inkWord" rotatedBoundingBox="595,16123 576,14727 1658,14713 1676,1610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241 11692 680 0,'-7'-20'311'15,"7"9"26"-15,-2 6-166 16,-1 10-33-16,3-5-42 15,0 4 0-15,0 12-24 16,3 49-1-16,3 70-2 16,-1-48-1-16,-3-6-15 0,2 15-9 15,1-4-12-15,2 9-16 16,-3-11-9-16,3 0-4 16,0-25-7-16,-3-9-29 15,1-23-20-15,4-17-42 16,4-18-21-16,0-27-17 15,3-16-286-15,0-20 96 16</inkml:trace>
          <inkml:trace contextRef="#ctx0" brushRef="#br0" timeOffset="968.3029">1303 11280 376 0,'2'11'483'15,"-4"4"-134"-15,0 19-209 16,-5 4 249-16,-2 18-277 0,-4 9-23 15,-5 21-4-15,0 3-14 16,-11 19-18-16,2-7-22 16,2 13-11-16,3-15-10 15,-3 4-3-15,14-20-26 16,2-2-40-16,2-21-22 16,7-15-53-16,2-18-32 15,0-11-257-15,3-18 69 16</inkml:trace>
          <inkml:trace contextRef="#ctx0" brushRef="#br0" timeOffset="380.5836">512 12154 499 0,'42'182'61'15,"-26"-130"507"-15,-3-23-324 16,10-18 113-16,-1-18-332 16,5-26-4-16,-4-19-2 15,-1-18-2-15,-6 1-4 16,-5-12 0-16,-9 14 1 15,-11 2 4-15,-4 20 2 16,-14 5-3-16,-2 19-4 0,-7 6-1 16,2 15-6-16,-2 11-6 15,9 7-2-15,-2 11-14 16,11 2-13-16,3 5-30 16,10-7-24-16,3-6 181 15,4-10-470-15,7-6 210 16</inkml:trace>
          <inkml:trace contextRef="#ctx0" brushRef="#br0" timeOffset="693.9689">1027 11694 631 0,'7'-2'317'0,"4"0"-19"0,-4-3-153 15,-7 3-49-15,2 0-36 16,0-2-31-16,1-1 16 16,-1-2 7-16,-2 1-8 15,-2-1 3-15,-1 2-8 16,-1 1-2-16,-3-1-8 15,-2 3-2-15,-2 2-9 0,-5 2-5 16,5 1-5-16,0 1-10 16,2 3-14-16,0-3-32 15,2 1-29-15,3-3-45 16,1-2-260-16,3 0 54 16</inkml:trace>
          <inkml:trace contextRef="#ctx0" brushRef="#br0" timeOffset="1347.8575">1247 12179 608 0,'4'-5'239'0,"-1"5"33"16,-1 3-160-16,0 1-2 15,3 3-33-15,-1 2 0 16,1 2-17-16,-1 0 4 16,0-4-12-16,3 0 0 0,0-5-12 15,0-2-1-15,-3-2-13 16,1-5-1-16,-1-2-4 15,-2 0 5-15,-2-2-2 16,0 2 0-16,-2 0-6 16,-2 2-6-16,-3 3-13 15,0 4-45-15,0 2-38 16,1 2-37-16,1 3-37 16,3 0-234-16</inkml:trace>
        </inkml:traceGroup>
        <inkml:traceGroup>
          <inkml:annotationXML>
            <emma:emma xmlns:emma="http://www.w3.org/2003/04/emma" version="1.0">
              <emma:interpretation id="{C6BB0BB5-D699-491A-8332-2E0833CF4403}" emma:medium="tactile" emma:mode="ink">
                <msink:context xmlns:msink="http://schemas.microsoft.com/ink/2010/main" type="inkWord" rotatedBoundingBox="406,14177 366,11112 1816,11093 1856,14158"/>
              </emma:interpretation>
            </emma:emma>
          </inkml:annotationXML>
          <inkml:trace contextRef="#ctx0" brushRef="#br0" timeOffset="-1622.8835">111 10089 749 0,'-9'-7'254'0,"0"-4"45"16,-9-21-183-16,-14-75-38 0,43 53 1 16,1 9-18-16,1 2-1 15,7 12-9-15,0 6 0 16,3 18-7-16,6 14-3 15,-2 9-6-15,0 18-5 16,-9 10-10-16,-5 10-7 16,-6 7-4-16,-9 13-3 15,-3-9-3-15,-4 7 1 16,-4-10-2-16,-5 1 1 16,2-13-1-16,-4-3 1 15,2-11 0-15,0-5 3 16,5-6 4-16,1-5 1 15,6-4 0-15,8-1 1 16,5-1-2-16,4-1-2 16,7 1-2-16,4-3 1 15,1 0-3-15,6-2 0 16,-7-7-2-16,5 0-3 0,-9-11-9 16,0-11-29-16,-2-4-19 15,-1-14-38-15,1-5-19 16,2-6-46-16,-2 1 11 15,-1-8-213-15,-1 3 53 16</inkml:trace>
          <inkml:trace contextRef="#ctx0" brushRef="#br0" timeOffset="-1286.9414">487 10010 658 0,'-4'29'263'0,"1"16"32"15,1 7-171-15,7 8-15 16,1-6-38-16,10 0-7 15,2-16-14-15,7-9-3 16,1-20-11-16,6-13 7 16,-3-17 4-16,0-19-3 15,-11-7-2-15,0-11 4 16,-14 4-6-16,-10-2-5 16,-10 15-5-16,-4 3-5 15,-5 11-6-15,-6 7-6 16,2 11-8-16,0 0-4 15,4 11-4-15,0 5-21 16,5 0-14-16,4 6-36 16,5 3-22-16,11-2-54 0,5-5-247 15,8 0 60 1</inkml:trace>
          <inkml:trace contextRef="#ctx0" brushRef="#br0" timeOffset="-1094.0972">980 9985 371 0,'0'7'125'0,"0"-9"409"0,-2-9-287 15,2 8 92-15,-2-1-293 16,-1-1-23-16,-1-1-5 15,-1-1-6-15,-1 0-36 16,-1 1-27-16,0-1-293 16,1 0 60-16</inkml:trace>
          <inkml:trace contextRef="#ctx0" brushRef="#br0" timeOffset="-839.2531">1139 9586 652 0,'11'9'279'0,"1"7"17"0,-6 4-150 15,1 14-19 1,-9 4-37-16,-3 16 4 0,-4 4-10 16,-6 25-16-16,1 2-21 15,-4 18-5-15,3-4-19 16,-1 15-8-16,5-17-8 15,0 2-6-15,6-23-11 16,5-2-36-16,2-32-22 16,5-8-60-16,0-25-264 15,8-18 56-15</inkml:trace>
          <inkml:trace contextRef="#ctx0" brushRef="#br0" timeOffset="-552.7654">1339 10293 554 0,'6'6'299'16,"-1"-3"-10"-16,2-1-92 15,-7-2-95-15,2-2-11 16,0-1-23-16,0 1 3 15,1-2-15-15,-3-1-5 16,-3 1-5-16,1-1-18 0,-2 1-15 16,-3 1-10-16,0 3-23 15,1 0-58-15,-1 3 340 16,0 3-636-16,-4 12 276 16</inkml:trace>
          <inkml:trace contextRef="#ctx0" brushRef="#br0" timeOffset="-2630.7279">1381 7662 747 0,'-4'20'296'0,"-5"16"43"15,-2 9-192-15,2 18-19 0,-2 6-20 16,-3 25-6-16,5 0-39 16,-4 28-23-16,-3-13 1 15,-2 19-21-15,2-18-20 16,-4 9 11-16,4-20 10 16,1 2-40-16,1-27-14 15,1-7-15-15,11-24-45 0,-3-16-59 16,7-21-241-16,3-12 35 15</inkml:trace>
          <inkml:trace contextRef="#ctx0" brushRef="#br0" timeOffset="-3581.0752">176 8205 671 0,'-83'-50'221'16,"74"32"44"-16,2-6-175 15,5-3-17-15,11-11-1 16,4-1-15-16,5 1-2 16,7 7-1-16,2 4-6 15,-3 14-5-15,1 13-7 16,-5 9-9-16,-4 11 0 0,-3 11-8 15,-8 12-8 1,-5-1 4-16,-3 14 4 0,-1-2-5 16,-5 2 1-16,2-6 0 15,-2-1 0-15,0-13-2 16,5-5-2-16,-1-11-4 16,3-4-3-16,2-7-3 15,7-4-1-15,-7-5 1 16,2 0-1-16,0 0 0 15,3 0 2-15,2 0-1 16,1 2-2-16,6 5 3 0,6 6 1 16,63 68-1-16,-72-45 2 15,-9-3 2-15,-4 5 1 16,-4-2 8-16,-10 2 6 16,0-6 0-16,-6 1-1 15,2-3-1-15,-12-6-9 16,3-8-5-16,-2-5-7 15,4-9-9-15,0-6-29 16,9-12-16-16,-2-6-41 16,9-12-24-16,-3-8-18 15,10-3-229-15,6-2 66 16</inkml:trace>
          <inkml:trace contextRef="#ctx0" brushRef="#br0" timeOffset="-3226.5816">471 8420 698 0,'5'67'255'15,"6"9"32"-15,5-15-191 16,8 0-10-16,3-21-28 15,11-15-5-15,-4-21-8 0,9-24 1 16,-5-14-2-16,0-20-3 16,-14-2 0-16,-3-6 3 15,-12 10-2-15,-14 0-4 16,-8 16-8-16,-12 5-5 16,-4 9-9-16,-11 6-5 15,1 9-6-15,-3 9-5 16,8 7-6-16,-4 14-24 15,11 2-23-15,3 4-42 16,10-2-40-16,3-5-252 16,9-6 54-16</inkml:trace>
          <inkml:trace contextRef="#ctx0" brushRef="#br0" timeOffset="-2369.7367">1310 8631 861 0,'11'4'249'16,"7"7"78"-16,2-2-233 15,63 21-25-15,-65-48-3 16,-9-5-15-16,-3-4-13 16,-8 9-4-16,-4-2-6 0,-6 11-9 15,-3 5-5-15,-1 8-14 16,-4 7-33-16,2 5-30 15,-2 6-309-15,6 1 64 16</inkml:trace>
          <inkml:trace contextRef="#ctx0" brushRef="#br0" timeOffset="-2895.5575">1101 8014 742 0,'11'16'265'0,"5"2"39"15,2-7-180-15,0-7-38 16,-2-8-7-16,-3-3-20 0,-2-4 5 15,-11 0-14-15,-2-1-1 16,-9 3-12-16,-7 0-7 16,-2 5-14-16,-5 2-6 15,5 6-6-15,0 5-14 16,6 0-18-16,3-2-50 16,9 2-34-16,2-9-273 15,0-2 42-15</inkml:trace>
        </inkml:traceGroup>
        <inkml:traceGroup>
          <inkml:annotationXML>
            <emma:emma xmlns:emma="http://www.w3.org/2003/04/emma" version="1.0">
              <emma:interpretation id="{FA47C816-E2B1-4BED-A6E0-B11D711ABEDA}" emma:medium="tactile" emma:mode="ink">
                <msink:context xmlns:msink="http://schemas.microsoft.com/ink/2010/main" type="inkWord" rotatedBoundingBox="497,10552 440,6197 1882,6178 1939,1053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8315.8275">184 4751 301 0,'-8'-18'404'16,"-1"9"-111"-16,4 9-168 15,-2 6 196-15,5-6-246 16,0 5-7-16,0 2-15 0,-1 2-1 16,3 15-9-16,3 5 3 15,24 63-9-15,-5-69-3 16,3-3-8-16,4 0-5 16,-5-6-9-16,1 6-2 15,-9-2 0-15,-3 6-2 16,-4-1 0-16,-7 4-1 15,-6 2-1-15,-7 5-1 16,-3-1-3-16,-4 1-13 16,-6-3-11-16,-5-4-32 15,-1-9-32-15,-3-2-45 16,4-7-251-16,2-3 52 16</inkml:trace>
          <inkml:trace contextRef="#ctx0" brushRef="#br0" timeOffset="-7772.5954">171 4751 206 0,'36'-27'258'0,"-5"6"-64"16,5 4-99-16,-4 10 138 15,-3 7-143-15,0 2-13 16,2 14 3-16,-6 4-15 15,-1 14-4-15,-6 1 3 16,-2 17-2-16,-9-3-9 0,2 19-3 16,-5-10-1-16,5 9-15 15,0-13-10-15,5-5-3 16,4-17-8-16,6-14-5 16,1-20 2-16,11-25-1 15,0-16-1-15,-1-24-2 16,-3-3-2-16,-5-8-1 15,-16 13-1-15,-9 4 1 16,-11 12 0-16,-13 2-1 16,-10 13 0-16,-3 3-6 15,-6 10-6-15,-6 6-15 16,9 8-10-16,-2 7-28 16,6 11-15-16,3 12-270 15,11 4 72-15</inkml:trace>
          <inkml:trace contextRef="#ctx0" brushRef="#br0" timeOffset="-7311.8533">1285 4082 701 0,'-5'41'339'16,"1"33"13"-16,-3 4-169 16,-4 25-31-16,-2-2-52 15,-5 23-10-15,2-15-27 16,3 19-11-16,4-13-22 0,0 10-9 15,4-17-11-15,3 6-3 16,-3-26-5-16,3-7-32 16,4-23-19-16,1-13-52 15,3-27-33-15,1-18-33 16,2-16-223-16,9-13 59 16</inkml:trace>
          <inkml:trace contextRef="#ctx0" brushRef="#br0" timeOffset="-7560.5155">1014 4524 592 0,'-9'13'257'0,"13"10"11"15,1-7-141-15,6 4-40 16,2-9-28-16,5-9 0 16,0-8 1-16,0-12 4 15,-7-12-25-15,1-3-3 16,-8 1-12-16,-6 1-11 15,-5 4-12-15,-2 5 9 16,-4 6-4-16,2 7-3 16,-5 4-7-16,2 10-24 15,5 4-19-15,5-2-51 16,2-7-243-16,2-3 50 16</inkml:trace>
          <inkml:trace contextRef="#ctx0" brushRef="#br0" timeOffset="-7041.5769">1314 5051 681 0,'9'-4'250'0,"7"-3"43"16,6-4-183-16,66-59-13 0,-73 41-22 15,-6 0 3-15,-9 6-18 16,-11 5-3-16,-7 9-6 16,-9 9-13-16,-2 9-13 15,2 12-9-15,7 6-10 16,4 8-3-16,10-1-72 16,3-3-302-16,6-6 79 15</inkml:trace>
          <inkml:trace contextRef="#ctx0" brushRef="#br0" timeOffset="-6082.3864">189 6392 690 0,'-7'-9'271'0,"3"3"28"0,-1 3-185 15,3 6-13-15,0 8-39 16,2 43-10-16,11 65-14 16,2-68-2-16,1-10-15 15,2-10-4-15,-1-13-5 16,8-14-2-16,-5-17-4 16,6-23-1-16,-1-11-2 0,-3-20 1 15,0-5-2-15,-2-7-1 16,-5 12 1-16,-4 0-14 15,-4 15 12-15,-7 12 1 16,2 13 4-16,-5 9 13 16,3 20 26-16,0 14-14 15,2 15 5-15,-5 21 2 16,5 6-10-16,-2 23-11 16,2-3 4-16,2 12-5 15,-2-9-6-15,0 6-2 16,9-13-3-16,-4 3-3 15,6-15-3-15,0 1-28 16,2-13-17-16,-1-6-40 16,-6-17-24-16,1-6-22 15,0-21-238-15,0-16 73 16</inkml:trace>
          <inkml:trace contextRef="#ctx0" brushRef="#br0" timeOffset="-5006.923">1433 5953 384 0,'-11'20'453'0,"-3"18"-112"16,-1 5-200-16,-3 10 235 15,2 6-286-15,5 22 2 16,-3-3-24-16,-1 10-24 16,6-3-5-16,0 7-8 15,-3-18-17-15,3 2-6 16,3-9-7-16,-3 1-15 16,0-15-16-16,-2-1-32 15,2-14-19-15,-3-9-45 16,3-13-14-16,1-7-247 15,1-11 63-15</inkml:trace>
          <inkml:trace contextRef="#ctx0" brushRef="#br0" timeOffset="-5743.6283">626 6493 316 0,'0'77'379'16,"4"10"-107"-16,3-15-175 0,7-3 203 15,-1-13-241-15,12-15-8 16,2-23-3-16,4-16-5 15,-2-22-6-15,3-18-2 16,-10-7 0-16,-4-14-2 16,-7 3-6-16,-9 3-6 15,-8 8-1-15,-8-2-4 16,-13 17-8-16,-6 1-2 16,-1 11-3-16,-6 3-4 15,8 10-7-15,3 5-19 16,5 11-20-16,8 3-51 15,7 2-47-15,4 4-209 16,5-5 23-16</inkml:trace>
          <inkml:trace contextRef="#ctx0" brushRef="#br0" timeOffset="-4622.2826">1428 6700 721 0,'7'-3'281'15,"0"3"27"-15,0 3-175 16,-1-1-43-16,3-2-5 16,0-2-23-16,2-3-2 15,1-4-6-15,-1-7-17 16,5-10-16-16,40-66-5 16,-56 74-7-16,-5 6-16 15,1 8-25-15,1 4-21 16,1 0-324-16,0 2 79 15</inkml:trace>
          <inkml:trace contextRef="#ctx0" brushRef="#br0" timeOffset="-5524.7192">1126 6249 880 0,'-11'11'299'16,"2"0"62"-16,2 3-256 15,2-5-33-15,-1-5-33 0,3-4-24 16,3 0-44 0,0 0-42-16,0 0 6 0,0 0-287 15,0 5 46-15</inkml:trace>
          <inkml:trace contextRef="#ctx0" brushRef="#br0" timeOffset="-10282.1575">216 2858 685 0,'-2'-9'247'0,"-5"15"40"15,-2 12-184-15,0 23-2 16,0 12-33-16,0 26-6 16,5 8-12-16,1 21-6 15,1-7-15-15,9 9-3 16,-3-20-4-16,7-12-8 0,5-29-5 16,4-10 0-16,1-35-2 15,3-22 0-15,-8-11 0 16,-3-11-2-16,-6-5-1 15,-5 2 0-15,-6 10-1 16,-5 1 0-16,-5 14-1 16,-6 2-1-16,2 10-1 15,-6 10-10-15,3 14-9 16,1-2-24-16,5 6-17 0,1 3-18 16,10-7-8-16,1-14-256 15,10 1 89-15</inkml:trace>
          <inkml:trace contextRef="#ctx0" brushRef="#br0" timeOffset="-9870.3036">386 3232 637 0,'2'56'262'0,"7"9"27"16,3-11-155-16,6-5-22 15,2-17-43-15,11-12-2 16,0-18-18-16,8-17-13 16,-4-15 3-16,6-10 6 0,-12-9-6 15,-7-5 5 1,-10 7-6-16,-17 0 1 16,-8 9-9-16,-8 8-5 0,-3 10-11 15,-10 7-4-15,5 6-5 16,-2 11-4-16,-3 3-2 15,3 9-11-15,4 9-9 16,0 6-29-16,9-2-13 16,7 5-39-16,6-12-17 15,7-8-18-15,5-14-211 16,7-9 57-16</inkml:trace>
          <inkml:trace contextRef="#ctx0" brushRef="#br0" timeOffset="-9658.174">931 2927 752 0,'20'-4'265'0,"-4"-8"38"15,-3-1-188-15,3-7-13 16,-12 2-30-16,-4-2 0 15,-6 4-2-15,-10 0-26 16,-4 9-13-16,-5 3-7 16,3 4-12-16,-7 7-14 15,4 4-6-15,2 0-31 0,10 9-19 16,-3-2-18-16,14 0 413 16,4 2-700-16,5-2 384 15</inkml:trace>
          <inkml:trace contextRef="#ctx0" brushRef="#br0" timeOffset="-9118.6943">1301 2833 417 0,'0'-25'299'15,"-3"3"13"-15,3 4-123 16,-2 2-38-16,0 14-42 15,-3 13-35-15,-1 12-45 16,-3 15 43-16,-2 11-15 0,-5 12-1 16,2-1-13-1,-1 14-5-15,4 2-12 0,-1 5-5 16,6-7-10-16,-3 11-2 16,0-15-6-1,0-1-15-15,4-10-16 0,3-3-36 16,0-20-27-16,2-5-35 15,0-15-243-15,2-3 60 16</inkml:trace>
          <inkml:trace contextRef="#ctx0" brushRef="#br0" timeOffset="-8885.7177">1218 3542 449 0,'4'-7'295'0,"3"0"-23"16,0 0-59-16,-1-2-105 15,3-2-16-15,3-4-34 16,1-6-10-16,41-55-19 16,-56 67-6-16,-3 5-11 15,-4 6-26-15,7-2-32 16,-3 0-275-16,1 2 61 15</inkml:trace>
        </inkml:traceGroup>
        <inkml:traceGroup>
          <inkml:annotationXML>
            <emma:emma xmlns:emma="http://www.w3.org/2003/04/emma" version="1.0">
              <emma:interpretation id="{17BA21C8-F505-4AF8-B170-19E987807373}" emma:medium="tactile" emma:mode="ink">
                <msink:context xmlns:msink="http://schemas.microsoft.com/ink/2010/main" type="inkWord" rotatedBoundingBox="20,5644 -11,3155 1759,3132 1792,562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12214.9414">-340 1525 635 0,'4'-9'224'0,"14"-2"57"15,7-5-171-15,15-6-3 16,-1-3-12-16,14 1-28 15,-6 3-17-15,3 8 1 16,-17 9-11-16,8 12 5 16,-12 13-4-16,-5 17 3 15,-6 4-8-15,-2 21 1 16,-5-4-9-16,-6 15-5 16,4-7-7-16,-7 9-5 15,0-11-5-15,0 9-3 16,3-20 0-16,-5 4-14 15,-2-15-15-15,2-5-38 0,-5-16-27 16,-4-1 117-16,0-17 128 16,-2-4-518-16,-5-7 371 15</inkml:trace>
          <inkml:trace contextRef="#ctx0" brushRef="#br0" timeOffset="-11840.4875">-19 1880 546 0,'26'-45'252'0,"6"-7"23"16,-1 1-138-16,5-8-10 16,-5 14-40-16,3 5-12 15,-3 18-24-15,-4 15 0 16,-9 23-7-16,-2 17-4 16,-5 8-4-16,0 15 1 15,-2-2-13-15,7-3-2 16,4-10-2-16,12-12-3 15,-1-18-3-15,14-22-1 16,-5-16 1-16,3-16-1 16,-7-6 0-16,-7-12 0 15,-11 7 0-15,-9 1-7 16,-12 8-1-16,-10 2-2 16,-10 16-2-16,-10 3-3 15,-1 8 3-15,-8 11 0 16,4 10-4-16,2 11-10 15,4 4-9-15,8 9-23 0,8-4-23 16,5-1-27-16,6-8-15 16,8-5-258-16,3-9 73 15</inkml:trace>
          <inkml:trace contextRef="#ctx0" brushRef="#br0" timeOffset="-11534.562">810 1359 799 0,'36'0'264'0,"2"-9"58"16,-7-6-215-16,1-8-14 15,-12-4-18-15,-7-2 0 16,-11 4-22-16,-8 3-3 15,-10 9-12-15,-9 6-11 16,-4 5-14-16,-7 13-2 16,0 7-7-16,-2 9-7 15,7 0-9-15,0 6-25 16,13-8-16-16,9-5-16 16,6-11-56-16,17-7-249 0,4-15 74 15</inkml:trace>
          <inkml:trace contextRef="#ctx0" brushRef="#br0" timeOffset="-11035.8762">1278 1752 807 0,'14'16'267'0,"-1"-12"57"15,5-11-198-15,4-11-34 16,3-11 0-16,-5 2-24 15,3-13-7-15,-8 2-17 16,-12-7-8-16,-10 9-15 16,-13 2-4-16,-3 19-6 15,-6 10-6-15,0 16-6 16,-2 16-27-16,8 5-24 16,-8 10-65-16,4 1-277 15,5 18 50-15</inkml:trace>
          <inkml:trace contextRef="#ctx0" brushRef="#br0" timeOffset="-11277.1636">1182 1131 867 0,'-9'44'318'15,"-5"8"53"-15,3 0-233 16,2 19-12-16,5-3-40 0,-3 19-12 15,5-4-26-15,-7 11-10 16,4-8-20-16,-1 3-7 16,1-19-5-16,-2-1-5 15,5-15-11-15,2-16-30 16,0-9-22-16,5-15-48 16,1-19-27-16,3-15-274 15,0-11 68-15</inkml:trace>
          <inkml:trace contextRef="#ctx0" brushRef="#br0" timeOffset="-13593.0814">299 11 667 0,'-99'-20'218'15,"68"31"44"-15,-12 5-165 16,12 2-28-16,-3 7-7 15,10-3-8-15,1 7 2 16,12-2-12-16,9 2-1 16,6-4-4-16,14 4-10 0,2-9-8 15,12 5-1 1,-1-3-4-16,9 1 0 0,-6-1-2 16,6 1-1-16,-13 1-2 15,-4 1 0-15,-14 0-1 16,-9 8-2-16,-7 3-2 15,-13 5-1-15,-7-1-2 16,-9 3-1-16,0-5 0 16,-6-9-1-16,10-9 0 0,1-11 0 15,15-9-2-15,0-27 0 16,14-4-1 0,11-23-1-16,11-4 0 0,12-16 0 15,4 11 0-15,11-4 1 16,-7 15-5-16,5 0-1 15,-9 16-1-15,2 7 0 16,-14 11-1-16,1 5 1 16,-9 11 2-16,-1 6 1 15,-3 7 0-15,-6 10 1 16,1 3 3-16,-5 14 1 16,-4 5 1-16,-2 6 3 15,-1 5 2-15,3 7 3 16,0-7 1-16,8-5 1 15,1-13-1-15,9-14 1 16,2-13-1-16,2-20 2 0,0-11-2 16,5-23 0-16,-7-2-3 15,2-18-1-15,-7 6-3 16,-2-4 1-16,-8 12-1 16,-10-3 0-16,-4 14 0 15,-9-3 0-15,-5 9-2 16,-6 1-8-16,-1 15-4 15,3 7-18-15,4 13-18 16,1 14-30-16,10 8-17 16,3 3-256-16,0 0 62 15</inkml:trace>
          <inkml:trace contextRef="#ctx0" brushRef="#br0" timeOffset="-13241.7333">749-7 658 0,'-6'23'268'16,"3"-1"8"-16,10 1-158 15,9-8-40-15,11-6-33 16,6-9 5-16,3-13-1 0,0-7-9 16,-7-9-6-16,-6-1-10 15,-8-3-2-15,-8 8-6 16,-9-2-6-16,-7 11 0 16,-5 1-1-16,-4 13-4 15,-6-3-8-15,1 3-9 16,3 4-34-16,4-2-32 15,-2-4-266-15,10 1 50 16</inkml:trace>
          <inkml:trace contextRef="#ctx0" brushRef="#br0" timeOffset="-12980.4085">1121-296 620 0,'-11'47'310'0,"7"14"19"16,-8 2-155-16,1 13-32 15,5-4-45-15,-3 11-27 16,2-7-28-16,0 14 0 16,3-14-17-16,-3 7-4 15,2-9-7-15,3 0-5 16,2-16-7-16,5-2-29 0,-1-22-19 15,3-16-51-15,0-20-29 16,4-16-253-16,0-12 51 16</inkml:trace>
          <inkml:trace contextRef="#ctx0" brushRef="#br0" timeOffset="-12758.8185">1231 359 634 0,'20'20'273'0,"5"-6"27"16,-3-14-165 0,5-12-13-16,-4-8-45 0,-1-4-7 15,-4-6-23-15,-7 4-7 16,-13 3-14-16,-11 7-4 16,-3 7-10-16,-7 9-6 15,6 7-45-15,-6 9 370 16,1 6-684-16,-1 14 311 15</inkml:trace>
        </inkml:traceGroup>
        <inkml:traceGroup>
          <inkml:annotationXML>
            <emma:emma xmlns:emma="http://www.w3.org/2003/04/emma" version="1.0">
              <emma:interpretation id="{99B5CF19-9343-42C0-85C5-3513D0C5CC16}" emma:medium="tactile" emma:mode="ink">
                <msink:context xmlns:msink="http://schemas.microsoft.com/ink/2010/main" type="inkWord" rotatedBoundingBox="293,326 1780,11 1950,813 463,112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-6082.3864">189 6392 690 0,'-7'-9'271'0,"3"3"28"0,-1 3-185 15,3 6-13-15,0 8-39 16,2 43-10-16,11 65-14 16,2-68-2-16,1-10-15 15,2-10-4-15,-1-13-5 16,8-14-2-16,-5-17-4 16,6-23-1-16,-1-11-2 0,-3-20 1 15,0-5-2-15,-2-7-1 16,-5 12 1-16,-4 0-14 15,-4 15 12-15,-7 12 1 16,2 13 4-16,-5 9 13 16,3 20 26-16,0 14-14 15,2 15 5-15,-5 21 2 16,5 6-10-16,-2 23-11 16,2-3 4-16,2 12-5 15,-2-9-6-15,0 6-2 16,9-13-3-16,-4 3-3 15,6-15-3-15,0 1-28 16,2-13-17-16,-1-6-40 16,-6-17-24-16,1-6-22 15,0-21-238-15,0-16 73 16</inkml:trace>
          <inkml:trace contextRef="#ctx0" brushRef="#br0" timeOffset="-5743.6283">626 6493 316 0,'0'77'379'16,"4"10"-107"-16,3-15-175 0,7-3 203 15,-1-13-241-15,12-15-8 16,2-23-3-16,4-16-5 15,-2-22-6-15,3-18-2 16,-10-7 0-16,-4-14-2 16,-7 3-6-16,-9 3-6 15,-8 8-1-15,-8-2-4 16,-13 17-8-16,-6 1-2 16,-1 11-3-16,-6 3-4 15,8 10-7-15,3 5-19 16,5 11-20-16,8 3-51 15,7 2-47-15,4 4-209 16,5-5 23-16</inkml:trace>
          <inkml:trace contextRef="#ctx0" brushRef="#br0" timeOffset="-5524.7192">1126 6249 880 0,'-11'11'299'16,"2"0"62"-16,2 3-256 15,2-5-33-15,-1-5-33 0,3-4-24 16,3 0-44 0,0 0-42-16,0 0 6 0,0 0-287 15,0 5 46-15</inkml:trace>
          <inkml:trace contextRef="#ctx0" brushRef="#br0" timeOffset="-5006.923">1433 5953 384 0,'-11'20'453'0,"-3"18"-112"16,-1 5-200-16,-3 10 235 15,2 6-286-15,5 22 2 16,-3-3-24-16,-1 10-24 16,6-3-5-16,0 7-8 15,-3-18-17-15,3 2-6 16,3-9-7-16,-3 1-15 16,0-15-16-16,-2-1-32 15,2-14-19-15,-3-9-45 16,3-13-14-16,1-7-247 15,1-11 63-15</inkml:trace>
          <inkml:trace contextRef="#ctx0" brushRef="#br0" timeOffset="-3581.0752">176 8205 671 0,'-83'-50'221'16,"74"32"44"-16,2-6-175 15,5-3-17-15,11-11-1 16,4-1-15-16,5 1-2 16,7 7-1-16,2 4-6 15,-3 14-5-15,1 13-7 16,-5 9-9-16,-4 11 0 0,-3 11-8 15,-8 12-8 1,-5-1 4-16,-3 14 4 0,-1-2-5 16,-5 2 1-16,2-6 0 15,-2-1 0-15,0-13-2 16,5-5-2-16,-1-11-4 16,3-4-3-16,2-7-3 15,7-4-1-15,-7-5 1 16,2 0-1-16,0 0 0 15,3 0 2-15,2 0-1 16,1 2-2-16,6 5 3 0,6 6 1 16,63 68-1-16,-72-45 2 15,-9-3 2-15,-4 5 1 16,-4-2 8-16,-10 2 6 16,0-6 0-16,-6 1-1 15,2-3-1-15,-12-6-9 16,3-8-5-16,-2-5-7 15,4-9-9-15,0-6-29 16,9-12-16-16,-2-6-41 16,9-12-24-16,-3-8-18 15,10-3-229-15,6-2 66 16</inkml:trace>
          <inkml:trace contextRef="#ctx0" brushRef="#br0" timeOffset="-4622.2826">1428 6700 721 0,'7'-3'281'15,"0"3"27"-15,0 3-175 16,-1-1-43-16,3-2-5 16,0-2-23-16,2-3-2 15,1-4-6-15,-1-7-17 16,5-10-16-16,40-66-5 16,-56 74-7-16,-5 6-16 15,1 8-25-15,1 4-21 16,1 0-324-16,0 2 79 15</inkml:trace>
        </inkml:traceGroup>
      </inkml:traceGroup>
      <inkml:traceGroup>
        <inkml:annotationXML>
          <emma:emma xmlns:emma="http://www.w3.org/2003/04/emma" version="1.0">
            <emma:interpretation id="{015F6706-BBB4-43E1-974A-807D608A8E2B}" emma:medium="tactile" emma:mode="ink">
              <msink:context xmlns:msink="http://schemas.microsoft.com/ink/2010/main" type="line" rotatedBoundingBox="1874,15625 1845,641 2408,640 2436,15624">
                <msink:destinationLink direction="with" ref="{F2B65132-62F6-4E0F-80EB-8E821A2A8A1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8715D76-999C-43D1-9B75-F86D71007F7D}" emma:medium="tactile" emma:mode="ink">
                <msink:context xmlns:msink="http://schemas.microsoft.com/ink/2010/main" type="inkWord" rotatedBoundingBox="1874,15625 1873,15593 2344,15592 2345,1562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-38513.441">1538 12159 356 0,'-4'0'193'0,"-1"0"16"15,1 0-71-15,2 0-12 0,-1 0-21 16,3 2-7-1,0 0-8-15,3 0-9 0,3 1-11 16,19 1 3-16,18 3-5 16,73 4-5-16,-69-13-27 15,7 0-5-15,-14 4-14 16,-2-4-13-16,-9-1-14 16,-2 3 15-16,-9 0-11 15,-2-2-9-15,-7-2-10 0,-9-3-326 16,-2 5 97-16</inkml:trace>
        </inkml:traceGroup>
        <inkml:traceGroup>
          <inkml:annotationXML>
            <emma:emma xmlns:emma="http://www.w3.org/2003/04/emma" version="1.0">
              <emma:interpretation id="{CC1B9EC7-5FC9-4357-90A9-116E6AC23D96}" emma:medium="tactile" emma:mode="ink">
                <msink:context xmlns:msink="http://schemas.microsoft.com/ink/2010/main" type="inkWord" rotatedBoundingBox="1903,13828 1902,13763 2376,13762 2377,1382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37522.5222">1576 10344 493 0,'-2'-4'220'0,"0"-1"24"16,-3 3-110-16,3 0-22 16,0 0-31-16,-3 2-3 15,3 0-19-15,0 0-17 16,0 0 3-16,-1 2 0 16,3 0-9-16,3 0 3 15,1 1-4-15,3 1 5 16,24 7 1-16,84 27-5 15,-71-35-10-15,3-3-2 16,-6 0-8-16,-1-3-10 16,-8 1-1-16,1 0 0 15,-10 0-3-15,1-3-12 16,-10 3-15-16,-3-3-49 0,-7-4-49 16,-4 7-49-16,0-2-40 15,-2-1-136-15,0-1 35 16</inkml:trace>
        </inkml:traceGroup>
        <inkml:traceGroup>
          <inkml:annotationXML>
            <emma:emma xmlns:emma="http://www.w3.org/2003/04/emma" version="1.0">
              <emma:interpretation id="{56C4A492-ABBB-4273-83A3-A4F5CF815E61}" emma:medium="tactile" emma:mode="ink">
                <msink:context xmlns:msink="http://schemas.microsoft.com/ink/2010/main" type="inkWord" rotatedBoundingBox="1937,12053 1936,12022 2430,12022 2430,12052"/>
              </emma:interpretation>
            </emma:emma>
          </inkml:annotationXML>
          <inkml:trace contextRef="#ctx0" brushRef="#br0" timeOffset="-36296.6046">1635 8608 234 0,'-7'0'226'0,"2"0"-32"16,-1 0-26-16,-1-2-44 16,0 2-20-16,3-2-26 0,-1 0-9 15,1 2-2-15,-1 0-5 16,3 0-2-16,2 0-9 16,2 0 6-16,5 0-8 15,29 2-2-15,80 11-15 16,-64-11-3-16,-5-4-10 15,-2 0-3-15,-7 2-7 16,-2-2-1-16,-7 0-3 16,-2 2 0-16,-7-3-5 15,-4 3-20-15,-5-2-21 0,-2-2-19 16,-7-3-21-16,-2 5-260 16,0-3 82-16</inkml:trace>
        </inkml:traceGroup>
        <inkml:traceGroup>
          <inkml:annotationXML>
            <emma:emma xmlns:emma="http://www.w3.org/2003/04/emma" version="1.0">
              <emma:interpretation id="{6A2A28E5-C5A5-4F24-BFFB-E75FF4568176}" emma:medium="tactile" emma:mode="ink">
                <msink:context xmlns:msink="http://schemas.microsoft.com/ink/2010/main" type="inkWord" rotatedBoundingBox="1975,10263 1974,10198 2414,10197 2415,1026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35249.4726">1646 6765 378 0,'0'2'177'0,"-2"0"47"15,-1 0-107-15,1 1-1 16,0-1-12-16,0 0-27 16,-1 0-33-16,1 1 14 15,0-1-14-15,0 0-3 16,-1 0-2-16,1 1 6 15,2-1-4-15,2 0 3 16,3 0 7-16,4 1-1 0,27 3-7 16,76 17-2-16,-72-26-3 15,3 1-14-15,-10 0-12 16,-1-3-4-16,-3 1-4 16,-5-3-5-16,-3 3 3 15,-1-1-10-15,-7 1-12 16,-2 4-34-16,-2-2-25 15,-9-1-286-15,0 1 63 16</inkml:trace>
        </inkml:traceGroup>
        <inkml:traceGroup>
          <inkml:annotationXML>
            <emma:emma xmlns:emma="http://www.w3.org/2003/04/emma" version="1.0">
              <emma:interpretation id="{EA076D4C-82C0-4F4C-84BE-899504520B96}" emma:medium="tactile" emma:mode="ink">
                <msink:context xmlns:msink="http://schemas.microsoft.com/ink/2010/main" type="inkWord" rotatedBoundingBox="1935,8652 1934,8607 2302,8607 2303,8651"/>
              </emma:interpretation>
            </emma:emma>
          </inkml:annotationXML>
          <inkml:trace contextRef="#ctx0" brushRef="#br0" timeOffset="-34075.6415">1603 5208 240 0,'-2'-2'318'16,"0"0"-87"-16,-3-1-121 0,3 1 154 15,0 0-177-15,0 0-5 16,-1 2-10-16,1 0-18 16,0 0 0-16,2 0-13 15,0 0-8-15,2 0 9 16,5 0 5-16,2 2-11 16,24 2-1-16,70 12-9 15,-64-16-9-15,-10 2-9 16,2-4 2-16,-2 0-5 0,-6-3-1 15,-5 3-1-15,-3-5-8 16,-4 1-13-16,-2-1-38 16,-2 2-31-16,-7 3-30 15,0 0-241-15,2-3 56 16</inkml:trace>
        </inkml:traceGroup>
        <inkml:traceGroup>
          <inkml:annotationXML>
            <emma:emma xmlns:emma="http://www.w3.org/2003/04/emma" version="1.0">
              <emma:interpretation id="{94091AD5-749F-406B-A121-1279FEFBA7CE}" emma:medium="tactile" emma:mode="ink">
                <msink:context xmlns:msink="http://schemas.microsoft.com/ink/2010/main" type="inkWord" rotatedBoundingBox="1905,6985 1904,6916 2325,6916 2325,6984"/>
              </emma:interpretation>
            </emma:emma>
          </inkml:annotationXML>
          <inkml:trace contextRef="#ctx0" brushRef="#br0" timeOffset="-33101.07">1563 3553 315 0,'-2'-2'234'15,"-1"-1"-20"-15,1 1-21 16,0 0-93-16,0 0 5 15,2-1-27-15,0 3 5 16,2 0-3-16,0 0-7 16,3 0-15-16,4 0-2 15,13 0-15-15,14 0-16 16,65 3 0-16,-65-10-3 0,-7 0-9 16,2-2-3-1,-8 0-4-15,1 3-1 0,-6 1-1 16,5 1-8-16,-8 1-7 15,1 1-27-15,-5 2-21 16,-2-4 36-16,-2 4-320 16,-7-3 108-16</inkml:trace>
        </inkml:traceGroup>
        <inkml:traceGroup>
          <inkml:annotationXML>
            <emma:emma xmlns:emma="http://www.w3.org/2003/04/emma" version="1.0">
              <emma:interpretation id="{42844108-8AFC-45E3-BA50-39EC78ED3705}" emma:medium="tactile" emma:mode="ink">
                <msink:context xmlns:msink="http://schemas.microsoft.com/ink/2010/main" type="inkWord" rotatedBoundingBox="1903,5296 1903,5271 2266,5270 2267,529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-32187.5884">1572 1851 370 0,'-5'-3'201'15,"1"1"12"-15,-1 0-79 16,3 0-15-16,0-1-26 16,0 3-13-16,-1 0-20 15,3 0 0-15,0 0-13 0,3 0 6 16,-1 0-7-16,2 0 3 16,5 3-4-16,14 1-6 15,4-2-12-15,71 9-3 16,-71-11-10-16,0 3-8 15,2-6 1-15,-2 6-2 16,-7-1-2-16,0-4-3 16,-2 2-8-16,-6-5-31 15,-3 1-24-15,0 2-163 16,-9 2-111-16,0-3-32 16</inkml:trace>
        </inkml:traceGroup>
        <inkml:traceGroup>
          <inkml:annotationXML>
            <emma:emma xmlns:emma="http://www.w3.org/2003/04/emma" version="1.0">
              <emma:interpretation id="{3FBCCEC5-25F7-4757-B839-D1320A2C327A}" emma:medium="tactile" emma:mode="ink">
                <msink:context xmlns:msink="http://schemas.microsoft.com/ink/2010/main" type="inkWord" rotatedBoundingBox="1912,3851 1911,3710 2386,3710 2386,385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-31138.606">1585 420 324 0,'0'-3'177'16,"0"1"6"-16,-2 0-51 15,0 0-34-15,0-1-1 16,-1 1-18-16,1 0-5 0,0 0-17 16,0-1 5-16,-1 1-10 15,1 0-4-15,0 2 5 16,0 0-6-16,-1 0-9 16,3 0 6-16,0-2-8 15,3-1-5-15,-1 1 3 16,5 0-2-16,2 0-8 15,29-3 1-15,67-8-6 0,-58 4-2 16,-9 4-2 0,5-4-5-16,-12 0-3 0,3 0-2 15,-12 5-2-15,3-5 1 16,-7 4-2-16,0 1-5 16,-5-1-7-16,-2-1-8 15,-2 1-50-15,-9 3-10 16,0 0-285-16,0-3 51 15</inkml:trace>
        </inkml:traceGroup>
        <inkml:traceGroup>
          <inkml:annotationXML>
            <emma:emma xmlns:emma="http://www.w3.org/2003/04/emma" version="1.0">
              <emma:interpretation id="{187666C1-5D40-42BF-B3CA-E44673D41656}" emma:medium="tactile" emma:mode="ink">
                <msink:context xmlns:msink="http://schemas.microsoft.com/ink/2010/main" type="inkWord" rotatedBoundingBox="1930,2308 1929,2283 2377,2283 2377,2307"/>
              </emma:interpretation>
              <emma:one-of disjunction-type="recognition" id="oneOf9">
                <emma:interpretation id="interp9" emma:lang="" emma:confidence="0">
                  <emma:literal>of</emma:literal>
                </emma:interpretation>
                <emma:interpretation id="interp10" emma:lang="" emma:confidence="0">
                  <emma:literal>o</emma:literal>
                </emma:interpretation>
                <emma:interpretation id="interp11" emma:lang="" emma:confidence="0">
                  <emma:literal>.</emma:literal>
                </emma:interpretation>
                <emma:interpretation id="interp12" emma:lang="" emma:confidence="0">
                  <emma:literal>o'</emma:literal>
                </emma:interpretation>
                <emma:interpretation id="interp13" emma:lang="" emma:confidence="0">
                  <emma:literal>o!</emma:literal>
                </emma:interpretation>
              </emma:one-of>
            </emma:emma>
          </inkml:annotationXML>
          <inkml:trace contextRef="#ctx0" brushRef="#br0" timeOffset="-30349.2152">1612-1130 200 0,'-4'0'293'16,"-1"0"-65"-16,1 0-108 15,-1 0 142-15,1 0-169 0,-1 0-5 16,1 0-25-1,2 0 2-15,-1 0-4 0,3 0-5 16,3 0-9-16,3 0 6 16,3 0-11-16,29 0-8 15,65 4-3-15,-64-2-2 16,-6-2-11-16,3-4-5 16,-9 8-6-16,4-4-2 15,-8-4-1-15,1 2-2 16,-3 4 0-16,-1-9-6 15,-7 5-11-15,1-2-31 16,-8 1-27-16,-6 1-291 16,0 0 62-16</inkml:trace>
        </inkml:traceGroup>
        <inkml:traceGroup>
          <inkml:annotationXML>
            <emma:emma xmlns:emma="http://www.w3.org/2003/04/emma" version="1.0">
              <emma:interpretation id="{99763DE0-33AC-4F6D-88AF-B32C2E1D427D}" emma:medium="tactile" emma:mode="ink">
                <msink:context xmlns:msink="http://schemas.microsoft.com/ink/2010/main" type="inkWord" rotatedBoundingBox="1890,1139 1889,641 2346,640 2347,1138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-29021.0207">1771-2292 648 0,'-2'0'198'0,"0"-2"58"0,0-1-168 16,-1-1-8-16,1-3-17 15,2-2-1-15,0-2-17 16,0-23-11-16,0-64 5 16,-7 60-7-16,3-1-8 15,-5-1-4-15,0 2-7 16,-7-7-8-16,3 7 0 16,-3 7-1-16,7 6-12 15,2 2-53-15,5 15-263 0,9 3 61 16</inkml:trace>
          <inkml:trace contextRef="#ctx0" brushRef="#br0" timeOffset="-29481.627">1552-2700 532 0,'-5'-3'215'15,"3"3"31"-15,0 0-126 16,-1 0-16-16,1 0-5 15,0 0-22-15,2-2 1 16,0 2-9-16,2 0-7 16,3 0-10-16,4 0-1 15,24 0-15-15,73 2-6 16,-68-4-10-16,0 2-7 16,-5-2-6-16,6 2-2 15,-8 4-2-15,-4-4-1 16,0 3-6-16,-3 1-26 0,-8-4-19 15,-2 0-57-15,-3 2-95 16,-7 1-159-16,-4-3-7 16</inkml:trace>
        </inkml:traceGroup>
      </inkml:traceGroup>
    </inkml:traceGroup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6:22.50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5C8DD90-3D2C-4835-ACEC-C0A86BC35FC2}" emma:medium="tactile" emma:mode="ink">
          <msink:context xmlns:msink="http://schemas.microsoft.com/ink/2010/main" type="inkDrawing" rotatedBoundingBox="6496,14901 8395,14783 8398,14825 6499,14943" shapeName="Other"/>
        </emma:interpretation>
      </emma:emma>
    </inkml:annotationXML>
    <inkml:trace contextRef="#ctx0" brushRef="#br0">20 96 174 0,'-2'2'110'0,"0"0"7"16,0 0 0-16,-1 1-21 16,1-3-1-16,0 0-5 0,0 0-7 15,-1 0-11-15,1 0-6 16,0 2-4-16,0 0-4 15,2-2-7-15,0 0-20 0,0 0-4 16,0 0-1-16,0 0 2 0,0 0 0 16,0 0 0-16,2 0 0 15,0 0 4-15,0-2-4 0,3 0-1 16,-1-1 1-16,3 1-2 16,2 2-9-16,14 0 0 0,6 0 1 15,67 0-4-15,-62 2 0 16,-7-4-1-16,6 0-1 15,-8 0-2-15,7 2 0 16,-6-3 1-16,8 3 0 0,-9-4-1 16,8 2 2-16,-3 2-1 15,1 0 0-15,-6 0-1 16,11-3 1-16,-7 6-2 16,4-6 0-16,-3 1-1 15,3-2-1-15,-4 4-1 16,1-5-1-16,-1 3-2 15,2-5 2-15,1 3-1 16,3-3-1-16,-1 3 1 0,4 1 0 16,0 1 0-16,5 0 0 15,-3 0 1-15,3-3-1 16,-5-2 0-16,5 3 0 16,-10-1 0-16,3 1 1 15,-2 2-1-15,4-1 2 16,-7 1 0-16,3 0 1 15,-5 0-1-15,5-1 1 16,-7 3-2-16,7 0-1 16,-3-2-1-16,0 2 0 15,-4 0 0-15,5 0-1 16,-8 2 0-16,10 1 0 16,-5-1 0-16,7 0 2 15,-7 0-19-15,5 1-43 16,-7-1-40-16,0 0-284 15,-16-11 37-15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6:36.011"/>
    </inkml:context>
    <inkml:brush xml:id="br0">
      <inkml:brushProperty name="width" value="0.33333" units="cm"/>
      <inkml:brushProperty name="height" value="0.66667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607 2544 299 0,'-36'-92'66'0,"0"-7"30"16,14 14-67-16,6 15 9 16,9 3 11-16,14 11 10 0,7 22 2 15,8 21-15-15,3 8-6 0,6 37-1 16,5 51 16 0,-2 24-34-16,2 57-5 15,-1 27-10-15,-12 15-3 0,-10-13-1 16,-4 43-1-16,-9-23-1 15,-6-2 0-15,-6-12 3 0,-12 12 26 16,-5-49 12 47,-7-23 11-32,0-25 4-31,-2-24 7 31,15-50-24-31,5-26-10 0,5-21-10 0,2-56-7 0,6-35-7 16,3-26-4-16,4-22 0 0,3-58-1 0,8 14-1 0,-2-3 2 0,0-7-1 0,7-24 0 0,5 24 1 0,-7 5 0 0,6 9 0 0,-6-12 0 0,-5 37-1 15,-9 26 0-15,3 16 0 0,-10 7 1 0,1 38 0 0,-5 18 0 16,-12 13 1-16,-5 25 1 16,-1 32 0-16,-7 24-1 0,7 29 0 15,2 59 0-15,5 17-1 16,2 21 0-16,5 11 0 0,-1 36 0 0,12-34-1 15,2-9 0 1,2-22 1-16,5-13-1 0,-5-64 1 0,-2-28-1 16,3-26 1-16,-3-39 2 15,-5-41 0-15,5-50 1 0,0-31 0 16,7-53 1-16,4-5-1 16,11-39-1-16,1 21-1 15,6-27 0-15,-9 34-1 16,-2-21-1-16,-9 41 1 15,-4-7-1-15,-8 43 0 16,-10 13 1-16,-5 52-1 0,-7 26 0 16,1 46 1-16,-10 49 2 15,5 36 0-15,-5 42-1 16,5 30 1-16,-5 53-1 16,7 3-1-16,3 31-1 15,13-13 0-15,-1 4 0 16,3-56 1-16,3-34 0 15,1-58-1-15,-2-53 1 16,3-62 0-16,-1-49 0 16,5-26-1-16,5-43 1 15,2-3-1-15,4-33 0 16,0 24 0-16,3-24 0 16,-8 29-1-16,5-4-1 15,-6 44-1-15,-1 10 1 16,-6 51 0-16,0 38 1 15,0 47 3-15,-5 45 0 16,3 43 1-16,-1 38 0 0,3 4 0 16,0 34-2-1,6-11 0-15,5 20 0 0,-2-21 0 16,2 8 0-16,-5-46-1 16,1-24 0-16,-5-51-1 15,6-46 1-15,-1-49-1 16,6-53-1-16,3-26 1 15,8-53-1-15,-2-5 0 16,5-33 0-16,-3 22-2 16,3-29 0-16,-12 42-1 0,5 17 0 15,-4 57 0-15,4 41 4 16,2 72 4-16,2 67 1 16,1 45 2-16,4 49 1 15,2 16-3-15,2 47-1 16,1-18-2-16,1 25 0 15,-1-27 0-15,-5 2 0 16,-7-65 0-16,-7-36-1 16,-4-67 1-16,-6-67-1 15,-3-61 0-15,4-65-1 16,3-32-1-16,-5-44-1 16,7 11-3-16,-2-25-1 15,-7 32 0-15,-2-19-2 16,6 50 2-16,-2 20 0 15,-4 59 2-15,9 53 4 16,6 79 3-16,3 65 1 16,-3 29 1-16,5 48 1 15,-6 1-3-15,-1 39-1 0,-7-25 0 16,-4 22 0-16,-2-33 0 16,-9-21 1-16,-3-62 1 15,1-45 1-15,6-65 0 16,7-55-1-16,9-30-2 15,-2-45-2-15,2-10 0 0,2-24 0 16,-4 25 0-16,2-18 0 16,0 26 0-16,6 8 0 15,-3 33-1-15,1 27 0 16,-6 45 0-16,4 47 2 16,-4 47 1-16,-1 56 2 15,-1 18 2-15,-3 52-2 16,3 2-1-16,-1 26 0 15,-4-23-1-15,7 10-1 16,-3-53 1-16,-1-30 2 16,1-54-3-16,5-53-1 15,-4-54 2-15,4-52 0 16,4-24-2-16,3-48 2 16,2 5 1-16,4-31-2 15,-2 17 0-15,1-17 0 16,-4 31 0-16,4-5 0 15,-3 37-1-15,0 13-1 16,-3 42 1-16,-1 25-1 0,-1 38 2 16,-2 46 2-16,3 30 1 15,-1 50 1-15,-1 18 1 16,1 51 0-16,-2 1-2 16,3 33-1-16,-1-25-1 15,-4 21 1-15,-4-45 0 16,-5-19 2-16,-9-55 1 15,0-52 2-15,4-65 0 0,3-67-1 16,4-43-3-16,14-42-4 16,0-3-1-16,4-24-1 15,-2 28-1-15,6-12 1 16,-8 21 0-16,2-12-2 16,0 30-3-16,0-10 1 15,-5 37 0-15,1 23 0 16,-7 45 3-16,6 54 6 15,0 58 5-15,-1 65 1 16,-1 34 2-16,11 85 4 16,-8 13 1-16,10 73-5 15,1-6-1-15,7 55 1 16,-5-41-6-16,-1 27-4 16,-8-65 4-16,-4-8 2 15,-12-71 0-15,-11-35 2 16,2-72 0-16,-8-36 0 15,-1-59-4-15,-6-53-4 16,4-40-5-16,-5-52-5 0,5-25-5 16,-2-34-3-16,4 8-1 15,-4-19 2-15,2 36 5 16,-2 9 2-16,7 48 5 16,-1 39 5-16,12 59 1 15,4 63 6-15,5 51 2 16,2 84 4-16,9 44 1 0,-3 95 2 15,6 4-3 1,3 85-2-16,-1-29-3 0,-3 52-2 16,0-61-2-16,0 20-1 15,-11-85-1-15,-11-9 2 16,-5-96-1-16,-8-43 2 16,-10-81 3-16,0-69-1 15,5-79-1-15,-7-83-1 16,2-42-4-16,3-86-11 15,-3-13-4-15,-4-66-9 16,0 24-6-16,2-82-3 16,-9 34 1-16,7-51-1 15,7 46 7-15,1 3 7 16,1 92 5-16,4 42 6 16,5 99 23-16,-4 75 7 15,6 75 6-15,4 97 4 16,3 63 3-16,6 118-12 15,12 37-4-15,6 96-5 0,5-18-3 16,12 54-2-16,-6-70-5 16,1-2 0-16,-12-105-2 15,-13-54 1-15,-15-110 0 16,-21-97 0-16,-14-96-2 16,-10-108 0-16,1-62-1 15,-6-97-2-15,16-11-3 16,-1-84-8-16,12 26-10 15,2-72-13-15,9 40-1 0,3-45-7 16,8 76-1-16,2 19 3 16,1 118 25-16,-5 68 15 15,0 118 21-15,-9 111 10 16,2 100 14-16,-2 119-6 16,0 70-7-16,3 114-9 15,4 19 5-15,4 84-3 16,0-42-8-16,7 44-2 15,5-77-5-15,-1-8-3 16,-2-109-2-16,-2-50 0 16,-9-117 1-16,-9-76 0 15,-4-100 1-15,-12-106 0 16,1-70-2-16,-3-96-1 16,7-34-2-16,-3-85-4 15,10 22-2-15,-1-67-2 0,14 38-10 16,-9-47-8-16,12 75-2 15,1-1 0-15,3 101-2 16,-5 56 14-16,5 103 11 16,-3 81 6-16,-3 95 10 15,-1 113 10-15,0 68 0 16,6 135 5-16,3 33 1 16,9 120-6-16,5-30-5 15,6 74-3-15,-2-70-8 16,0 21-1-16,-7-126-2 0,-4-27 1 15,-7-128 0-15,-16-64 0 16,-2-111 3-16,-13-85 0 16,-10-92-2-16,-6-103 0 15,-4-56-3-15,-5-106-8 16,8-11-4-16,8-85-2 16,9 27-9-16,13-70-12 15,13 54-1-15,5-33-7 16,5 89 0-16,1 18 8 15,1 112 13-15,-2 61 5 16,-10 99 14-16,5 71 9 16,-2 88 5-16,-5 99 4 15,0 69 2-15,7 121 3 16,-2 47 2-16,4 117 6 16,10-11-13-16,6 81 1 15,6-61-8-15,12 34-8 16,-4-106-8-16,-3-27 10 0,-14-123-1 15,-10-56 8-15,-16-117 1 16,-12-76 2-16,-6-79-2 16,-4-94-1-16,1-53-7 15,3-97-4-15,9-19-3 16,9-75-2-16,8 20-3 16,6-59-9-16,3 34-4 15,1-44-6-15,-3 51-2 0,-1-27 0 16,-3 60 6-16,-7 3 3 15,-4 71 4-15,-7 28 4 16,-5 76 2-16,-8 53 6 16,0 86 4-16,-3 96 11 15,7 81 7-15,7 140 6 16,11 61-1-16,4 127 0 16,10 18-7-16,6 107-5 15,0-65-4-15,0 99-3 16,1-76-2-16,-3 40-3 15,-7-95-1-15,-2 37 1 16,-2-126 0-16,4-7 3 16,0-103 3-16,3-44 3 15,1-104 2-15,3-54-3 16,0-85-4-16,0-92 1 16,-2-70-2-16,6-98-5 0,-4-50-1 15,0-105-1-15,3-7-22 16,-3-91-19-16,2 28-16 15,7-67 18-15,2 70 3 16,-2-19 15-16,2 102 18 16,-2 29 18-16,-7 112-15 15,-8 49 1-15,1 88 5 16,-6 62 4-16,0 71 0 16,-1 88 0-16,1 64 1 15,-5 112 2-15,5 45 0 0,-5 121 4 16,12 6 5-16,6 111 4 15,9-21-5-15,14 88-4 16,6-63-1-16,7 41-2 16,-6-104-4-16,4-4 4 15,-12-113 4-15,-4-31-1 16,-11-100 0-16,3-51 4 16,-12-88-1-16,-5-53-3 15,1-71-2-15,-8-84-2 16,1-53-5-16,-7-87-1 15,7-46-4-15,-12-82-6 16,8 4-6-16,-6-70-10 16,8 39-1-16,-10-25-1 15,8 67 6-15,-10 18 5 16,5 97 8-16,0 47 3 16,4 89 8-16,-2 66 5 15,4 69 1-15,1 83 3 0,-3 49 2 16,0 93-3-16,5 26-3 15,4 83 0-15,-2-13-2 16,9 56-1-16,-2-56-2 16,0 13 0-16,0-78-2 15,-1-34 0-15,-8-96-1 16,-7-49-2-16,0-82 1 16,-11-73-1-16,-5-61 1 0,3-74-1 15,2-39 3-15,-1-68 0 16,8-10-13-16,4-51-5 15,-4 31-4-15,-1-27-10 16,-4 50-3-16,2 10 10 16,-1 73 5-16,-1 31 3 15,2 72 11-15,0 51 4 16,3 61 4-16,-1 78 4 16,5 43 1-16,5 81 1 15,6 34 1-15,11 80 3 16,3-7-3-16,11 62 1 15,2-42-3-15,7 14-2 16,-7-85-3-16,-2-38-2 16,-13-101 0-16,-8-63-4 15,-15-85-2-15,-4-88-3 16,-7-51-2-16,-3-81-5 16,5-25 0-16,5-52-3 15,2 14-6-15,0-47-8 0,2 43-11 16,-7-32-6-16,-4 48-1 15,6 6 5-15,1 76 15 16,6 52 29-16,3 87 21 16,6 79 18-16,0 79 9 15,7 73-1-15,-2 39-10 16,4 64-12-16,-4-8-13 0,-3 51-4 16,-4-29-4-16,2 23-4 15,-6-52 3-15,-1 7-1 16,3-66 1-16,-2-15 1 15,4-63 1-15,-3-29-1 16,8-47 2-16,-1-27-1 16,5-34-1-16,5-31-1 15,2-18-1-15,8-40-1 16,-1-21 0-16,8-49-2 16,1-5-2-16,3-35-3 15,-5 20 0-15,5-5 1 16,-10 52 1-16,2 27 0 15,-5 56 5-15,5 42 4 16,-4 52 2-16,2 59 3 16,-1 33 3-16,1 41-1 15,-3-1-4-15,7 16-2 16,-2-35-2-16,5-19-2 0,-8-40-1 16,3-27-2-16,-6-47 0 15,-6-41 1-15,-3-33 1 16,-1-42 0-16,-5-12 0 15,6-32 2-15,-1 15-2 16,2-15-1-16,-1 30 0 16,-1-2 0-16,0 35-1 15,-4 16-2-15,-1 39 1 16,1 39 0-16,2 41 0 0,-4 50 1 16,-1 24 4-16,-8 40 0 15,-1-4 0-15,-4 23 1 16,2-28 1-16,-4-1 0 15,2-37 0-15,0-20 0 16,3-47 1-16,3-24-3 16,6-39 0-16,1-42-1 15,5-23 0-15,2-38-2 16,-2-13 1-16,0-28 0 16,-2 17-2-16,-3-19-2 15,-1 23-2-15,-6 2-1 16,-3 29-2-16,-6 12 0 15,-3 31 2-15,-8 29 0 16,-1 27 1-16,-3 36 1 16,0 22 3-16,-5 36-1 15,1 5 2-15,2 25 0 16,4-12 1-16,5 11 0 0,7-24-1 16,-1-1 2-16,7-21 0 15,1-17-1-15,1-24 1 16,5-18-1-16,5-20 0 15,1-16 0-15,1-16 1 16,2-11 0-16,-2-2 0 16,-3-9-1-16,-2 7-1 0,-2 9 0 15,0 13 1-15,-4 4 0 16,0 16 0-16,-5 12-1 16,0 8-1-16,6-10 1 15,-1 3-1-15,-5 30 0 16,-23 81 1-16,19-57 0 15,4-10 0-15,-4 6 0 16,6-9 0-16,2 0 0 16,3-13 0-16,2-1-1 15,9-12 1-15,0-6 0 16,2-1 0-16,5-5 0 16,2 0 1-16,4 2 0 15,5 0 0-15,11-2 1 16,1 2 0-16,10-4 1 15,-2 0-1-15,14 2 0 16,-3-2-1-16,9-1 0 16,-2-1-1-16,9-5 1 0,-9-5-1 15,3-1 1-15,-14-6 0 16,-3-3 0-16,-17 3-1 16,-3 1 1-16,-6 4 0 15,-7 3-1-15,-3 8 1 16,-1 3 0-16,-5 0 0 15,-2 2 1-15,-3-2-1 16,-4-7 1-16,-2 0-1 16,0 2 1-16,-1 0-2 0,-1 0 1 15,-1 1-1-15,-1 1-1 16,-1 1 0-16,-2-3 1 16,0 0-1-16,0 0-1 15,0 1 1-15,0-3-1 16,2 0 0-16,1 0 1 15,1-3-1-15,3 1 1 16,0 0 1-16,2 0-1 16,2-1 1-16,2 1 0 15,3 0 0-15,0 0 0 16,4-1 0-16,9-3 0 16,-4 3 0-16,71-15 1 15,-71 16-1-15,-5-2 0 16,1 4 0-16,-6-5 1 15,-6 3-1-15,0 0 1 16,-2-3-1-16,0-1 0 16,0-6 0-16,-7-39 0 0,-12-79 0 15,6 42 0-15,1-2 0 16,-4-22 0-16,3 2 0 16,1-27 0-16,10 10 0 15,-5-31 0-15,2 17 0 16,2-16 0-16,-1 25 0 15,-1 6 0-15,7 41 1 16,0 15-1-16,0 39 0 16,-2 22 0-16,0 25-1 0,-1 33 0 15,-1 23 0-15,2 44 0 16,2 21 1-16,-3 45 0 16,3-7 0-16,3 29 1 15,3-27 0-15,-3-4 1 16,3-41 1-16,-3-26 2 15,-3-48 1-15,0-38 4 16,2-40 2-16,0-47-3 16,2-25 0-16,3-45-3 15,4-13-3-15,5-34-3 16,2 18 0-16,-4-23 1 16,-3 30 0-16,0 2 0 15,-7 40-1-15,3 14 0 16,0 45-1-16,0 29-1 15,-5 38 1-15,0 40 1 16,-4 32-1-16,0 49 2 16,-7 16 0-16,-3 35 0 0,-5-12-1 15,1 21 1-15,0-30-1 16,0 8 0-16,3-31 1 16,4-5 0-16,-4-38 1 15,6-20 1-15,5-33-1 16,11-25 1-16,2-30 1 15,7-38-1-15,2-19-1 0,2-44 0 16,-4-10 0-16,2-19-1 16,-4 16 0-16,0-4 0 15,-5 35-1-15,0 17 1 16,-6 26-1-16,-1 20 0 16,-4 27 1-16,0 30-1 15,0 10 1-15,3 17-1 16,-3-1 1-16,2 1 0 15,0-19 0-15,0-4 0 16,-2-18-3-16,0-11 1 16,2-21 0-16,-4-33 1 15,-2-22-1-15,-3-46 2 16,-2-15 0-16,2-43-1 16,3-4 1-16,-1-38-1 15,3 6 0-15,2-40 1 16,5 20-1-16,-8-40 0 15,3 31 0-15,7-24-2 16,-2 35 0-16,-5-1 0 0,6 64-1 16,-3 23 1-16,-6 62-1 15,3 48-1-15,0 55 1 16,-2 55 1-16,-2 42-1 16,-5 56 1-16,2 23 1 15,0 60-1-15,0 5 1 16,7 51-1-16,5-6 2 15,-5 33 0-15,2-44 1 16,0 10 0-16,-8-69 2 0,-3-29 2 16,0-69 1-16,0-39-1 15,2-63 1-15,7-58-2 16,7-42-1-16,-5-66-1 16,7-29 0-16,4-55 0 15,-1-1-1-15,1-34-1 16,5 32-1-16,0-20-1 15,-11 47 1-15,2-7 0 16,-5 40 0-16,-2 10 1 16,-2 44-1-16,-2 23 1 15,-2 44-1-15,-1 37 0 16,1 31-1-16,1 54 1 16,1 26-1-16,-2 53 1 15,4 8 1-15,4 40 1 16,1-12-1-16,4 17 0 15,4-36 1-15,-2-13-1 16,-2-57 1-16,-4-35-1 0,-3-49 0 16,-4-57 0-16,-5-45 1 15,0-53-1-15,-2-27 3 16,0-57-1-16,3 1-1 16,-1-32 0-16,7 25 0 15,4-34-1-15,3 28 0 16,2-26 0-16,2 34 0 0,3-27-1 15,-3 43 1-15,0-11-1 16,-2 49 0-16,-2 16 0 16,-5 51 0-16,-2 34 0 15,0 49-3-15,-2 52 0 16,0 40 0-16,-3 66-2 16,3 26-2-16,0 56 0 15,-1 1-1-15,-1 39-1 16,2-24 3-16,-5 16 3 15,-2-52 2-15,-2-13 5 16,0-61 4-16,-5-38 5 16,5-56 0-16,-1-41 0 15,6-37-3-15,1-48-3 16,3-24-6-16,0-41 1 16,2-13 1-16,0-48-1 15,2 8 1-15,3-41-1 16,-3 11-1-16,-2-36 1 0,0 27-1 15,2-31 1-15,-11 27-1 16,-4-27 0-16,-1 35 0 16,-2-26 0-16,-2 34 0 15,1-8 0-15,3 48 0 16,3 2-1-16,2 50 0 16,-2 19 0-16,6 50 0 15,-2 23-2-15,-2 39 0 16,0 42 0-16,0 32 0 0,-2 51-1 15,7 39 1-15,-7 77 1 16,8 27 0-16,-1 112 1 16,8 24 0-16,-8 104 3 15,8-9 0-15,-6 87 2 16,2-60 2-16,-2 47 1 16,-3-88 0-16,3 12 1 15,-5-99 2-15,1-7 1 16,-6-97 1-16,3-33 1 15,-6-87 5-15,1-43-2 16,5-72-1-16,-2-58-2 16,4-57-2-16,1-84-6 15,-3-43-1-15,6-92-4 16,1-16 1-16,0-74 0 16,0 16-1-16,2-75-5 15,-7 39-2-15,2-51-4 16,-3 51-1-16,-1-23 0 0,-5 81 4 15,-4 5 2-15,7 87 4 16,-14 21 0-16,7 78 2 16,-2 31-1-16,-5 59-6 15,-2 55-3-15,5 55-1 16,-3 89 0-16,3 52 0 16,6 121 5-16,5 32 5 0,7 116 1 15,4-2 1 1,9 85 0-16,-1-54 1 0,1 41-1 15,-2-95 1-15,-11-8 0 16,-12-113 3-16,-9-38 6 16,-4-98 3-16,-4-46 5 15,1-75-1-15,1-50-1 16,6-56-7-16,7-68-2 16,2-44-8-16,10-81 2 15,8-34-2-15,5-73-1 16,-1-8-1-16,3-71-2 15,0 11-3-15,-4-68-3 16,-3 41-2-16,-2-33 0 16,0 55 1-16,-2 1 0 15,2 91 3-15,-5 23 3 16,3 79 0-16,-2 48 0 16,-1 77-2-16,-4 57-1 15,-2 66-2-15,-3 90 1 16,3 61 2-16,-2 107 3 0,6 52 4 15,3 113 0-15,-1 5 0 16,3 96 1-16,-3-37-1 16,-1 63 1-16,-6-85-1 15,-10 18 4-15,-7-102 4 16,-7-12 9-16,0-115 4 16,-4-25 7-16,8-94 1 0,8-47 1 15,6-70-3-15,0-67-9 16,6-60-6-16,6-86-5 15,1-47-6-15,7-87-6 16,5-18 5-16,0-81-4 16,0 17-2-16,-3-73-7 15,-2 41-7-15,-6-48 3 16,6 65 1-16,-9-27 1 16,7 83 5-16,-2 5 9 15,-2 81-4-15,-8 19 2 16,10 84 1-16,-9 38-1 15,-5 65-5-15,3 58-2 16,-3 61 0-16,-11 67-2 16,0 41 4-16,-4 93 2 15,-3 26 3-15,-4 105 1 16,11 6 1-16,7 115 3 16,9-27-1-16,4 67 1 15,9-78 1-15,-6 14 2 0,-5-124 0 16,-2-25 5-16,-3-114 1 15,3-43 1-15,0-87-1 16,8-34-1-16,1-63-4 16,4-60-1-16,-2-39-1 15,7-62-2-15,0-34 0 16,2-61 0-16,2-4-4 16,0-60-4-16,-6 24-3 0,-10-34-4 15,-4 39-2-15,-9-16 1 16,-2 60 4-16,-7 10 2 15,7 58 5-15,-9 26 1 16,4 61 0-16,-4 37 1 16,2 39-2-16,-2 50 1 15,2 36-1-15,2 60 1 16,10 28 0-16,3 82 2 16,10 7-1-16,11 72 2 15,5-7 0-15,6 42 0 16,7-48 0-16,6 22 1 15,-1-70-1-15,4-4 0 16,-5-64 0-16,5-10 1 16,-5-56 0-16,1-12 0 15,-7-37 0-15,-5-19-1 16,-7-25 0-16,-2-19 0 16,3-16 1-16,-3-34 1 15,5-20 2-15,-1-47 0 0,3-19 0 16,7-59 0-16,-2-10-3 15,6-56-1-15,2 7 0 16,5-47 0-16,-7 31 0 16,9-4-1-16,5 60 0 0,6 25 0 15,1 68-2 1,12 39 0-16,-1 55 1 0,9 42 1 16,-3 47 0-16,14 68 2 15,-3 35 0-15,7 57 0 16,-13 8 0-16,-2 41 0 15,-16-36 0-15,-10 9-1 16,-14-47 0-16,-10-18 0 16,-13-65 0-16,-3-27 3 15,-8-61 1-15,-8-53 1 16,3-45-1-16,3-57 0 16,3-33-3-16,3-63 0 15,9-4-1-15,9-61 0 16,5 14 0-16,-1-50 0 15,3 36-1-15,8-23-1 16,-10 48-1-16,-5 2 1 16,2 65 0-16,-9 23 0 15,-6 62 0-15,-5 36-2 16,0 52 0-16,-2 47-1 16,-1 40 1-16,-6 61 1 0,-4 24 1 15,-1 41 2-15,-4-7-1 16,-4 16 1-16,6-42 0 15,-2-12 0-15,3-50 2 16,1-28 1-16,7-59 0 16,1-47 1-16,1-36-2 15,1-56-1-15,1-17-1 16,6-44 0-16,-1 3 0 0,2-45 1 16,1 18-1-16,4-39 0 15,-5 17 1-15,-1-39-1 16,1 25 0-16,7-36-1 15,-11 25 0-15,0-25 0 16,3 36 0-16,-1-29 0 16,-13 26 0-16,6-17-4 15,1 27-1-15,-8-30-2 16,3 37-3-16,-2-3 3 16,2 38 2-16,-4 9 1 15,4 55 2-15,-2 17 3 16,2 40-2-16,0 18-1 15,0 26 1-15,6 12-7 16,3 14-2-16,0 9-1 16,0-7 0-16,0 5 0 15,5 29 7-15,22 116 3 0,-11-55 0 16,8 49 0-16,3 13 1 16,5 54 1-16,3 0 0 15,4 63-1-15,-10-11 2 16,0 31-1-16,0-33 1 15,-6 33-1-15,-8-56 0 16,3-2 0-16,-9-52-1 16,-7-20 0-16,-4-63 1 0,-2-22 4 15,-3-43 4-15,-4-29-3 16,2-32 0-16,-2-33-1 16,-1-24-3-16,6-42-3 15,3-5 3-15,6-44-1 16,-3 5-1-16,4-29 1 15,-2 15-1-15,-2-24 1 16,-2 14-1-16,-2-26 1 16,-5 17 0-16,-7-28 0 15,-4 18-1-15,-9-26 1 16,-1 22-2-16,-1-34 1 16,-5 25-1-16,0-21 0 15,12 35 0-15,-6-14 0 16,8 42 1-16,-5-10 0 15,7 35 0-15,-5-14 0 16,3 28-2-16,-7-18 0 16,6 27 0-16,-11-32-1 0,5 25 1 15,-2-25 1-15,6 18 0 16,-2-15 2-16,9 24-2 16,-2-18 1-16,0 23 0 15,0-10 0-15,9 23-1 16,-5-6 1-16,2 19 1 15,5-8-2-15,3 15-1 16,-1-11-2-16,5 11 0 16,-3-4-2-16,-6 14 0 15,2-1 3-15,-7 16 1 0,1 2 1 16,-1 14 2-16,2-5 0 16,1 9-1-16,0 0 0 15,1 7-13-15,-3 0 11 16,1 7 13-16,-2 4-13 15,3 4 0-15,-5 5 13 16,5 7-13-16,-3 7-12 16,0 1 13-16,3 8 1 15,1-1-1-15,6 5 1 16,4-2-1-16,-1 0 1 16,1 0-1-16,2-1 0 15,0 1 1-15,0 0-1 16,0-2 1-16,2-1 0 15,1 1 0-15,1-3-1 16,3 0 1-16,-1-2-1 16,12-9 1-16,72-76 0 0,-70 71 0 15,1-1 0-15,-6 6 0 16,1 2 1-16,-5 3-1 16,0-1 0-16,-6 3 0 15,-3 0 1-15,-2 0-1 16,-2-1 0-16,-5 3 1 15,-2 0-1-15,-4 3 0 16,-5 6 1-16,-5 2-1 0,-4 2 0 16,-2 3 0-16,-4 2 0 15,-1 0 0-15,-4 2 0 16,4-2 0-16,-2 5 0 16,5-3-3-16,-3 7-16 15,7-2-11-15,-4 8-33 16,4-1-33-16,-13 6-222 15,15-7 48-15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6:49.621"/>
    </inkml:context>
    <inkml:brush xml:id="br0">
      <inkml:brushProperty name="width" value="0.33333" units="cm"/>
      <inkml:brushProperty name="height" value="0.66667" units="cm"/>
      <inkml:brushProperty name="color" value="#2E75B5"/>
      <inkml:brushProperty name="tip" value="rectangle"/>
      <inkml:brushProperty name="rasterOp" value="maskPen"/>
      <inkml:brushProperty name="fitToCurve" value="1"/>
    </inkml:brush>
  </inkml:definitions>
  <inkml:trace contextRef="#ctx0" brushRef="#br0">598 668 761 0,'-18'38'173'0,"0"32"65"15,4 29-200-15,5 19-19 0,7 46 22 0,7 11 12 0,1 0-9 16,3-7-10-16,9 39-2 16,-4-25-15-16,-3-3-13 0,2-4 7 15,5 0-2-15,-6-49-4 0,-3-16-2 16,-1-23-1-16,-3-20 7 15,-5-42 2-15,-2-20 3 0,2-21 0 16,-7-38 1-16,-2-20-5 16,-2-18-4-16,4-7-2 0,-2-29-1 15,7 12 0-15,0-1-1 16,4 0 0-16,-2-28 0 16,-2 19-2-16,-3-18 2 15,1-1-1-15,-3-10 0 0,0 31 1 16,-4 1 0-16,2 33-1 15,-4 12 0-15,-5 22 3 16,4 22 7-16,3 27-1 16,0 27 1-16,4 23 0 15,2 42-2-15,-4 10-7 16,5 39 0-16,0-4 0 16,1 39-1-16,1-8 0 15,7 19-1-15,-1-30 0 0,3-7 1 16,-3-51-1-16,5-24-1 15,-2-48 0-15,0-34 0 16,2-28 1-16,2-46-1 16,-2-26 1-16,0-36 0 15,-2-3 1-15,4-24 0 16,-9 24-1-16,5-15 1 16,-5 31-1-16,-4 0-1 15,-5 34 1-15,-6 11-13 16,-1 38-13-16,-4 30 26 15,5 39 1-15,-8 41-1 16,6 36 14-16,-5 54 12 16,6 18-26-16,-2 51 0 15,10 5 0-15,-1 18 1 16,9-29-1-16,7 2 0 16,0-57 0-16,5-24 1 15,-3-56-1-15,-2-29-1 0,-9-42 0 16,-2-44 0-16,-5-31 1 15,5-35-2-15,2-14 3 16,0-43-1-16,-5 9 0 16,3-27-1-16,-7 21 0 15,0-16-2-15,0 42 1 16,0 7 0-16,-5 43 1 16,1 17-1-16,-7 39 2 0,-5 29-1 15,3 32-1-15,-5 42 1 16,0 24 0-16,2 44 0 15,5 13 0-15,-2 40 1 16,6-13 0-16,5 28 0 16,2-23 0-16,2-6 1 15,5-42 0-15,6-11-1 16,1-51 0-16,4-28-1 16,4-33 0-16,5-37 0 15,-2-30 1-15,2-30-1 16,-3-15 1-16,1-28 0 15,-7 3 0-15,2-20-3 16,-8 8 1-16,-8-15-2 16,-4 20 0-16,-9-6 0 15,-7 33 2-15,-4 9 0 16,5 38 1-16,-6 25 0 16,10 36 1-16,0 37 0 0,7 28 0 15,1 40 0-15,8 14 0 16,2 27 1-16,4-10-1 15,2 14 0-15,3-20 0 16,4 2 0-16,5-24 1 16,2-5-1-16,2-39 0 15,-2-15 0-15,2-26 1 16,1-24 0-16,-1-12 1 16,4-12-13-16,-3-9 13 15,1-11 0-15,-4 4 0 0,-5-20 0 16,-6-2 12-16,0-23-12 15,-7-1-1-15,0-26 0 16,0 1-1-16,0-19 0 16,2 12 1-16,0-11-1 15,1 11 0-15,-3-14 1 16,-3 16-1-16,3-18 1 16,-2 16-1-16,2-9 0 15,2 15 0-15,1-10 0 16,-3 15 0-16,4-7 1 15,1 16-1-15,-5 0 0 16,0 16 0-16,4 6 0 16,-4 14 0-16,2 9 0 15,5 18 0-15,0 7-2 16,-3 15 1-16,5 9 0 16,-4 12 0-16,-5-12 1 0,2 9 0 15,14 65 1-15,15 79-1 16,-15-47 0-16,-5-1 0 15,-4 10 0-15,-3-23 0 16,-8-13 0-16,1-23 0 16,-5-19 0-16,-1-30 0 15,-5-18-1-15,3-18 1 16,-3-23 0-16,3-10 0 16,-7-21 0-16,3-2 0 0,-3-18 0 15,4 7 0-15,-4-7 0 16,9 13 0-16,-2 1 0 15,2 17 0-15,0 10 0 16,-2 15 0-16,2 13 1 16,7 15-2-16,-1 12 1 15,3 10-1-15,3 12 1 16,-1 13-1-16,2 12 1 16,3 3-1-16,7 13 1 15,-5-4 0-15,6 7 0 16,3-3 0-16,0 10 0 15,-4-10 0-15,-1 0-1 16,-6-6 0-16,2-5 0 16,-7-20 1-16,2-9-1 15,1-9-1-15,-3-18 1 16,-6-11 0-16,4-14 0 16,-5-9 0-16,-8-15 0 0,-1 2 0 15,-1-11 0-15,-6 13 0 16,-1-5 0-16,6 17 0 15,-2 4 1-15,7 8-1 16,4 8 1-16,5 11-1 16,-2 2 1-16,4 4-1 15,0 5 0-15,-3 0 1 16,1 0 0-16,0 0-1 0,0 0 1 16,-1 0 0-16,1-2-1 15,0 0 0-15,2 0 0 16,0-1 0-16,0-1 0 15,0-1 1-15,2 1-1 16,3-1 1-16,1 1-1 16,3-1 0-16,16-1 1 15,65-17-1-15,-57 23 1 16,-6 3-1-16,5 3 1 16,-5 1-1-16,6 4 1 15,-6 0 0-15,7-2 0 16,-3-2 0-16,10 0 0 15,-3-5 1-15,7 0-1 16,-7 1 0-16,7 1 0 16,-9 1 1-16,6-1 0 15,-4 1-1-15,3-5 1 16,-3-3 0-16,5-3-1 0,-5-1 1 16,0-4 0-16,-5 2-1 15,1-3 0-15,-7 6 1 16,-2-1-1-16,-7 9 0 15,0 5 2-15,-12 6-1 16,3 12 1-16,-4 6 0 16,-3 19 1-16,-4 8 0 15,0 32-2-15,-3 9-1 16,-6 35 0-16,0 8-1 0,-7 35 0 16,4-7 1-16,-1 19 1 15,1-25 0-15,-2-7 1 16,7-41-2-16,-4-19 1 15,-3-46-1-15,3-24-1 16,6-29 0-16,-6-34 1 16,4-22 0-16,4-32 0 15,1-11 0-15,-3-34 0 16,7 5 0-16,-2-16 1 16,-3 16-1-16,3-13 0 15,-5 19 0-15,-4-3 0 16,-3 21 0-16,-3-2 1 15,-1 23-1-15,-3 11 0 16,1 16 0-16,-2 8 0 16,2 17-2-16,-3 6 1 15,5 7-2-15,0 4 1 16,-2 3 0-16,7-1 0 16,1 1 0-16,-1-1 0 0,2 1-1 15,2-3-1-15,2 5 0 16,-4-7 1-16,0 2 0 15,2 3 0-15,-3-1 2 16,1 1-2-16,4 4 0 16,-2 0 0-16,3 2-1 0,3 5-1 15,1 0 2-15,-2-1 0 16,-1-1 1-16,-1-1 0 16,-1 1 0-16,-2-1 1 15,0-1-1-15,0-1 0 16,-2 0 1-16,-1 0-1 15,1 1 2-15,2-1 0 16,0 0 0-16,0 1-1 16,0-1 1-16,3 2-3 15,-1 1 0-15,2-1-1 16,1 3 1-16,2 0 0 16,2 0 2-16,2-1 1 15,2 1 0-15,1 0 0 16,2 0 0-16,6-1-1 15,5 1 1-15,7 0 0 16,64-5 1-16,-62 12 0 16,0 1 1-16,5 3 0 0,-8-4 1 15,10-1-2-15,-5-1 1 16,7-1-1-16,-7 0 0 16,7 0 1-16,-4 3 1 15,1-3 0-15,-6 5 1 16,5 2 0-16,-6-3-1 15,4 1 0-15,-8-2-1 16,3 4 0-16,-7-7-1 16,-5 5 1-16,3-1-2 0,-7 6 1 15,0-3 0-15,0 4 0 16,0 0 1-16,-5 1 0 16,7 2 0-16,-2 4 0 15,0-4-1-15,0 6 1 16,-2 0 0-16,0 5 0 15,0 2 2-15,-1 16 1 16,-3-2-1-16,3 20 1 16,1 2-1-16,0 18-1 15,-1 7 0-15,1 26-1 16,-2-6 0-16,-1 23 0 16,1-10-1-16,1 14 1 15,1-21-1-15,4 15-1 16,-2-17-1-16,0 7 2 15,-2-22-1-15,0 2 1 16,2-25 0-16,-3-6 1 16,1-23-2-16,2-7 0 15,-2-17 0-15,0-10-1 0,-1-13-1 16,-1-16 1-16,4-8 0 16,-5-24 1-16,3-12 0 15,-5-30 1-15,0-4-1 16,-2-27-12-16,0 4 12 15,0-20 0-15,0 16-1 16,7-18 1-16,-2 20 12 0,-1-18-12 16,-2 21-1-16,-2-14 1 15,-4 24 0-15,2-4 0 16,-1 23 0-16,6-5 0 16,-1 22 1-16,2 3-1 15,-6 11 0-15,0 11-1 16,-3 13 0-16,-1 15-1 15,1 8 0-15,1 4-3 16,2 10 1-16,-1-5 0 16,3 0 0-16,0 2 2 15,0 2 1-15,0 3 0 16,0 0 1-16,0 4 0 16,0 5-1-16,0-3 2 15,0 1-1-15,0-5 0 16,0 0 0-16,0-3 0 15,-2 1 0-15,0-2 0 16,2-3-1-16,-2-2 1 16,-1-2 0-16,1-3 0 15,0-2 1-15,0 1-1 0,-1-1 1 16,1 0-1-16,0 3 0 16,0-1-1-16,2 3 1 15,0 4 0-15,0 5 0 16,2 47 0-16,16 94-1 15,0-23 2-15,0 10-1 16,2 40 1-16,0 7 0 0,2 38 1 16,-4-19-2-16,-4 26 1 15,-3-39 0-15,-2 8-1 16,-7-39 1-16,-6-5-1 16,-3-33 1-16,3 0 0 15,-3-31 0-15,0-5 1 16,5-27 1-16,-3-9-1 15,5-23-2-15,3-8 0 16,-3-20 0-16,4-14 0 16,-2-11 1-16,-2-14 0 15,0-13 2-15,-2-16-2 16,-2-4 0-16,-1-18 0 16,1 6-1-16,-1-20 0 15,-2 10-2-15,1-8 0 16,-3 19 0-16,-2 1 1 15,-5 30 0-15,5 20 0 16,2 23 0-16,0 29 2 0,9 29-1 16,4 29 0-16,3 18 2 15,6 24-1-15,3-1 0 16,0 13 0-16,-1-16 0 16,1 9-1-16,-7-20 1 15,-4-11 0-15,-5-32-1 16,0-20 1-16,-5-36-1 15,-2-33 1-15,1-16-1 0,-3-32 0 16,0-10 0-16,-5-21 0 16,1 6 0-16,-1-19-2 15,3 6-2-15,-5-13-1 16,1 7-2-16,-8-12 1 16,1 25 1-16,-5 18 2 15,2 32 1-15,3 31 4 16,6 40 1-16,-2 47 0 15,2 21 2-15,3 46-1 16,0 5-1-16,-1 27 0 16,5-22-1-16,-2 11 0 15,2-32-1-15,0-4 0 16,-2-29-1-16,-5-18 1 16,3-30-1-16,-10-33 1 15,1-26-1-15,-5-31 0 16,2-12 0-16,-2-34 0 15,5-3 0-15,-1-26 0 16,8 0 0-16,-6-26-1 0,6 8-1 16,-8-27-3-16,5 11 0 15,-9-20-2-15,5 26 1 16,-5 3 1-16,5 41 2 16,-1 24 4-16,5 47 2 15,5 47 1-15,4 45 1 16,4 59-1-16,5 26-1 0,5 61-2 15,2 18 1-15,2 45 0 16,2-23 0-16,4 34-1 16,-1-41 1-16,-5-3 0 15,-7-62-2-15,-4-26 2 16,-5-61-1-16,-2-41 0 16,-2-48-1-16,4-44 1 15,3-26-2-15,-3-38 1 16,3-7-1-16,1-25 0 15,-3 13-1-15,-3-10-1 16,0 20-1-16,-5-8 0 16,-2 31-1-16,-2 12 1 15,-2 34 1-15,2 25 1 16,0 36 1-16,3 29 1 16,1 24 0-16,-1 26 0 15,-3 8 0-15,0 23 1 16,2-3-1-16,0 9 0 0,3-10 0 15,8 6 0-15,1-21 0 16,-5 3 0-16,7-18 0 16,-5-4 1-16,0-16-1 15,-2-7 1-15,2-9-1 16,1-7 1-16,1-8-1 16,-2-10 0-16,5-4 1 15,0-6-1-15,0-3-1 16,0 0 1-16,-1 0 0 0,1 0 1 15,-2-3-1-15,-1 1 0 16,1 2-1-16,-1 0 1 16,-2 0-1-16,1 0 0 15,-1 0 1-15,0 0-1 16,0 2 0-16,1 1 1 16,-1-1-1-16,0 2 0 15,3 1 1-15,-1 1-1 16,3 1 0-16,2 0 0 15,0 0 1-15,4-1 0 16,1 1 0-16,2 0 0 16,11 2 0-16,11 2 1 15,67 29 0-15,-62-33 0 16,-3 0 1-16,12 2 0 16,-7-5 1-16,6 1 0 15,-3-1 0-15,10 1 0 0,-4-3-1 16,11 5 1-1,-7-1-2-15,10-1 0 0,-6-3 0 16,1 3 0-16,-13-8 0 16,1 3 0-16,-15 0 0 15,-7-2 1-15,-15 2 0 16,-3 0 0-16,-6 2 1 16,1-2 0-16,-1 0 0 15,-3 0-1-15,-6 0-1 16,-32 0 0-16,-70 0-1 0,57 3-1 15,7-3 1-15,-8 4 1 16,5-2-1-16,-6 7 1 16,8 0-1-16,-6 3-1 15,6-1 1-15,1 0 0 16,4-4-1-16,4 2 2 16,9-3-1-16,-4-1 0 15,7-1 0-15,2-1-1 16,2-3 0-16,2 0 1 15,12-7-1-15,1 0 0 16,6 0 1-16,6 1-1 16,0 4-1-16,0-1 1 15,2 1 1-15,0 2-1 16,3 0 0-16,1 0 1 16,1 0-1-16,4 2 1 15,9 3-1-15,10 6 1 0,59 34 0 16,-55-29-1-16,0-1 1 15,10 1 0-15,-1 0 0 16,15-3 0-16,-6-2 0 16,13-2 0-16,-4-4 0 15,8-1 0-15,-4 1 0 16,7 2 0-16,-9-1 0 16,2 3 0-16,-11-2 0 0,0 0 0 15,-14-1 0-15,3-3 0 16,-12-6 0-16,5-3 0 15,-7-3 1-15,0-5 0 16,-2 1 0-16,0-3 0 16,-7 3 0-16,-2-1-1 15,-7 3 1-15,3 0-1 16,-5 0 0-16,4 4 0 16,-4 0 0-16,3 0 0 15,-1 5 1-15,0-2-1 16,-4 1-1-16,-7 1 1 15,0 2 0-15,2-2-1 16,0 2 0-16,0-2-1 16,1-1 1-16,-1 1-1 15,0-2 1-15,0-1 1 16,1 1-1-16,-1-3 1 16,0 0-1-16,0 0 1 15,-2-2-1-15,0 1 1 0,0-4-1 16,0-1 1-16,-2-10-1 15,-11-69 0-15,4 68 0 16,-3-12 0-16,1 0-1 16,0-13 1-16,-2-5 0 15,-1-18 1-15,5 5-1 16,-4-19 1-16,1 8 0 16,-1-16 0-16,2 6-1 15,0-15 1-15,-1 9 0 0,-1-12 0 16,-1 10 0-16,3-1 0 15,-2 19 0-15,2 11 0 16,2 24-1-16,6 16 1 16,3 23-1-16,3 19-1 15,3 19 1-15,3 20 1 16,0 13 0-16,2 30 0 16,-2 6 1-16,0 16-1 15,0-5 0-15,5 16 0 16,-5-20 0-16,-2 0 0 15,-3-25 0-15,-2-8 1 16,-2-28 0-16,0-13 0 16,0-27-1-16,5-12 1 15,-1-12 0-15,-4 10 0 16,0-8 0-16,3-54 0 16,-1-79 1-16,-2 47-2 15,-2 5 0-15,-1-23 1 0,3 5 0 16,0-20-1-16,-4 8 1 15,-7-17 0-15,-3 13-1 16,-2-11 0-16,7 22 1 16,3-8-1-16,3 17 0 15,6-13 1-15,-1 18-1 0,0-10 0 16,0 19 1-16,1-2-1 16,-1 17 0-16,2 1-1 15,-1 17 2-15,-1 1-1 16,-2 10 0-16,-2-4 0 15,-1 12 0-15,-1-5 0 16,-3 6 0-16,3 3 1 16,1 9-2-16,1 0 1 15,2 11 0-15,2 0-1 16,-2 2 1-16,5 3 0 16,-5 1 1-16,-2 1 0 15,-3 7 0-15,3 2 1 16,0-1-1-16,-3 3 1 15,1 0-2-15,-3 0 1 16,-2 3 0-16,0-1-1 16,-7 0 0-16,-6 3 0 15,-66 19 1-15,64-26-1 16,-1-3 0-16,-11-1 1 0,-2-1-1 16,-7-2 0-16,0 2 0 15,-11-2 1-15,7 3-2 16,-5-6 2-16,9 6-1 15,-9-8-1-15,9 3 1 16,-2-2-2-16,7 8-2 16,-5-4 4-16,9 7 0 15,0 0 0-15,5-1 2 0,2 1 2 16,4 0-4-16,-2-3 0 16,9 1 0-16,-2 6 1 15,0-4-1-15,2 6 0 16,2 1 0-16,-6-1-1 15,8-1 1-15,-4 10-1 16,0-2 0-16,0 3-1 16,3-1-1-16,-8 7 1 15,5-6 0-15,-2 4 0 16,2-7 2-16,-2 0 0 16,4-4 0-16,-2-3 0 15,3 3-1-15,-3-2 1 16,2 1 0-16,0-1 0 15,7 2-1-15,0-3 0 16,3 3 1-16,3-7-1 16,1 0 0-16,0 2 0 15,0 0 0-15,-1 3 1 16,3 1 0-16,-2 10 0 16,0 13 0-16,-9 81 0 0,8-63 1 15,1 16 0-15,2 0 1 16,0 16 0-16,2-3 0 15,-4 16 0-15,7-5 0 16,-3 21 0-16,2-3 0 16,-4 17 0-16,5-10 1 0,-5 27 1 15,2-14 1-15,-2 17 0 16,2-10 0-16,-4 14-2 16,2-20-2-16,-4 8 1 15,-5-19-2-15,0 13 1 16,2-23 0-16,-6 3 0 15,4-25-1-15,0-7 1 16,-3-27-1-16,1-6 1 16,4-21-1-16,-2-10 0 15,9-15 1-15,-2-15-1 16,2-15 0-16,2-19-1 16,1-6 2-16,1-30-1 15,1 8 0-15,-1-24 1 16,1 1-1-16,-3-25-1 15,2 9-1-15,-1-33-3 16,-1 6 0-16,-4-29-2 16,4 16 1-16,-7-23-1 15,1 27 1-15,-1-13-2 0,-4 29 0 16,3 2 1-16,-3 36 1 16,4 14 1-16,-2 33 4 15,5 20 0-15,-2 30-1 16,4 19 0-16,-2 19 0 15,2 29 0-15,2 11 0 16,2 31 1-16,-4 5 1 16,2 31-1-16,-2-4 1 0,0 25 0 15,-2-10 0-15,4 28 0 16,1-14 3-16,1 13 1 16,1-24 1-16,-3 7 2 15,2-32-3-15,1 9-1 16,2-27-2-16,-1 11-2 15,1-22-1-15,2-4 3 16,-7-32-1-16,1-9 1 16,-3-29-1-16,0-9 1 15,-7-18 0-15,2-9-1 16,-1-11 0-16,-1-18 1 16,0-7-1-16,0-18 0 15,3-2 0-15,-1-14 1 16,1 3-1-16,-1-20 0 15,1 8 0-15,2-22-1 16,0 5-2-16,2-21 0 16,0 9-1-16,0-22 0 0,-5 16 1 15,1-9 2-15,-3 19-1 16,2-12 2-16,5 26-1 16,-2-13 1-16,4 18 0 15,-4-10 0-15,4 15-1 16,-4-12 0-16,0 22-1 15,0-8 0-15,-1 17 0 16,3 10 0-16,0 19 0 16,-2 12 0-16,2 13 0 0,-2 10-1 15,0 8 1-15,-1 0-1 16,1 5 1-16,-2 44 0 16,-3 111 2-16,7-16 1 15,2 13 1-15,0 41 1 16,7 4-1-16,-2 40 0 15,0-28-1-15,0 17 0 16,-1-33-1-16,-3 2 1 16,-6-47-1-16,-1 4 2 15,2-36 1-15,-3-8 1 16,5-35-1-16,0-17 0 16,7-29-2-16,6-21-5 15,3-19-11-15,6-37-38 16,3-24-264-16,4-57 66 15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10-03T21:07:01.257"/>
    </inkml:context>
    <inkml:brush xml:id="br0">
      <inkml:brushProperty name="width" value="0.08333" units="cm"/>
      <inkml:brushProperty name="height" value="0.083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9CC8E57-DE8E-4F37-9F1B-4AC8556B6F80}" emma:medium="tactile" emma:mode="ink">
          <msink:context xmlns:msink="http://schemas.microsoft.com/ink/2010/main" type="inkDrawing" rotatedBoundingBox="20960,17239 21427,16424 21615,16532 21149,17346" semanticType="callout" shapeName="Other">
            <msink:sourceLink direction="with" ref="{F0F1A62E-D07C-4B79-A8B2-DCB2A5B1A8EA}"/>
          </msink:context>
        </emma:interpretation>
      </emma:emma>
    </inkml:annotationXML>
    <inkml:trace contextRef="#ctx0" brushRef="#br0">516 0 0,'0'17'15,"-6"34"-15,1 22 16,-6 11-1,-6 0-15,0-5 16,-6-12-16,-10-5 16,-1-12-1,1-16 1,-1 0 0,-28-1-16,-22 18 15,5-12 1,1-11-1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7:04.335"/>
    </inkml:context>
    <inkml:brush xml:id="br0">
      <inkml:brushProperty name="width" value="0.08333" units="cm"/>
      <inkml:brushProperty name="height" value="0.083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F3A5F95-04F8-40E9-B3A1-B227647F5AD2}" emma:medium="tactile" emma:mode="ink">
          <msink:context xmlns:msink="http://schemas.microsoft.com/ink/2010/main" type="inkDrawing" rotatedBoundingBox="7925,15351 7929,17468 7877,17469 7874,15352" semanticType="strikethrough" shapeName="Other">
            <msink:sourceLink direction="with" ref="{C436252C-9B47-4C33-9987-48AEA71CF52C}"/>
          </msink:context>
        </emma:interpretation>
      </emma:emma>
    </inkml:annotationXML>
    <inkml:trace contextRef="#ctx0" brushRef="#br0">9-1 623 0,'3'-4'227'0,"1"19"33"16,-2 17-160-16,1 31-6 15,-1 13-28-15,0 29 3 16,-2 5 0-16,-2 20 0 16,-3-8-24-16,3 21-1 15,0-13-15-15,-3 23-14 16,3-14-16-16,0 9 9 15,-3-25-4-15,5 5-1 16,0-31-1-16,3 4-7 16,1-21-8-16,-2-3-21 15,7-21-14-15,0-11-47 16,0-18 257-16,-2-12-494 16,2-13 225-16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7:08.880"/>
    </inkml:context>
    <inkml:brush xml:id="br0">
      <inkml:brushProperty name="width" value="0.08333" units="cm"/>
      <inkml:brushProperty name="height" value="0.083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D4D9E3F-BB20-4431-89B0-1A19A57E6D14}" emma:medium="tactile" emma:mode="ink">
          <msink:context xmlns:msink="http://schemas.microsoft.com/ink/2010/main" type="writingRegion" rotatedBoundingBox="7195,6506 7972,6506 7972,7215 7195,7215"/>
        </emma:interpretation>
      </emma:emma>
    </inkml:annotationXML>
    <inkml:traceGroup>
      <inkml:annotationXML>
        <emma:emma xmlns:emma="http://www.w3.org/2003/04/emma" version="1.0">
          <emma:interpretation id="{6020F580-F07B-4AAA-9A91-A08A68FAEC47}" emma:medium="tactile" emma:mode="ink">
            <msink:context xmlns:msink="http://schemas.microsoft.com/ink/2010/main" type="paragraph" rotatedBoundingBox="7195,6506 7972,6506 7972,7215 7195,72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4B858A-C70C-4154-8F31-146E937B0D25}" emma:medium="tactile" emma:mode="ink">
              <msink:context xmlns:msink="http://schemas.microsoft.com/ink/2010/main" type="line" rotatedBoundingBox="7195,6506 7972,6506 7972,7215 7195,7215"/>
            </emma:interpretation>
          </emma:emma>
        </inkml:annotationXML>
        <inkml:traceGroup>
          <inkml:annotationXML>
            <emma:emma xmlns:emma="http://www.w3.org/2003/04/emma" version="1.0">
              <emma:interpretation id="{A6044674-9CDD-4288-AE01-37836521BA9B}" emma:medium="tactile" emma:mode="ink">
                <msink:context xmlns:msink="http://schemas.microsoft.com/ink/2010/main" type="inkWord" rotatedBoundingBox="7195,6506 7972,6506 7972,7215 7195,7215">
                  <msink:destinationLink direction="with" ref="{D0184BC6-63F2-4E2F-8D0E-09158BE8621C}"/>
                  <msink:destinationLink direction="with" ref="{85A49DDF-7234-44F5-887D-C81E6807C2A9}"/>
                </msink:context>
              </emma:interpretation>
              <emma:one-of disjunction-type="recognition" id="oneOf0">
                <emma:interpretation id="interp0" emma:lang="" emma:confidence="0">
                  <emma:literal>is</emma:literal>
                </emma:interpretation>
                <emma:interpretation id="interp1" emma:lang="" emma:confidence="0">
                  <emma:literal>its</emma:literal>
                </emma:interpretation>
                <emma:interpretation id="interp2" emma:lang="" emma:confidence="0">
                  <emma:literal>it</emma:literal>
                </emma:interpretation>
                <emma:interpretation id="interp3" emma:lang="" emma:confidence="0">
                  <emma:literal>ills</emma:literal>
                </emma:interpretation>
                <emma:interpretation id="interp4" emma:lang="" emma:confidence="0">
                  <emma:literal>does</emma:literal>
                </emma:interpretation>
              </emma:one-of>
            </emma:emma>
          </inkml:annotationXML>
          <inkml:trace contextRef="#ctx0" brushRef="#br0">329 2917 277 0,'7'67'348'0,"6"16"-86"15,-4-22-161-15,8-25 180 16,-1-29-209-16,3-37-6 15,-1-37-17-15,-1-37 3 16,-6-16-10-16,-4-24-3 16,-7 23-10-16,-7 1-2 15,-8 33-7-15,-7 27-3 16,0 30-6-16,-7 43-4 16,8 54-4-16,-2 60-7 15,9 24-5-15,7 66-43 16,7-13-23-16,11 27-266 15,15-63 43-15</inkml:trace>
          <inkml:trace contextRef="#ctx0" brushRef="#br0" timeOffset="-644.9407">-263 1354 295 0,'-4'137'255'0,"4"50"-33"16,0-16-33-16,6 3-78 15,3-47-36-15,10-36-2 16,6-68-23-16,10-70 1 16,-2-26-10-16,2-71 4 15,-6-7-10-15,-8-20 1 16,-10 14-6-16,-11-10 0 15,-6 76-9-15,-14-6-2 16,-2 54-6-16,-11 13-3 0,2 30-5 16,1 30-2-16,1 30-3 15,0 14-4-15,12 33-4 16,-1 20-4-16,7-23-29 16,5-7-47-16,6-37-158 15,3-30-68-15,7-37-73 16</inkml:trace>
          <inkml:trace contextRef="#ctx0" brushRef="#br0">329 2917 277 0,'7'67'348'0,"6"16"-86"15,-4-22-161-15,8-25 180 16,-1-29-209-16,3-37-6 15,-1-37-17-15,-1-37 3 16,-6-16-10-16,-4-24-3 16,-7 23-10-16,-7 1-2 15,-8 33-7-15,-7 27-3 16,0 30-6-16,-7 43-4 16,8 54-4-16,-2 60-7 15,9 24-5-15,7 66-43 16,7-13-23-16,11 27-266 15,15-63 43-15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7:25.92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4A353F5-FE0E-4173-89D7-F5F9537959D9}" emma:medium="tactile" emma:mode="ink">
          <msink:context xmlns:msink="http://schemas.microsoft.com/ink/2010/main" type="inkDrawing"/>
        </emma:interpretation>
      </emma:emma>
    </inkml:annotationXML>
    <inkml:trace contextRef="#ctx0" brushRef="#br0">30 0 341 0,'-5'2'90'16,"1"-2"29"-16,-1 0-100 15,1 0-5-15,1 0-4 16,1 0-9-16,0 0-3 0,0 0-17 15,-1 0-22 1,3 0-45-16,0 0-26 0,0 0-6 16,0 0-34-16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07.032"/>
    </inkml:context>
    <inkml:brush xml:id="br0">
      <inkml:brushProperty name="width" value="0.33333" units="cm"/>
      <inkml:brushProperty name="height" value="0.66667" units="cm"/>
      <inkml:brushProperty name="color" value="#7030A0"/>
      <inkml:brushProperty name="tip" value="rectangle"/>
      <inkml:brushProperty name="rasterOp" value="maskPen"/>
      <inkml:brushProperty name="fitToCurve" value="1"/>
    </inkml:brush>
  </inkml:definitions>
  <inkml:trace contextRef="#ctx0" brushRef="#br0">374 1402 124 0,'-2'23'121'0,"-3"0"-30"0,5-9-67 16,-2-3 87-16,-1-8-79 15,1-6 6-15,-3 1 2 16,-1-3 0-16,-1-4 9 15,-7-9 6-15,-14-22-8 16,-46-75-4-16,54 69-5 0,-1-14-19 16,2 5-7-16,-1-12 7 15,10 7 1-15,-1 2 2 16,-3 8-1-16,7-1-1 16,3 14-8-16,-6-12-3 15,3 6-2-15,1-6-3 16,-1 1-2-16,0-5-1 15,0 11 0-15,0 1-1 16,-2 9 1-16,4 2 0 16,-4 4-1-16,2 1 1 15,2 2-1-15,-2-3 0 16,3 3 0-16,-3 0 0 16,2 3 1-16,3-4-1 15,0 4 0-15,2-6 0 16,0 3-1-16,4 0 1 15,1 5 0-15,2 2 0 16,0 2 0-16,0 2 0 16,-3 3 0-16,-2 0 0 0,-2 7 1 15,0-1 4-15,0 1 4 16,-2 2 2-16,0 0 1 16,2 2 0-16,-2 3-4 15,-1 2-1-15,1 14-2 16,0 15 0-16,-5 70 0 15,7-66 0-15,0-6-1 16,0 5 1-16,2 1-1 16,3 3 1-16,-1 4 0 0,5 6-1 15,1 0 0-15,1 7 0 16,3-10-1-16,0 8-1 16,2-12 1-16,0 7-1 15,3-9 0-15,4 7 0 16,-3-12 0-16,8 0-1 15,-5-7 0-15,-2 1-1 16,2-8 1-16,-2-2 0 16,-5-2 0-16,0 0 1 15,2-5 3-15,-4-2 0 16,-2-3-1-16,2-2 1 16,-5 0-2-16,0 3-1 15,0-5-1-15,5 7 1 16,-5-3-1-16,1 3 0 15,-3-5 2-15,2 3 1 16,-2-5-1-16,-7-7 2 0,2 0-1 16,0 0 0-16,1 0-2 15,1 0 1-15,1 0-1 16,-1-3 0-16,3 1-1 16,0 0 0-16,0 0-1 15,0-1 1-15,0 1-1 16,0 0 1-16,0-1-1 15,2 1 0-15,3 0 0 0,1-3 0 16,-1 1 1-16,-1-1 1 16,-1 0 0-16,-1 1-1 15,-2 1 2-15,0 1 2 16,0 0 1-16,0 2 2 16,-1 2 1-16,1 0-2 15,-2 3-2-15,0 0-2 16,-1 2-2-16,1-1 0 15,-3 4 0-15,0 3-1 16,1 1 1-16,-1-2 1 16,0-3 0-16,-2-2 1 15,0 0 2-15,-2 0 0 16,0-3 0-16,-1 1-1 16,-1-3-2-16,-3-2-1 15,0-2-1-15,-2-3 1 16,-3-1-1-16,-11-15 0 15,-67-76 1-15,67 49-1 16,2-6 1-16,-2-8-1 0,3 7 1 16,-1-10-2-16,2 8 1 15,3-10 1-15,0 7-1 16,2-12 0-16,-2 10 2 16,0-9-2-16,0 8 0 15,0 6 0-15,0 11 0 16,2-3 0-16,5 15 1 15,2-3-1-15,-3 4 0 16,4 1 0-16,6 5 0 16,-3 3 0-16,-1 4-1 0,6-3 0 15,0 7-2-15,-2-8 1 16,3 4-1-16,-1-3 1 16,2 4 1-16,-1 5-1 15,1 7 0-15,-1 3-2 16,-3 4 0-16,0 0 0 15,0 2 0-15,0 3 0 16,-3 2 3-16,1 23 0 16,-7 78 1-16,2-60 0 15,-2 1 0-15,6 11 0 16,-4-3 1-16,7 22-1 16,0 4 1-16,5 23 0 15,-7 0 0-15,4 25 0 16,-4-13 0-16,2 18 0 0,2-16 1 15,12 25 0 1,0-16 0-16,9 26 0 0,4-12 0 16,3 16-2-16,5-19 1 15,7 22-1-15,-6-24-1 16,1 28 1-16,-2-18-1 16,2 18 1-16,-7-21-1 15,2 12 1-15,-2-28 0 16,-2 0 0-16,-10-25 0 15,-4-5 0-15,-7-27 0 0,-2-17-1 16,-1-18-2-16,-4-12-4 16,-2-20-1-16,-5-21-1 15,-2-17 2-15,-5-29 0 16,-7-12 4-16,0-34 1 16,1-3-1-16,-3-27 0 15,9 6 0-15,0-24-2 16,7 17 0-16,-2-13 0 15,2 18 0-15,-2-9 0 16,2 24 1-16,-3-6-3 16,6 19 0-16,-3-5-3 15,7 31-2-15,-2 6-1 16,2 30-1-16,2 19-9 16,0 29 1-16,3 22 0 15,-3 17 2-15,3 29 5 16,2 18 12-16,7 32 2 15,4 7 3-15,7 42 0 0,3 4-1 16,7 28 0-16,-5-19-1 16,6 28-1-16,-6-29 2 15,3 10 3-15,-10-31 3 16,4 13 2-16,-10-32 1 16,1 4 2-16,0-24-4 15,-1 13-1-15,-4-26-3 16,4 3-1-16,-6-25-1 0,1-5 0 15,-1-30-2-15,-4-11 0 16,0-22-3-16,0-8 0 16,-2-17 0-16,-8-18-1 15,1-9 2-15,-7-26 2 16,-1-9 0-16,-6-29-2 16,5-1-1-16,-5-30-5 15,-3 2-3-15,-4-31-6 16,2 1-2-16,-6-29-22 15,-3 11-13-15,2-12-15 16,3 24 2-16,-1 2 2 16,6 32 20-16,3 5 24 15,4 27 17-15,-1 10 4 16,2 20 3-16,1 8 3 16,2 15-5-16,4 12-6 15,3 16-2-15,4 14-1 16,5 12 1-16,-7-7 0 0,2 6 6 15,10 61 5-15,15 75 5 16,-11-45 7-16,1-3 4 16,10 27 10-16,3-1 0 15,9 32 9-15,-2-7-1 16,9 16 3-16,-11-23-7 16,7 7 0-16,-6-31-13 15,6 6-2-15,-7-24-7 16,8 12 0-16,-10-16-4 0,-1 9 2 15,-2-14-2-15,-5 5-1 16,-4-21-1-16,2 1 3 16,-5-20-1-16,-1 3 3 15,-4-16 1-15,-3 0 0 16,-3-14-2-16,-3-5-2 16,3-4-3-16,-5-3-2 15,5-4-1-15,3 2-1 16,-6 3 0-16,5 1 1 15,-2 1 0-15,3 9 0 16,-1 2 2-16,2 8 2 16,1 1 2-16,2 10 2 15,-1-3 1-15,1 5 0 16,0-7-3-16,0 5-1 16,2-2-3-16,-2-3-1 15,-5-7 0-15,5 2-2 16,-7-11 0-16,-2-4 0 0,-1-3-1 15,-6-7 0-15,-3-7-2 16,-6 0 0-16,-1-4 0 16,8-5-2-16,-1-2 1 15,-4-1 1-15,-3 1 0 16,-15 0 0-16,-68-19 2 16,63 19 0-16,4 2 1 0,-2 7 0 15,2 6 1-15,1 15-1 16,8 0 0-16,-1 13-1 15,3-2 1-15,4 5-1 16,-4 0 1-16,6-2-1 16,2-10 1-16,-5-2-1 15,0-7 1-15,2-7 0 16,1-2 0-16,-1-3 2 16,6 1 0-16,1-3 2 15,-2-2 0-15,5-7 2 16,-1 0 0-16,1 0 0 15,-3 0-2-15,-1 0-1 16,-1-2-2-16,-3-1 0 16,-15 1-2-16,-10 0 1 15,-66-10 0-15,60 12 1 16,1 3-1-16,-8 6 0 16,4 2 0-16,-9 6 0 0,5 6 0 15,-10 2-1-15,10 5 1 16,-10 2-1-16,3-4-1 15,-5 0-22-15,2-8-52 16,-13-10-180-16,-3-4 21 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7:34.78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0DE5529-9A68-4EA5-BD28-FD0946DD4D03}" emma:medium="tactile" emma:mode="ink">
          <msink:context xmlns:msink="http://schemas.microsoft.com/ink/2010/main" type="inkDrawing" rotatedBoundingBox="5943,853 6355,467 6394,509 5982,895" semanticType="callout" shapeName="Other">
            <msink:sourceLink direction="with" ref="{1DBFE764-3F11-49F4-94F7-701C64FC92D6}"/>
          </msink:context>
        </emma:interpretation>
      </emma:emma>
    </inkml:annotationXML>
    <inkml:trace contextRef="#ctx0" brushRef="#br0">0 392 602 0,'36'-49'257'0,"11"0"42"15,-2 4-155-15,9-9-17 16,-2 9-27-16,-1-6-38 16,-13 10-27-16,-2 10-11 15,-13 13-12-15,-5 9-5 16,-12 9-4-16,-6 9-10 16,-9 4-12-16,7-10-30 15,-2 1-16-15,-8 9-51 16,-17 26 19-16,-58 73-218 15,42-74 58-15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6:01.84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DBFE764-3F11-49F4-94F7-701C64FC92D6}" emma:medium="tactile" emma:mode="ink">
          <msink:context xmlns:msink="http://schemas.microsoft.com/ink/2010/main" type="inkDrawing" rotatedBoundingBox="8434,1775 8618,18263 6218,18290 6034,1802" semanticType="underline" shapeName="Other">
            <msink:destinationLink direction="with" ref="{A0DE5529-9A68-4EA5-BD28-FD0946DD4D03}"/>
            <msink:destinationLink direction="with" ref="{9F06A333-7AA2-44F4-8EC4-7DB00A36B26A}"/>
            <msink:destinationLink direction="with" ref="{D0184BC6-63F2-4E2F-8D0E-09158BE8621C}"/>
          </msink:context>
        </emma:interpretation>
      </emma:emma>
    </inkml:annotationXML>
    <inkml:trace contextRef="#ctx0" brushRef="#br0">612 17309 256 0,'-2'7'144'0,"0"0"2"0,-1-3-49 16,1 1-10-16,0-1-19 15,0 1-8-15,-1-1-6 16,1-1-8-16,0-1-12 16,0 0-1-16,-1 0-6 15,1 1-5-15,0-1-6 16,0-2-1-16,0 0-4 16,-1-2 0-16,1-1-2 0,0-1 1 15,0-3 0-15,-1-2 3 16,-1-9 1-16,-3-13 0 15,-11-68 1-15,14 61 0 16,-3 2-2-16,2-2 1 16,1-3-2-16,2-3 1 15,-1 3-3-15,-1-6 1 16,-3 4-1-16,1-6 0 16,-3 7 0-16,-3-12 0 15,8 9 0-15,-3-7-1 16,3 10 0-16,-1-10-1 15,3 9 0-15,0-10-2 16,2 3-1-16,2-6-1 16,0 7 0-16,3-10-1 15,-1 6 0-15,1-6-1 16,-3 3-1-16,-2-9 1 16,0 9-1-16,0-9 0 0,-2 4 0 15,2-4 0-15,2 9 0 16,2-7 0-16,1 10-1 15,-1-10 0-15,3 7 1 16,0-7-1-16,-3 11 0 16,3-6 2-16,-3 9-2 15,-1-10 0-15,-3 5 1 0,4-8-1 16,-4 8 1 0,-4-14-1-16,4 10 1 0,0-7-1 15,-3 4 1-15,3-6-1 16,3 9 0-16,-1-5 0 15,0 5 1-15,0-3-1 16,-2 5 0-16,0-5 0 16,0 8 0-16,0-8 0 15,-2-2 0-15,-2-6 1 16,1 6-1-16,1-7 1 16,2 10-1-16,0-1 1 15,0 5-1-15,0-4 0 16,0 6 1-16,0-7-2 15,0 3 2-15,0-7-1 16,-2 11 0-16,2-9 1 16,-2 7-1-16,-3-9 0 15,-1 7 1-15,-1-12-1 16,0 7 0-16,0-6 0 16,3 6 0-16,-1-7 0 0,3 12 0 15,0-18 0-15,0 11 0 16,-3-12 0-16,3 10 0 15,-3-14-1-15,1 10 1 16,-1-17 1-16,-1 7-1 16,3-11 0-16,1 12 0 15,0-12 0-15,2 11 0 0,0-16 0 16,0 8 0-16,-2-15 0 16,2 17 0-16,-3-19 0 15,1 17 0-15,-2-8 0 16,1 14 0-16,1-15 1 15,4 19-1-15,-2-13 0 16,0 9-1-16,-2-13 1 16,0 13 1-16,-2-18-1 15,-3 11 0-15,0-9 0 16,0 14 1-16,3-16-1 16,-1 18 0-16,-1-18 0 15,1 11 0-15,-4-13 0 16,0 2 0-16,0-9 0 15,0 9 0-15,5-18 0 16,2 14 0-16,2-14 1 16,0 11-1-16,-5-17 0 15,1 15 0-15,-1-14 0 16,-2 14 0-16,5-11 0 16,2 14 0-16,2-15 0 0,3 15 0 15,-5-17 0-15,-2 12 0 16,-3-7 0-16,1 14 0 15,-1-12 0-15,3 16 0 16,2-11 1-16,2 7-1 16,-4-14 0-16,0 13 0 0,-3-13 0 15,1 23 0-15,1-14 0 16,3 9 0-16,0-11 0 16,3 18 0-16,-3-21 0 15,0 16 0-15,0-8 0 16,0 17 0-16,-3-13 0 15,1 13 0-15,7-11 0 16,-3 14 0-16,2-17 0 16,3 15 0-16,2-14 0 15,-7 13 0-15,1-7 0 16,-3 19 0-16,0-7 0 16,2 11 1-16,0-7-1 15,3 11 0-15,4-11-1 16,-3 5 1-16,3 0 1 15,-4 2-2-15,-1-5 1 16,1 8 1-16,-3-8-1 16,-2 7 0-16,2 5 0 0,0 2 0 15,1-7 0-15,-1 9 0 16,5-8 0-16,-3 1 0 16,3-11 0-16,-3 9 0 15,1-8 0-15,-1 8 0 16,-1-9-1-16,-1 12 1 15,0-12 0-15,0 11 0 16,3-8 0-16,-1 8 0 16,3-8 0-16,2 8 0 15,0-8 0-15,0 6-1 0,0-7 0 16,-5 12-1-16,-1-9 1 16,-6 13-1-16,1-4-1 15,0 11 0-15,2-3 0 16,-2 8-1-16,-1-6 0 15,6 8 1-15,-6-7 0 16,6 7 0-16,-3-7 0 16,2 4 1-16,-4-4-1 15,4 9 0-15,-2-5-1 16,-2 7 0-16,2 3 0 16,0 4 0-16,-5-7 0 15,1 9 1-15,1-5-1 16,1 8 1-16,-2-1 0 15,1 7 1-15,1 0 1 16,0 7 0-16,0 2 1 16,2 2 1-16,-3 3-2 0,1 4 0 15,2 0 0-15,-2 7 0 16,2 0 0-16,-2-1 0 16,2 1-1-16,0 0 1 15,0 0 0-15,0-1 0 16,0 1-1-16,0 0 1 15,0 0-1-15,0-1 1 16,0 1 0-16,0 0 0 0,0 0 1 16,2-1-1-16,0 1 1 15,0 0 0-15,1 0-1 16,-1-1 0-16,2 1-1 16,1 0 0-16,-1 0 1 15,1-1-1-15,2 1 1 16,-1 0 1-16,6 0 0 15,10-1 0-15,9-1 1 16,66-16-1-16,-57 13 1 16,-2-2 1-16,14-2-1 15,0 2 1-15,13-2 0 16,-5-1 0-16,10-3 1 16,-10 4 0-16,-1-1 1 15,-14 1-1-15,4 4 1 16,-9 3-2-16,3 2 1 15,-3 4 0-15,3 0-1 16,-7 0 0-16,2 3-1 0,-2-3 0 16,2 0 0-16,-4 1-1 15,2-1 0-15,-7-2 1 16,0 2-1-16,-2 0 1 16,0 3 1-16,-5 2 0 15,1-3-1-15,-8 3 1 16,3-3-1-16,0 3 0 15,-4-3 0-15,1 3-1 0,1 0 1 16,-5 0-1-16,-2-1 1 16,2-1 0-16,-4 2 1 15,-7-7-1-15,0 0 2 16,0 2 0-16,2 0 0 16,1 3-1-16,-1 1 1 15,0 1-2-15,0 2 1 16,3 11-1-16,-1 3 1 15,19 64-1-15,-16-60 1 16,-5 2-1-16,5 9 1 16,-1 0 0-16,3 16 0 15,-2 0 0-15,2 7 0 16,0-1-1-16,-7 12 0 16,3-9 0-16,4 9 0 15,0-5-1-15,2 3 1 16,0-14-1-16,0 0 1 15,-2-5-4-15,2 10 4 0,1-7-1 16,1 13 1-16,-4-2-1 16,5 16 4-16,-6-14-4 15,-1 14 0-15,0-12 0 16,2 12 1-16,-2-18-1 16,4 20 0-16,0-11 1 15,5 13-1-15,0-9 0 16,-1 21 0-16,-1-14 1 15,-3 16-1-15,-4-14 0 16,-3 16 1-16,1-16-1 0,1 11 0 16,-1-15 0-16,2 13 0 15,-1-13 0-15,3 13 0 16,-2-6 0-16,-3 11 0 16,1-10 0-16,-1 12 1 15,-1-11-1-15,-1 7 0 16,2-17 0-16,3 12 0 15,0-9 0-15,2 9 0 16,0-11 1-16,0 13 0 16,-5-11 0-16,3 7 0 15,-5-9 1-15,0 9 1 16,5-10-28-16,-2 8 27 16,1-7 0-16,6 8 1 15,-1-6-1-15,-2 7 27 16,0-11-27-16,0 10 0 15,-2-10-1-15,1 6 0 16,-1-6 0-16,2 8 0 0,-2-8-1 16,2 13 1-16,-2-12 0 15,2 10 1-15,-3-9 0 16,1 9 0-16,0-16 1 16,-3 13 0-16,1-8 0 15,2 6-1-15,-1-18 0 16,1 9 0-16,0-8-1 15,-1 10 0-15,1-4 0 0,2 12 1 16,-2-8-1-16,2 10 1 16,0-17 0-16,0 12 0 15,-2-9 0-15,-1 5 0 16,1-7-1-16,4 15 1 16,-2-11 0-16,2 16 1 15,3-6 2-15,-7 8 0 16,-1-11 1-16,-3 11 0 15,-3-13 0-15,-3 13-1 16,3-11 0-16,0 11 0 16,3-6-1-16,-3 13 0 15,0-7 0-15,2 11-1 16,-4-13 0-16,-3 14 1 16,3-12 0-16,0 7 0 15,-3-7-1-15,5 18 0 16,0-8 0-16,-2 12-1 0,-3-8-1 15,1 13 1-15,-1-11-1 16,-1 11 0-16,1-13 0 16,1 22 0-16,-3-11 0 15,0 20 0-15,3-16 0 16,-3 21 0-16,0-25-1 16,-2 20 1-16,0-20-1 15,0 15 1-15,5-12-1 0,-5 21 0 16,2-17 0-16,0 17 0 15,-2-17 0-15,3 15 0 16,1-22 0-16,1 18 0 16,-1-18 1-16,3 7-1 15,-2-19 0-15,-1 15 0 16,1-19 0-16,-1 11 1 16,3-8 0-16,-5 15-1 15,3-11 1-15,-1 9 1 16,1-19-1-16,-3 13 0 15,2-19-1-15,3 11 1 16,2-10 0-16,2 8 0 16,3-11 1-16,-5 13-1 15,2-15 0-15,0 9 1 16,1-12-1-16,-3 10 1 16,6-21-1-16,1 14 1 15,0-7 0-15,0 6 0 16,-1-12-1-16,1 12 0 15,0-10 1-15,-3 6-1 0,3-13 0 16,0 6-1-16,-3-13 1 16,3 3 0-16,2-12 0 15,0 2 0-15,-2-11 0 16,4 5 0-16,0-9-1 16,-6 1 1-16,-1-5-1 15,0-1 0-15,-1-9 1 16,-3 0-1-16,2-7 2 0,2 3-1 15,1 0 0-15,-1-5-2 16,-1 2-3-16,-1 8-6 16,0-3-3-16,0 4-6 15,-2 3-3-15,7-1-14 16,-5-4-10-16,5 5-272 16,7-9 76-16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7:3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F06A333-7AA2-44F4-8EC4-7DB00A36B26A}" emma:medium="tactile" emma:mode="ink">
          <msink:context xmlns:msink="http://schemas.microsoft.com/ink/2010/main" type="inkDrawing" rotatedBoundingBox="7059,1154 7675,-132 8254,144 7638,1431" semanticType="callout" shapeName="Other">
            <msink:sourceLink direction="with" ref="{1DBFE764-3F11-49F4-94F7-701C64FC92D6}"/>
          </msink:context>
        </emma:interpretation>
      </emma:emma>
    </inkml:annotationXML>
    <inkml:trace contextRef="#ctx0" brushRef="#br0">0 1218 529 0,'6'18'273'0,"1"-2"29"16,0-7-122-16,-3 0-74 16,-2-7 6-16,-2-4-29 15,0 0-29-15,0-3 8 16,0-2 8-16,0-4-25 15,-2-29-8-15,2-72-8 0,2 53-5 16,-2 3-6-16,5-9-9 16,-1 11-2-16,5-11-2 15,-2 14-4-15,4-1 1 16,-2 9 0-16,3 10 0 16,-3 15 2-16,2 13 5 15,-2 17 2-15,2 14 6 16,2 10 6-16,5 18 5 15,0 4-6-15,7 21-6 16,2-7-1-16,9 6-3 16,2-13-5-16,5-4 1 15,-8-27 3-15,8-5-5 16,-14-18 0-16,5-11 4 16,-9-11 4-16,-3-16 4 15,-11-9-1-15,3-20 1 16,-8-5-5-16,1-15 0 15,-7 4-4-15,2-15 0 0,-4 8-3 16,2-11-2-16,-2 12-2 16,6-7-2-16,1 8 0 15,8-10-10-15,-1 20-7 16,3-10-9-16,1 21-112 16,4 5-317-16,3 17 68 15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8:09.69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E88BADF-7098-498F-949D-9786D7B62151}" emma:medium="tactile" emma:mode="ink">
          <msink:context xmlns:msink="http://schemas.microsoft.com/ink/2010/main" type="writingRegion" rotatedBoundingBox="15646,17967 15704,16717 16958,16775 16900,18025"/>
        </emma:interpretation>
      </emma:emma>
    </inkml:annotationXML>
    <inkml:traceGroup>
      <inkml:annotationXML>
        <emma:emma xmlns:emma="http://www.w3.org/2003/04/emma" version="1.0">
          <emma:interpretation id="{A1D8FFDD-CFCE-49AC-8123-590625E13648}" emma:medium="tactile" emma:mode="ink">
            <msink:context xmlns:msink="http://schemas.microsoft.com/ink/2010/main" type="paragraph" rotatedBoundingBox="15942,18027 15643,17486 16002,17288 16300,178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FBC465-CFFD-476B-8E7C-E59C209371B8}" emma:medium="tactile" emma:mode="ink">
              <msink:context xmlns:msink="http://schemas.microsoft.com/ink/2010/main" type="line" rotatedBoundingBox="15942,18027 15643,17486 16002,17288 16300,17829"/>
            </emma:interpretation>
          </emma:emma>
        </inkml:annotationXML>
        <inkml:traceGroup>
          <inkml:annotationXML>
            <emma:emma xmlns:emma="http://www.w3.org/2003/04/emma" version="1.0">
              <emma:interpretation id="{9F0CBD56-CFDF-4B65-BCB4-4A8CDE9148AF}" emma:medium="tactile" emma:mode="ink">
                <msink:context xmlns:msink="http://schemas.microsoft.com/ink/2010/main" type="inkWord" rotatedBoundingBox="15942,18027 15643,17486 16002,17288 16300,17829"/>
              </emma:interpretation>
            </emma:emma>
          </inkml:annotationXML>
          <inkml:trace contextRef="#ctx0" brushRef="#br0">146 648 245 0,'-2'-2'0'0,"0"0"321"0,2-1-235 15,0 1 162-15,0 0-190 0,0 0 208 16,0-1-218-16,0 1-1 16,2 0-11-16,0 0 4 15,1-1-8-15,1 1 1 16,1 0-5-16,1 0 0 15,1 0-7-15,15-1 0 16,5 1-4-16,70-14 1 16,-68 12-4-16,5 2 0 15,-7-5-3-15,-3 2-1 16,-4 5-3-16,-2-2 0 16,-4 2-1-16,-1 5-1 15,-6-1-1-15,-7-4 1 16,0 0 0-16,0 0 0 15,0 0 1-15,0 0 0 16,0 2 0-16,0 3 1 16,0 2-1-16,0 2 2 15,0 22 0-15,2 83 2 0,-6-69-2 16,2 14 1-16,-1-10-2 16,1 5 1-16,0-12-3 15,2 1 0-15,-5-14-2 16,3-2 0-16,2-9-2 15,0-4 0-15,0-10-5 16,7 0-17-16,-7-4-17 16,0-2-39-16,0 0-29 15,0-2-25-15,0-1-207 16,0-2 53-16</inkml:trace>
          <inkml:trace contextRef="#ctx0" brushRef="#br0" timeOffset="339.0945">279 933 585 0,'-5'-7'213'0,"3"1"41"15,2-1-149-15,2 0-5 0,3 0-10 16,4-2-22-16,18-11-17 16,78-52-13-16,-67 50-16 15,-2 4-15-15,-2 5 1 16,-3-1-2-16,-11 5-7 15,-4 2-27-15,-3 5-26 16,-6-5-256-16,-5 1 50 16</inkml:trace>
        </inkml:traceGroup>
      </inkml:traceGroup>
    </inkml:traceGroup>
    <inkml:traceGroup>
      <inkml:annotationXML>
        <emma:emma xmlns:emma="http://www.w3.org/2003/04/emma" version="1.0">
          <emma:interpretation id="{E4034FCE-A661-474A-80C5-DF03E5966C44}" emma:medium="tactile" emma:mode="ink">
            <msink:context xmlns:msink="http://schemas.microsoft.com/ink/2010/main" type="paragraph" rotatedBoundingBox="16314,17993 16371,16748 16958,16775 16900,180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D5B41B-3C6C-46FD-86EA-F8BD7B7119E1}" emma:medium="tactile" emma:mode="ink">
              <msink:context xmlns:msink="http://schemas.microsoft.com/ink/2010/main" type="line" rotatedBoundingBox="16314,17993 16371,16748 16958,16775 16900,18020"/>
            </emma:interpretation>
          </emma:emma>
        </inkml:annotationXML>
        <inkml:traceGroup>
          <inkml:annotationXML>
            <emma:emma xmlns:emma="http://www.w3.org/2003/04/emma" version="1.0">
              <emma:interpretation id="{1F8DA1E6-89BC-46BC-A2F6-098043606FDC}" emma:medium="tactile" emma:mode="ink">
                <msink:context xmlns:msink="http://schemas.microsoft.com/ink/2010/main" type="inkWord" rotatedBoundingBox="16314,17993 16371,16748 16958,16775 16900,18020"/>
              </emma:interpretation>
              <emma:one-of disjunction-type="recognition" id="oneOf0">
                <emma:interpretation id="interp0" emma:lang="" emma:confidence="0">
                  <emma:literal>%</emma:literal>
                </emma:interpretation>
                <emma:interpretation id="interp1" emma:lang="" emma:confidence="0">
                  <emma:literal>N</emma:literal>
                </emma:interpretation>
                <emma:interpretation id="interp2" emma:lang="" emma:confidence="0">
                  <emma:literal>H</emma:literal>
                </emma:interpretation>
                <emma:interpretation id="interp3" emma:lang="" emma:confidence="0">
                  <emma:literal>F</emma:literal>
                </emma:interpretation>
                <emma:interpretation id="interp4" emma:lang="" emma:confidence="0">
                  <emma:literal>t</emma:literal>
                </emma:interpretation>
              </emma:one-of>
            </emma:emma>
          </inkml:annotationXML>
          <inkml:trace contextRef="#ctx0" brushRef="#br0" timeOffset="791.9517">831 469 201 0,'-3'-3'287'16,"1"3"-79"-16,0 3-98 16,0 1 129-16,-1 3-152 0,1 15-19 15,2 8-3-15,11 59-17 16,1-62-4-16,-1-9-16 16,4-2 0-16,1-14-6 15,4-11 2-15,-2-13-3 16,0-10 1-16,-4-4-8 15,-5-4-2-15,-3 2-3 16,-6 4-2-16,-2 1-3 0,-7 6 0 16,-2 4-1-16,-2 7-2 15,-3 7 0-15,0 9-1 16,3 5-13-16,-3 11-20 16,5 2-14-16,2 6-46 15,0-3-218-15,-2-6 56 16</inkml:trace>
          <inkml:trace contextRef="#ctx0" brushRef="#br0" timeOffset="1118.3638">1163-83 503 0,'2'16'228'16,"-2"6"17"-16,-7 21-100 15,-2-1-53-15,-4 21-8 0,-1 2-22 16,-4 20-8-16,0-6-17 16,-2 15-4-16,2-4-9 15,-7 9-10-15,3-14-5 16,0 7-3-16,1-16-4 15,3-4-1-15,5-16-4 16,2-2-14-16,4-16-15 16,5-7-35-16,0-11-33 15,2-6-205-15,2-14 37 0</inkml:trace>
          <inkml:trace contextRef="#ctx0" brushRef="#br0" timeOffset="1502.6396">1239 740 494 0,'13'23'217'15,"-1"-8"18"-15,3-1-98 0,3-8-34 16,2-8-21-16,-2-9-24 16,5-7-7-16,-5-2-15 15,-5-14-23-15,-6 3 5 16,-5-3-3-16,-6 5-6 16,-10-7-5-16,-2 14 1 15,-4-3 0-15,-2 7-1 16,-3 5-2-16,5 10 0 0,-2 6-1 15,6 8-1-15,5 9-4 16,4 7-8-16,5 7-34 16,6-1 308-16,3 5-560 15,4-6 260-15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8:24.09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F681E60-8A90-4551-A403-5C2A1884CCA8}" emma:medium="tactile" emma:mode="ink">
          <msink:context xmlns:msink="http://schemas.microsoft.com/ink/2010/main" type="writingRegion" rotatedBoundingBox="16751,11751 17008,13247 15546,13498 15289,12002"/>
        </emma:interpretation>
      </emma:emma>
    </inkml:annotationXML>
    <inkml:traceGroup>
      <inkml:annotationXML>
        <emma:emma xmlns:emma="http://www.w3.org/2003/04/emma" version="1.0">
          <emma:interpretation id="{57F07888-2ED6-45FF-A9F3-F8FB511407F4}" emma:medium="tactile" emma:mode="ink">
            <msink:context xmlns:msink="http://schemas.microsoft.com/ink/2010/main" type="paragraph" rotatedBoundingBox="16751,11751 17008,13247 15546,13498 15289,120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1EBFA7-DB97-4648-8183-D3C888D51760}" emma:medium="tactile" emma:mode="ink">
              <msink:context xmlns:msink="http://schemas.microsoft.com/ink/2010/main" type="line" rotatedBoundingBox="16751,11751 17005,13226 16362,13336 16108,11861"/>
            </emma:interpretation>
          </emma:emma>
        </inkml:annotationXML>
        <inkml:traceGroup>
          <inkml:annotationXML>
            <emma:emma xmlns:emma="http://www.w3.org/2003/04/emma" version="1.0">
              <emma:interpretation id="{236BAF48-2DB1-4039-9F58-328A462F312D}" emma:medium="tactile" emma:mode="ink">
                <msink:context xmlns:msink="http://schemas.microsoft.com/ink/2010/main" type="inkWord" rotatedBoundingBox="16751,11751 17005,13226 16362,13336 16108,11861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G</emma:literal>
                </emma:interpretation>
                <emma:interpretation id="interp4" emma:lang="" emma:confidence="0">
                  <emma:literal>1</emma:literal>
                </emma:interpretation>
              </emma:one-of>
            </emma:emma>
          </inkml:annotationXML>
          <inkml:trace contextRef="#ctx0" brushRef="#br0">334 985 587 0,'4'20'215'0,"5"7"34"15,0-9-149-15,4-7-13 0,3-11-24 16,7-9-5-16,-1-15-8 16,5-10-12-16,-2-2-7 15,-3-11-1-15,-8 2-5 16,-6 0-4-16,-8 5-6 15,-8 2 2-15,-4 15-3 16,-8 5-3-16,2 14-3 0,-4 13-2 16,-3 9-5-16,3 15-2 15,1 8-10-15,6 13-38 16,6-3-39-16,11 5-237 16,7-13 30-16</inkml:trace>
          <inkml:trace contextRef="#ctx0" brushRef="#br0" timeOffset="-331.8018">221 0 586 0,'9'23'227'15,"-6"15"26"-15,-1 7-148 16,-4 29-11-16,-5 4-31 16,-9 34-2-16,-6-8-11 0,-3 28-11 15,-2-13-12-15,2 15-5 16,3-19-12-16,0 15-3 16,4-20-4-16,-3-2-12 15,8-23-11-15,2-11-29 16,4-29-28-16,7-18-233 15,0-23 49-15</inkml:trace>
          <inkml:trace contextRef="#ctx0" brushRef="#br0" timeOffset="-623.0953">-61 512 560 0,'2'18'222'15,"2"2"25"-15,1-2-141 16,6 4-8-16,0-8-35 16,5-8-2-16,-2-15-2 0,6-13-15 15,0-14-13-15,0-13 4 16,-2-5-12-16,-4-7-9 16,-8 10 2-16,-8-1 1 15,-2 16-4-15,-8 0-2 16,-1 18-4-16,-3 5-2 15,0 13-3-15,-2 11-1 16,1 12-2-16,-6 10 1 16,5 5-1-16,-4 12-7 15,4-1-10-15,4 7-22 16,5-9-16-16,3-2-47 16,3-16-216-16,3-6 52 15</inkml:trace>
        </inkml:traceGroup>
      </inkml:traceGroup>
      <inkml:traceGroup>
        <inkml:annotationXML>
          <emma:emma xmlns:emma="http://www.w3.org/2003/04/emma" version="1.0">
            <emma:interpretation id="{2549B9E2-C1D3-4C34-A27C-783780BB79DB}" emma:medium="tactile" emma:mode="ink">
              <msink:context xmlns:msink="http://schemas.microsoft.com/ink/2010/main" type="line" rotatedBoundingBox="15836,12348 16345,12982 15644,13545 15135,12912"/>
            </emma:interpretation>
          </emma:emma>
        </inkml:annotationXML>
        <inkml:traceGroup>
          <inkml:annotationXML>
            <emma:emma xmlns:emma="http://www.w3.org/2003/04/emma" version="1.0">
              <emma:interpretation id="{DFD2F47C-AC0A-45B4-9E47-79742D8A7F9C}" emma:medium="tactile" emma:mode="ink">
                <msink:context xmlns:msink="http://schemas.microsoft.com/ink/2010/main" type="inkWord" rotatedBoundingBox="15836,12348 16345,12982 15644,13545 15135,12912"/>
              </emma:interpretation>
              <emma:one-of disjunction-type="recognition" id="oneOf1">
                <emma:interpretation id="interp5" emma:lang="" emma:confidence="0">
                  <emma:literal>or</emma:literal>
                </emma:interpretation>
                <emma:interpretation id="interp6" emma:lang="" emma:confidence="0">
                  <emma:literal>a'</emma:literal>
                </emma:interpretation>
                <emma:interpretation id="interp7" emma:lang="" emma:confidence="0">
                  <emma:literal>add</emma:literal>
                </emma:interpretation>
                <emma:interpretation id="interp8" emma:lang="" emma:confidence="0">
                  <emma:literal>ad</emma:literal>
                </emma:interpretation>
                <emma:interpretation id="interp9" emma:lang="" emma:confidence="0">
                  <emma:literal>ad'</emma:literal>
                </emma:interpretation>
              </emma:one-of>
            </emma:emma>
          </inkml:annotationXML>
          <inkml:trace contextRef="#ctx0" brushRef="#br0" timeOffset="-1019.9597">-384 990 468 0,'-7'15'211'0,"5"10"25"0,-3 2-115 16,1 13-12-16,6 3-17 15,0 11-13-15,3-5-25 16,1 3-2-16,8-12-16 15,6-4-12-15,3-16 3 16,8-15 8-16,0-14-3 16,1-14 2-16,-8-10 2 15,3-15-9-15,-11 1-10 0,-3-9-5 16,-8 9-5-16,-3 0-5 16,-9 11 4-16,-6 2 0 15,-3 16 0-15,-11 3-2 16,-2 8-2-16,-4 12-1 15,-3 4-3-15,-2 6-5 16,8 5-5-16,1 7-21 16,9 0-12-16,4-4-38 15,10-8-34-15,-1-6-218 16,5-15 44-16</inkml:trace>
          <inkml:trace contextRef="#ctx0" brushRef="#br0" timeOffset="-1495.6154">-878 898 460 0,'-9'6'212'16,"2"-1"-8"-16,1-1-92 16,-1 1-31-16,0-3-24 0,3-2 2 15,-1 0 9-15,3-2-22 16,0-3 5-16,2 1-11 15,2-3 0-15,0 0-5 16,3-2-5-16,1 0-9 16,3 3-1-16,7-3-4 15,7 2-5-15,62 0 1 16,-65 23-2-16,-7 0-1 0,-1 4 1 16,-3 0-1-16,-5 2 2 15,-4 1-1-15,0 8 0 16,-7-6-3-16,1 2-1 15,-1 2-2-15,-2 0 0 16,2-13-2-16,1 6 1 16,-1-6-1-16,2-7-1 15,3-5 0-15,2-4 0 16,0 0-1-16,0 0 0 16,0-2 1-16,2 0 0 15,3 0-1-15,-1 0 1 16,3-1 0-16,2 3 3 15,13 5 2-15,5 6 2 16,68 59 2-16,-66-23-1 16,-5 0-3-16,-1 9 0 15,-7-9-1-15,-5 0 1 16,-11-9 3-16,-7 0 2 16,-9-11-7-16,-6 2-1 15,-5-4-2-15,-9-5-1 0,7-4-2 16,-7-7 3-16,7-7-3 15,-3-4-14-15,6-3-11 16,-1-12-30-16,4-4-21 16,5-12-77-16,7-3-182 15,4-9 27-15</inkml:trace>
        </inkml:traceGroup>
      </inkml:traceGroup>
    </inkml:traceGroup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8:34.7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8AF4E9B-B62A-4D8C-A720-7E18D3F45203}" emma:medium="tactile" emma:mode="ink">
          <msink:context xmlns:msink="http://schemas.microsoft.com/ink/2010/main" type="inkDrawing" rotatedBoundingBox="17470,1558 18635,18409 16479,18558 15314,1707" semanticType="callout" shapeName="Other">
            <msink:sourceLink direction="to" ref="{F0F1A62E-D07C-4B79-A8B2-DCB2A5B1A8EA}"/>
            <msink:sourceLink direction="to" ref="{CECF4BA8-B454-46CF-9ECE-3192D24A94E2}"/>
          </msink:context>
        </emma:interpretation>
      </emma:emma>
    </inkml:annotationXML>
    <inkml:trace contextRef="#ctx0" brushRef="#br0">24 141 44 0,'-2'-4'201'0,"0"2"-58"15,0-1-18-15,-1 1 46 16,1 0-96-16,0-3 2 0,0 3-17 15,-1 0-1-15,1 0-8 16,0 0 2-16,0-1-12 16,2 1 2-16,0 0-4 15,0 0-3-15,2-1-6 16,0 3 2-16,3 0-8 16,-1 0 2-16,3 0-5 15,0 0 2-15,1 0-2 0,13 0-3 16,1 0-5-16,63-2 1 15,-64 0-5-15,3-3 0 16,-6 1 2 0,2 2 5-16,1 6-1 0,-1 1 3 15,-2 1-2-15,0 3 0 16,0-2-3-16,-3-3-1 16,-1-1 0-16,6-3 1 15,-7-3-4-15,8-5-2 16,-1 3-4-16,2-2 3 15,1-2-1-15,4 5 2 16,-5-3 1-16,5 0 3 16,-5 5-5-16,5 4 0 15,-4-4 0-15,6 9 0 16,-2-3 0-16,4-4 0 16,-2 0 0-16,3-4 0 15,-1-5 2-15,3-2-1 0,-5 6 1 16,5-2 1-1,-1 3-1-15,1 6-2 0,-3 0 0 16,1-2-2-16,-3 5-1 16,-4-3 1-16,-3-6-2 15,5 4 1-15,-2 0 0 16,-3-5 2-16,3 3-1 16,-1 4 2-16,-1-6-1 15,-1-1 1-15,-1 1-1 0,1 2 0 16,0-3-2-16,-1-4 0 15,-3 5-1-15,-1-1 1 16,-1-2-2-16,4 5 1 16,-4 9-1-16,0-7 0 15,-3 4 0-15,-2 3 1 16,-6-2 0-16,-5-5-2 16,0 0-4-16,0 0-15 15,0 0-8-15,2 0-35 16,0 0-30-16,1 0-269 15,1 0 59-15</inkml:trace>
    <inkml:trace contextRef="#ctx0" brushRef="#br0" timeOffset="-37062.0263">419 12732 339 0,'0'2'129'0,"0"0"32"15,0-2-86-15,0 0 1 16,0 0-9-16,0 0 2 15,0 0-17-15,0 0-1 16,0 0-8-16,0 0-1 16,0 0-11-16,0 0 2 15,0-2-4-15,0-3-2 16,0-1-4-16,-2-3 2 16,0-16-1-16,-1-18 0 15,-8-67 1-15,2 56 2 16,5 7-3-16,-3-6-2 0,5 1-1 15,-1-6-4-15,1 8-4 16,2-10 3-16,2 6-3 16,-2-9 1-16,0 0 0 15,3-15 1-15,-3 8 0 16,-5-13-1-16,3 5-2 16,-5-5-1-16,5 11-2 15,-2-11-1-15,4 11-2 0,-3-11 0 16,6 7-1-16,-6-16 1 15,3 7-2-15,-4-16 0 16,-1 9 0-16,-1-9 0 16,1 13-1-16,1-13 1 15,1 14-1-15,1-17 1 16,2 13-1-16,-4-17-1 16,1 14 0-16,-3-16 0 15,1 13-2-15,-4-8 0 16,5 11 1-16,-3-16-1 15,3 15 1-15,-5-19-1 16,4 9 0-16,-6-14 1 16,2 15-1-16,0-10 1 15,0 15-1-15,0-8 0 16,-2 10 0-16,2-15 1 16,0 11-1-16,-2-18 0 15,2 11 0-15,0-15 0 16,4 13 0-16,-4-16 0 15,7 17 1-15,-3-19-1 0,3 16 1 16,-5-19-1-16,5 13 1 16,-7-19 0-16,5 18-1 15,-3-16-1-15,3 14 2 16,-3-11-1-16,2 15 0 16,-4-15 0-16,3 15 0 0,-6-13 1 15,1 13-1-15,-2-15 0 16,1 13 1-16,4-16-1 15,-4 14-1-15,1-13 1 16,-2 17 0-16,-1-15 0 16,1 15 0-16,-1-15 0 15,3 17 0-15,7-15 0 16,-1 13 0-16,-4-11 0 16,5 16 0-16,-1-9 0 15,-2 11 0-15,3-9-1 16,-1 12 1-16,1-15 0 15,-1 15 0-15,1-12 0 16,-1 11 0-16,3-8-1 16,0 8 1-16,0-7 0 15,-1 12 0-15,1-11-1 16,0 15 1-16,0-11-1 16,0 12 0-16,-3-15 1 0,3 15 0 15,0-15-1-15,-1 13 1 16,1-13 0-16,0 8 0 15,0-12-1-15,-3 16 1 16,5-15 0-16,-2 15 0 16,2-16-1-16,2 14 1 15,3-14-1-15,-3 9 1 16,5-13 0-16,-5 16 0 16,2-16 0-16,-1 9-1 15,1-5-1-15,0 14 2 0,-1-14 0 16,1 14 0-16,1-14 0 15,-3 12 1-15,2-10-2 16,-1 10 2-16,-1-12-1 16,0 19 0-16,0-15 0 15,-4 12 0-15,-5-15 0 16,5 15-1-16,-7-16 0 16,2 16 1-16,3-11-1 15,2 22 1-15,-3-13 0 16,5 13 0-16,-4-15-1 15,-1 13 1-15,-1-11 0 16,1 11 0-16,1-11 0 16,-1 15 0-16,1-8 0 15,1 8 0-15,-3-6-1 16,3 13 1-16,-3-11 0 16,-1 9 0-16,0-7 0 0,0 10 1 15,1-8-2-15,-1 14 1 16,3-2 0-16,-3 13 0 15,0-4-1-15,0 13 1 16,-2 0-1-16,0 5-1 16,-2 2 0-16,0 6 0 15,0-4-1-15,2 5 0 0,0 4 0 16,4 2 1-16,-1 3 0 16,1 6 0-16,1 3 1 15,-3 4 0-15,5 0-1 16,-1 2 1-16,3 3-1 15,3-1 1-15,-1 3-1 16,0 2 0-16,-2 7 0 16,0 0-1-16,5-3 0 15,-3 1 1-15,0-1 0 16,0 1 0-16,1-1 1 16,-1 3 0-16,2 0-1 15,1-1 0-15,-1 1 0 16,3 0 0-16,0 0 1 15,-1 2 0-15,1 0 0 16,2 0 0-16,7 0 0 16,2 0 0-16,9 0 1 15,69 2 0-15,-55-6 0 16,3-1 0-16,10-2 0 16,-7 1 0-16,5-1 0 0,-7 2 0 15,0 3 0-15,-7 2 0 16,2-2 1-16,-4 2 0 15,0-5 0-15,-2 3 0 16,8-2 0-16,-6 4 0 16,5-3 0-16,-1 3 1 15,7 0 0-15,-7-2 1 0,10 0-1 16,-3 2 1-16,5-5 0 16,-5 1-1-16,4-1 1 15,-6-1 0-15,4-3 0 16,-6 2 0-16,4-2-1 15,-13 2-1-15,0 5 0 16,-5 0 0-16,-5 4-1 16,-6-2 1-16,0 0 0 15,-2 0 0-15,0 0 0 16,-3-7 0-16,3 5 1 16,0 0-1-16,-5-5-1 15,-2 5 1-15,2 0 0 16,-11 2-1-16,0 0 1 15,0 0-1-15,2 0 0 16,0 0 0-16,1 0 0 16,-1 0 0-16,0 0 1 15,0 0-1-15,1 2 0 16,1 0 0-16,1 0 1 0,-1 1-1 16,1 1 1-16,-1 3 1 15,1 0-1-15,-1 4 1 16,5 16-1-16,22 69 1 15,-26-53-1-15,-5-1 0 16,2 19-1-16,0 0 1 16,3 13 0-16,-5-3 0 15,2 15 0-15,-2-8-1 16,0 16 1-16,-2-8 0 0,2 10-1 16,4-4 1-16,1 14-1 15,-1-8 0-15,1 21 1 16,-5-11-1-16,-2 17 0 15,2-10 1-15,6 17-1 16,-1-13 1-16,4 11-1 16,0-15 0-16,2 10 0 15,-7-15 1-15,3 11 0 16,-2-13 0-16,-1 11 0 16,-2-11 0-16,5 11 0 15,-2-14 0-15,-1 16 0 16,-2-13 0-16,5 13-1 15,-7-18 1-15,7 16 0 16,2-16 0-16,-2 7-1 16,-1-16 2-16,1 19-1 15,-5-21 1-15,0 8-1 16,-2-10 1-16,5 11-1 0,-1-13 1 16,3 15 0-16,2-7 0 15,2 17 2-15,-2-10 0 16,5 16 0-16,-7-14 0 15,2 5-2-15,-1-18 0 16,-1 13-1-16,2-13 0 16,5 12 0-16,-3-10-1 0,0 20 1 15,0-15 0-15,1 9-1 16,-6-10 1-16,3 17 0 16,-4-12 0-16,1 14-1 15,1-10 0-15,-2 19 1 16,1-16 0-16,-1 13 0 15,-1-13 0-15,1 16 1 16,4-16-1-16,0 13 1 16,-2-13-1-16,6 11 1 15,-2-15-1-15,0 13 1 16,-2-19-1-16,5 15 0 16,-5-16 0-16,2 8 0 15,-2-6 0-15,-4 9 0 16,1-13 0-16,-4 13 0 15,-2-12 0-15,-2 10-1 16,4-12 1-16,-4 12-1 0,2-14 1 16,5 10-1-1,1-13 1-15,-1 19 1 0,4-11-1 16,0 11 0-16,-7-11 0 16,5 13 1-16,-3-16-1 15,3 14 0-15,0-6 1 16,4 12-1-16,-4-10 0 15,-1 10 0-15,-1-13 1 16,2 14-1-16,-3-11 1 16,3 12-1-16,-3-12 1 0,-1 17-1 15,-3-17 1-15,4 10 1 16,-2-17 0-16,5 13 0 16,0-15 1-16,0 13 0 15,-1-18 0-15,3 13 0 16,-4-13 0-16,1 9 0 15,-1-18 0-15,-1 14 0 16,1-14 0-16,-1 13 1 16,3-13-1-16,-2 13 1 15,-1-6-1-15,1 11-2 16,-1-18 1-16,-4 9-1 16,2-16 0-16,1 5 0 15,-1-11-1-15,0 8 0 16,0-8 1-16,1 11-1 15,-1-5 1-15,0 14-1 16,3-12 1-16,-3 12-1 16,-2-12 1-16,0 5 0 0,0-13 0 15,0 2 0-15,2-12 0 16,0 5-1-16,1-6 0 16,1 10-1-16,0-6 1 15,1 11-1-15,-3-4 1 16,0 6 0-16,1-7 0 15,-6 8 0-15,1-10 0 0,0 0 0 16,0-8 0-16,2 1 0 16,0-10-1-16,0 8 1 15,0-11 0-15,4 9-1 16,-2-9 1-16,3 12-1 16,-3-12 1-16,-2 6-1 15,2-3 1-15,-2 1-1 16,0-10 1-16,0 1-1 15,3-1 0-15,-3-1 1 16,0-6 0-16,0 2-1 16,0-3 1-16,-3 1-1 15,3-7 1-15,0 2-1 16,0-4 1-16,0-3-1 16,-2-4 0-16,0 2 1 15,2-2-1-15,-2 5 0 16,-1-3 1-16,3 2-1 15,-2-6 1-15,-2 4-1 16,-1-4 0-16,3 4 0 0,2 0 0 16,-2 3 0-16,2-3 0 15,-2 5 1-15,2-1-1 16,-5 1 1-16,5-3-1 16,-4 3 1-16,-1-5 0 15,3-2 0-15,0-2-1 16,-1 0 1-16,-1-7-1 15,4 6 0-15,0-3 0 0,0 3 0 16,-2 1 0-16,2 4-1 16,0-4 2-16,-3 0-1 15,1-5 0-15,2 7 0 16,0-5 1-16,-2 1-1 16,0-8 1-16,2-6-1 15,-3 0 1-15,1 0-2 16,2 3-2-16,0-1-19 15,0-2-19-15,0 0-32 16,0 0-30-16,0-2-30 16,2-1-227-16,-2-1 57 15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8:38.52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8C88A8A-0B0A-4141-B8C4-7453A7464C60}" emma:medium="tactile" emma:mode="ink">
          <msink:context xmlns:msink="http://schemas.microsoft.com/ink/2010/main" type="writingRegion" rotatedBoundingBox="16340,7942 16490,7942 16490,8280 16340,8280"/>
        </emma:interpretation>
      </emma:emma>
    </inkml:annotationXML>
    <inkml:traceGroup>
      <inkml:annotationXML>
        <emma:emma xmlns:emma="http://www.w3.org/2003/04/emma" version="1.0">
          <emma:interpretation id="{F6292DD3-F025-4DAC-BCDD-0C61B1E97A75}" emma:medium="tactile" emma:mode="ink">
            <msink:context xmlns:msink="http://schemas.microsoft.com/ink/2010/main" type="paragraph" rotatedBoundingBox="16340,7942 16490,7942 16490,8280 16340,82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5CB6B2-6DFC-4D95-9134-9A4FE6FBD46C}" emma:medium="tactile" emma:mode="ink">
              <msink:context xmlns:msink="http://schemas.microsoft.com/ink/2010/main" type="line" rotatedBoundingBox="16340,7942 16490,7942 16490,8280 16340,8280"/>
            </emma:interpretation>
          </emma:emma>
        </inkml:annotationXML>
        <inkml:traceGroup>
          <inkml:annotationXML>
            <emma:emma xmlns:emma="http://www.w3.org/2003/04/emma" version="1.0">
              <emma:interpretation id="{4575EE09-988D-4841-8C8F-12655B9EC325}" emma:medium="tactile" emma:mode="ink">
                <msink:context xmlns:msink="http://schemas.microsoft.com/ink/2010/main" type="inkWord" rotatedBoundingBox="16306,8265 16406,7930 16515,7962 16416,82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1169 453 551 0,'2'20'292'0,"2"-2"-68"16,5-5-77-16,7-13-57 15,4-15-57-15,0-10 27 16,5-15 28-16,-5-5-50 15,-2-7-8-15,-7 10-10 0,-6-1-3 16,-10 14-17-16,-4 4 9 16,-6 9-2-16,-1 10-2 15,0 10-2-15,1 12 12 16,-1 4-14-16,0 14-1 16,3 6-6-16,2 5-32 15,4-2-22-15,2 6-22 16,12-13-22-16,0-5-215 15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8:21.51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042FF3B-8978-49E8-8C6C-05EE42EC6130}" emma:medium="tactile" emma:mode="ink">
          <msink:context xmlns:msink="http://schemas.microsoft.com/ink/2010/main" type="inkDrawing" rotatedBoundingBox="15247,11603 16838,11460 16844,11526 15253,11669" shapeName="Other"/>
        </emma:interpretation>
      </emma:emma>
    </inkml:annotationXML>
    <inkml:trace contextRef="#ctx0" brushRef="#br0">-1003-316 209 0,'0'2'265'0,"0"2"-7"16,0-1-142-16,0-1-42 16,0 0-49-16,0 0-43 15,0 1-100-15,0-3 170 16,0 0-8-16,0 0 2 16,0 0-5-16,0 0 49 15,0 0-59-15,0 0 2 0,0 0-5 16,2 0-2-16,0 0-1 15,0 0 1-15,3 0-7 16,-1 0 2-16,1 0-4 16,-1 0 2-16,3 0-3 15,2 0 4-15,4 0-1 16,12 0 3-16,60 0-4 16,-64-7 3-16,-1-2-3 15,2 2-1-15,-2 0-3 0,9-2 3 16,-4 3-3-16,4-1 1 15,-4 0-2-15,6 0-1 16,-6 1-3-16,7-3 2 16,-3 2 0-16,4 0 0 15,-6 5 0-15,7-2 1 16,-7 1-1-16,2 1-1 16,-2-2 1-16,4 1-1 15,-4 1 0-15,9 0 1 16,-2 0-3-16,2-1 0 15,-5 1 0-15,5 2-2 16,-11 0-1-16,2 0 2 16,-3 0 0-16,5-2 0 15,-8 0 1-15,6-3 0 16,-5 3-2-16,5-3 1 16,-7 5-1-16,5 0 2 15,-3 3-2-15,1 1 3 16,-3-2-2-16,4 3 1 0,-1-3-2 15,2-2-1-15,2 0 2 16,2 0 3-16,-2-2-2 16,2 2 1-16,-2 0 1 15,2 0-4-15,-4 0-2 16,-1-2 0-16,-1 2-1 16,-1-3 0-16,-4 3-1 0,-2-2 0 15,-1 2-11-15,-3 0-56 16,-6 0 436-16,-8 0-751 15,0-2 339-15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8:43.16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24177C0-D36F-45BE-B615-6D0BE061D449}" emma:medium="tactile" emma:mode="ink">
          <msink:context xmlns:msink="http://schemas.microsoft.com/ink/2010/main" type="writingRegion" rotatedBoundingBox="16823,3836 17563,3836 17563,4808 16823,4808"/>
        </emma:interpretation>
      </emma:emma>
    </inkml:annotationXML>
    <inkml:traceGroup>
      <inkml:annotationXML>
        <emma:emma xmlns:emma="http://www.w3.org/2003/04/emma" version="1.0">
          <emma:interpretation id="{9843AF97-B8A3-46F9-9BF1-9883A963BC39}" emma:medium="tactile" emma:mode="ink">
            <msink:context xmlns:msink="http://schemas.microsoft.com/ink/2010/main" type="paragraph" rotatedBoundingBox="16823,3836 17563,3836 17563,4808 16823,48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5C3AE5-887A-4B70-9691-9CBC23ECC44E}" emma:medium="tactile" emma:mode="ink">
              <msink:context xmlns:msink="http://schemas.microsoft.com/ink/2010/main" type="line" rotatedBoundingBox="16823,3836 17563,3836 17563,4808 16823,4808"/>
            </emma:interpretation>
          </emma:emma>
        </inkml:annotationXML>
        <inkml:traceGroup>
          <inkml:annotationXML>
            <emma:emma xmlns:emma="http://www.w3.org/2003/04/emma" version="1.0">
              <emma:interpretation id="{ECAC8DF6-00A8-42EC-8316-D68A23AB2643}" emma:medium="tactile" emma:mode="ink">
                <msink:context xmlns:msink="http://schemas.microsoft.com/ink/2010/main" type="inkWord" rotatedBoundingBox="17128,3785 17680,4630 17356,4841 16804,3997"/>
              </emma:interpretation>
              <emma:one-of disjunction-type="recognition" id="oneOf0">
                <emma:interpretation id="interp0" emma:lang="" emma:confidence="1">
                  <emma:literal>80</emma:literal>
                </emma:interpretation>
                <emma:interpretation id="interp1" emma:lang="" emma:confidence="0">
                  <emma:literal>780</emma:literal>
                </emma:interpretation>
                <emma:interpretation id="interp2" emma:lang="" emma:confidence="0">
                  <emma:literal>880</emma:literal>
                </emma:interpretation>
                <emma:interpretation id="interp3" emma:lang="" emma:confidence="0">
                  <emma:literal>080</emma:literal>
                </emma:interpretation>
                <emma:interpretation id="interp4" emma:lang="" emma:confidence="0">
                  <emma:literal>380</emma:literal>
                </emma:interpretation>
              </emma:one-of>
            </emma:emma>
          </inkml:annotationXML>
          <inkml:trace contextRef="#ctx0" brushRef="#br0">549 108 546 0,'7'2'220'0,"2"5"31"16,4 4-146-16,7 5-6 15,75 55-25-15,-62-77-9 16,-3-10-19-16,8-15-3 16,-7-3-11-16,0-9-12 15,-17 1-4-15,-3 1-4 16,-11 12-5-16,-11 2-1 16,-7 9-1-16,-2 11-2 15,-7 5-1-15,-5 7-2 16,6 10-4-16,-4 6-12 15,8 3-12-15,2 5-34 0,9-11-32 16,2-2-213-16,6-14 41 16</inkml:trace>
          <inkml:trace contextRef="#ctx0" brushRef="#br0" timeOffset="621.7037">1081 817 529 0,'9'29'245'0,"-2"-2"16"15,6-9-102-15,5-18-51 0,7-12-6 16,-1-8-34-1,12-16-6-15,-9-6-24 0,-2-12-6 16,-10 5-13-16,-6-10-3 16,-9 12-6-16,-6 4-1 15,-8 17 0-15,-8 1-4 16,-3 16-2-16,-4 9-2 16,2 9 0-16,-4 9-3 15,10 11 0-15,-1 7-14 16,6-5-11-16,7 7-47 15,5-13-167-15,4-5-92 16,9-17-57-16</inkml:trace>
        </inkml:traceGroup>
      </inkml:traceGroup>
    </inkml:traceGroup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7:04.682"/>
    </inkml:context>
    <inkml:brush xml:id="br0">
      <inkml:brushProperty name="width" value="0.08333" units="cm"/>
      <inkml:brushProperty name="height" value="0.083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436252C-9B47-4C33-9987-48AEA71CF52C}" emma:medium="tactile" emma:mode="ink">
          <msink:context xmlns:msink="http://schemas.microsoft.com/ink/2010/main" type="writingRegion" rotatedBoundingBox="8326,16869 7109,18018 6277,17137 7495,15988">
            <msink:destinationLink direction="with" ref="{1F3A5F95-04F8-40E9-B3A1-B227647F5AD2}"/>
          </msink:context>
        </emma:interpretation>
      </emma:emma>
    </inkml:annotationXML>
    <inkml:traceGroup>
      <inkml:annotationXML>
        <emma:emma xmlns:emma="http://www.w3.org/2003/04/emma" version="1.0">
          <emma:interpretation id="{A9BCAD7A-F18B-4454-9DBC-2879587FA55D}" emma:medium="tactile" emma:mode="ink">
            <msink:context xmlns:msink="http://schemas.microsoft.com/ink/2010/main" type="paragraph" rotatedBoundingBox="8326,16869 7109,18018 6277,17137 7495,159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A646DF-5D19-4353-B3EC-8E3FDCBC3D86}" emma:medium="tactile" emma:mode="ink">
              <msink:context xmlns:msink="http://schemas.microsoft.com/ink/2010/main" type="line" rotatedBoundingBox="8326,16869 7109,18018 6277,17137 7495,15988"/>
            </emma:interpretation>
          </emma:emma>
        </inkml:annotationXML>
        <inkml:traceGroup>
          <inkml:annotationXML>
            <emma:emma xmlns:emma="http://www.w3.org/2003/04/emma" version="1.0">
              <emma:interpretation id="{605E38A8-7FBE-44E1-8703-FBC8B97C9B9B}" emma:medium="tactile" emma:mode="ink">
                <msink:context xmlns:msink="http://schemas.microsoft.com/ink/2010/main" type="inkWord" rotatedBoundingBox="8326,16869 7109,18018 6277,17137 7495,15988"/>
              </emma:interpretation>
              <emma:one-of disjunction-type="recognition" id="oneOf0">
                <emma:interpretation id="interp0" emma:lang="" emma:confidence="0">
                  <emma:literal>☺</emma:literal>
                </emma:interpretation>
                <emma:interpretation id="interp1" emma:lang="" emma:confidence="0">
                  <emma:literal>f</emma:literal>
                </emma:interpretation>
                <emma:interpretation id="interp2" emma:lang="" emma:confidence="0">
                  <emma:literal>id/</emma:literal>
                </emma:interpretation>
                <emma:interpretation id="interp3" emma:lang="" emma:confidence="0">
                  <emma:literal>{of</emma:literal>
                </emma:interpretation>
                <emma:interpretation id="interp4" emma:lang="" emma:confidence="0">
                  <emma:literal>Jo</emma:literal>
                </emma:interpretation>
              </emma:one-of>
            </emma:emma>
          </inkml:annotationXML>
          <inkml:trace contextRef="#ctx0" brushRef="#br0">46 197 673 0,'2'15'225'0,"5"14"39"0,34 61-170 16,-28-85-32-16,3-12-2 15,-7-9-11-15,4-15-2 16,-4-7-8-16,-7-12-3 16,-2 6-11-16,-4-6-2 15,-7 14-4-15,-5 5-2 16,-2 15-5-16,-2 0-2 15,-3 14-6-15,-1 11-9 16,4 11-7-16,6 12-37 16,5 13-25-16,9 2-258 15,16-5 49-15</inkml:trace>
          <inkml:trace contextRef="#ctx0" brushRef="#br0" timeOffset="-667.991">-414-382 501 0,'0'22'210'0,"0"10"29"0,5 13-114 16,4-5-28-16,9 9-10 15,0-11-36-15,2-8-12 16,0-17-16-16,2-13 1 15,-6-18-5-15,-2-9 6 16,1-4-1-16,-6-7 4 16,-6-1-6-16,-3 6 1 15,-5 8-4-15,-11 7-2 16,-2 5-5-16,-9 13-4 16,3 4-9-16,-8 14-14 15,5 2-12-15,1 16-28 16,8-2-18-16,2 0-243 15,5-8 62-15</inkml:trace>
          <inkml:trace contextRef="#ctx0" brushRef="#br0" timeOffset="-1061.6808">-629 197 472 0,'4'-86'244'16,"-15"71"-20"-16,0 1-99 15,2 1-45-15,-7-1-44 16,3 5 18-16,-3 5-1 15,0 2-11-15,-4 6-4 0,2 7-3 16,0 7-10-16,3 2-8 16,-3 10-5-16,6 1-5 15,1 9-4-15,5-1-1 16,3 8-2-16,6-7 0 16,3 9 0-16,3-13 0 15,5 0 0-15,1-11-1 16,3-9 0-16,0-16 1 15,2-9 0-15,-4-9 1 16,0-14 1-16,-5 3 0 16,0-9 0-16,-4 7-1 0,0-3 1 15,-3 9 0-15,-1-2 0 16,-1 12 1-16,0 1 6 16,0 12 2-16,-4 9 4 15,2-5 0-15,0 2 2 16,0 5 0-16,7 45 1 15,13 67-2-15,-11-58 1 16,4-2-2-16,-1 6-5 16,1-13-3-16,5 4-2 15,-5-13-2-15,3 9-1 16,-2-12 0-16,-1 6-1 16,-6-15 0-16,4-4-19 15,-2-11-17-15,-2-9-18 16,2-11-280-16,0-11 70 15</inkml:trace>
          <inkml:trace contextRef="#ctx0" brushRef="#br0" timeOffset="-1844.6935">-1277 100 263 0,'4'-4'161'15,"1"-1"5"-15,-3 1-24 16,0-1-75-16,3 1 4 16,-3-1-4-16,0 1-20 0,0-1-12 15,0 3 1 1,1 0-8-16,-1 0 5 0,0-1 2 16,0 1 0-16,-2 0-3 15,0 2 1-15,3 0-6 16,-1 0-3-16,-2 2 1 15,2 0 7-15,-2 3-1 16,2 2 7-16,3 15-2 16,11 27 2-16,17 72-6 15,-19-49 0-15,-5-2-8 0,6 20-1 16,-1-7-3 0,-3 11 3-16,-2-11-4 0,0 6 2 15,-7-21-2-15,3 6-2 16,-1-16-6-16,1 0-2 15,-1-19-2-15,3-3-2 16,0-14-3-16,-3-4-1 16,5-7-5-16,-2-4-5 15,-5-5-35-15,-2-4-46 16,0 0 502-16,0-3-761 16,2-2 380-16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28.684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45 161 650 0,'-18'-30'145'16,"-3"9"60"-16,14-9-189 15,9 5-3-15,17 0 5 16,4 11 0-16,14 7 1 16,4 18 10-16,10 26-5 15,-3 12-3-15,3 27 0 16,-10 9-1-16,-8 21-9 15,-10-9-4-15,-14 11 7 16,-18-20 3-16,-12 4 12 0,-2-20 11 16,-14-12 1-16,5-21-3 15,4-21-2-15,5-22-11 16,-2-29-13-16,4-22-3 16,3-30-3-16,4-10-4 15,0-15 0-15,5 3 0 16,4-6-2-16,0 17 1 0,3 3 0 15,4 27 0-15,-2 13-1 16,3 23 2-16,1 23 3 16,3 23 2-16,9 28 3 15,3 13 3-15,4 26-1 16,5 5-3-16,4 13-1 16,-2-11-5-16,0 9 0 15,-5-18-1-15,1 7-1 16,-8-19 0-16,-4 0 0 15,-7-14-1-15,2 3-5 16,-9-12-5-16,-2 0-15 16,-3-4-14-16,5-5-38 15,-2-7-231-15,9-7 57 16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9:14.47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A7703A5-91A2-48C5-9BA1-1B2F13CDE4D3}" emma:medium="tactile" emma:mode="ink">
          <msink:context xmlns:msink="http://schemas.microsoft.com/ink/2010/main" type="writingRegion" rotatedBoundingBox="11328,17625 15002,17473 15039,18355 11365,18508"/>
        </emma:interpretation>
      </emma:emma>
    </inkml:annotationXML>
    <inkml:traceGroup>
      <inkml:annotationXML>
        <emma:emma xmlns:emma="http://www.w3.org/2003/04/emma" version="1.0">
          <emma:interpretation id="{C4673197-7711-4C47-9CFA-C15261A81841}" emma:medium="tactile" emma:mode="ink">
            <msink:context xmlns:msink="http://schemas.microsoft.com/ink/2010/main" type="paragraph" rotatedBoundingBox="11328,17625 15002,17473 15039,18355 11365,185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2D3577-D3CD-4C30-8241-9D4C76872137}" emma:medium="tactile" emma:mode="ink">
              <msink:context xmlns:msink="http://schemas.microsoft.com/ink/2010/main" type="line" rotatedBoundingBox="11328,17625 15002,17473 15039,18355 11365,18508"/>
            </emma:interpretation>
          </emma:emma>
        </inkml:annotationXML>
        <inkml:traceGroup>
          <inkml:annotationXML>
            <emma:emma xmlns:emma="http://www.w3.org/2003/04/emma" version="1.0">
              <emma:interpretation id="{85049655-97F4-468D-9C05-404F4DC199E1}" emma:medium="tactile" emma:mode="ink">
                <msink:context xmlns:msink="http://schemas.microsoft.com/ink/2010/main" type="inkWord" rotatedBoundingBox="11328,17625 13651,17529 13688,18412 11365,1850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909 486 244 0,'20'0'204'0,"7"-2"263"15,4 2-221-15,8-2 77 16,-6-1-265-16,3 1-11 16,-9 2-20-16,-5-4-8 15,-4 4-12-15,-2 0-13 16,-2 0-19-16,-5-7-54 16,-5 2-251-16,-4 3 49 15</inkml:trace>
          <inkml:trace contextRef="#ctx0" brushRef="#br0" timeOffset="591.9304">1396 340 431 0,'-7'-6'226'15,"0"-3"11"-15,3-3-95 16,-5-21-16-16,-2-66-30 0,24 68-2 15,3 4-24-15,2 4-5 16,0 8-24-16,4 10-4 16,-2 12-10-16,5 8-1 15,-3 10-5-15,3 11-2 16,-5-2-5-16,-2 8-1 16,-2 1-6-16,-7 6-1 15,-7-2-2-15,-6 10 0 16,-5-8-1-16,-7 5-1 15,0-5 0-15,-6 0-4 16,-3-15-2-16,3-3-5 16,1-13-3-16,-1-20-1 15,9-9 1-15,4-7 1 16,6-7 4-16,1-6 2 16,9 15 2-16,4-2 3 15,3 7 1-15,6 9 6 16,2 2 3-16,5 9 3 0,0 4-2 15,2 10 0-15,0-3-5 16,5 9-1-16,-5 0-5 16,3 0-20-16,-1-6-20 15,7-3-20-15,-9-7-281 16,9-10 70-16</inkml:trace>
          <inkml:trace contextRef="#ctx0" brushRef="#br0" timeOffset="1105.7655">2206 210 242 0,'2'-27'367'16,"-4"0"-103"-16,-5-2-124 15,-4 4 152-15,-5-4-202 16,2 7-34-16,-6 4-6 15,0 2-17-15,-2 10-5 16,1 6-7-16,-8 8-2 16,9 4-5-16,-5 15-3 15,7 2-3-15,7 11-3 16,9 1-2-16,2 8-2 16,9-6-1-16,2 1-1 15,-2-12 1-15,7-5-1 0,-3-14 1 16,10-8 1-16,-1-14 1 15,5-14 0-15,-4-6 0 16,-3-7 0-16,-2 3-1 16,-3-3 0-16,-6 9 0 15,-2 4 0-15,0 8-1 16,-5 6 2-16,0 6 3 16,-2 3 9-16,0 3 8 0,0 1 4 15,0 10 2-15,3 35-2 16,8 70-7-16,-4-61-8 15,-3-8-4-15,3 10-2 16,2-8-3-16,2 2-10 16,-2-7-12-16,7 4-10 15,-1-17-49-15,6-5 6 16,-4-11-283-16,6-11 62 16</inkml:trace>
          <inkml:trace contextRef="#ctx0" brushRef="#br0" timeOffset="-699.6736">238 260 70 0,'-7'0'76'15,"1"0"-10"-15,-1 0-5 16,0 0-26-16,0 0 8 0,1 0 12 15,-3 0-10-15,0 0 3 16,0 0-5-16,0 0 16 16,0 0 14-16,0 0 33 15,0 0-27-15,0 0 19 16,0 0-24-16,0 0-25 16,0 0-18-16,0 0 36 15,0-3-13-15,0 1-2 16,0-2-9-16,0-1-12 15,0-2-8-15,0-2-5 16,2 0-6-16,-2-9-1 16,3-6 3-16,-8-70 1 15,26 64-1-15,-1 6 3 16,4 6 0-16,12 7 0 16,-4 6-3-16,4 19 0 15,-5 3-3-15,1 10 0 16,-10 3-4-16,1 8 1 15,-6-5-3-15,-3 8 1 0,-3-1-1 16,-2 7-1-16,-4-2-1 16,-5 9 0-16,2-5-2 15,-6 5 1-15,-3-7-1 16,0 7 0-16,-4-18 0 16,4 2 1-16,5-13 0 15,-2-12-1-15,-1-8 0 16,7-5-3-16,3-9 1 15,2 7-2-15,2-3 1 16,0-2 0-16,0-2 0 0,2 0 3 16,2 0 1-16,1 0 5 15,2 3 1-15,2 1 4 16,4 3-2-16,7 6 0 16,-4 3-4-16,71 69-1 15,-71-49-3-15,2 0-9 16,-2-9-13-16,2-4-47 15,-5-8-47-15,3-17-220 16,2-5 18-16</inkml:trace>
          <inkml:trace contextRef="#ctx0" brushRef="#br0" timeOffset="-318.3096">440 374 415 0,'2'9'235'0,"12"29"10"15,22 70-81-15,-23-79-84 16,7-4-6-16,-2-10-26 0,5-10-15 15,-1-14 18-15,1-14-7 16,-3-8-9-16,-5-12 8 16,-8 1-12-16,-7-3-7 15,-11 9 1-15,-5 2 3 16,-6 12-11-16,-5 4-1 16,-2 7-11-16,-3 4-6 15,3 7-6-15,2 4-9 16,5 5-8-16,4 7-18 15,7 2-14-15,4 5-95 16,2-6-156-16,10 4 10 16</inkml:trace>
        </inkml:traceGroup>
        <inkml:traceGroup>
          <inkml:annotationXML>
            <emma:emma xmlns:emma="http://www.w3.org/2003/04/emma" version="1.0">
              <emma:interpretation id="{785DB836-A565-413A-9CF8-E5A2B266662C}" emma:medium="tactile" emma:mode="ink">
                <msink:context xmlns:msink="http://schemas.microsoft.com/ink/2010/main" type="inkWord" rotatedBoundingBox="13900,17597 15005,17551 15032,18182 13926,18228"/>
              </emma:interpretation>
              <emma:one-of disjunction-type="recognition" id="oneOf1">
                <emma:interpretation id="interp1" emma:lang="" emma:confidence="0">
                  <emma:literal>ah</emma:literal>
                </emma:interpretation>
                <emma:interpretation id="interp2" emma:lang="" emma:confidence="0">
                  <emma:literal>area</emma:literal>
                </emma:interpretation>
                <emma:interpretation id="interp3" emma:lang="" emma:confidence="0">
                  <emma:literal>ava</emma:literal>
                </emma:interpretation>
                <emma:interpretation id="interp4" emma:lang="" emma:confidence="0">
                  <emma:literal>ak</emma:literal>
                </emma:interpretation>
                <emma:interpretation id="interp5" emma:lang="" emma:confidence="0">
                  <emma:literal>aria</emma:literal>
                </emma:interpretation>
              </emma:one-of>
            </emma:emma>
          </inkml:annotationXML>
          <inkml:trace contextRef="#ctx0" brushRef="#br0" timeOffset="1508.0897">2838 430 211 0,'7'-11'342'0,"-5"-3"-82"0,-4 3-115 16,-9 2 145-16,-3-2-196 15,-8 2-6-15,-3 2-32 16,-6 5-2-16,2 4-15 16,-7 9-1-16,9 3-12 15,2 11-4-15,7 2-10 16,5 2-4-16,10-2-5 16,3-5-2-16,5-9-2 0,6-6 1 15,3-9 1-15,1-9 0 16,3-5 1-16,2 0-1 15,-2 1-1-15,-2-1 1 16,0 7-2-16,2 7 1 16,-3 6-1-16,-1 5 2 15,2 9-1-15,-5 2 0 16,2 3 0-16,-1-1-1 16,-1-2-53-16,2-4-54 15,-2-5-230-15,-2-8 6 16</inkml:trace>
          <inkml:trace contextRef="#ctx0" brushRef="#br0" timeOffset="1966.6059">2740 168 551 0,'0'-18'245'15,"0"-3"17"-15,2-1-140 16,4-9-40-16,1 4-40 16,2 0-15-16,7 4-23 0,-5 5-11 15,3 9-5-15,1 3-15 16,-1 1-14-16,1 5-27 16,3 2-3-16,0 7-3 15,0 7 12-15,7 13 8 16,-3 5 68-16,3 15 47 15,2 3-3-15,2 8 20 16,-2-1 12-16,0 4-31 16,-9-12-23-16,0 3 22 15,-2-16-8-15,-5-4 5 16,-4-14-5-16,-1-4-10 16,-1-12-11-16,-5-15-7 15,0-7-10-15,-2-11-2 16,4-7-4-16,-2-13-4 15,6 1-5-15,1-3-11 16,4 4-8-16,5 2-21 16,2 9-12-16,2 7-35 15,-2 6-20-15,2 3-198 0,-2 7 41 16</inkml:trace>
          <inkml:trace contextRef="#ctx0" brushRef="#br0" timeOffset="2333.7003">3410 49 417 0,'7'0'240'0,"0"0"-25"15,-3 2-86-15,1 0-33 0,-3 3-35 16,-2-1 13-16,-2 5-3 16,-1 14-8-16,-3 6-11 15,-14 65-15-15,20-58-2 16,0-5-11-16,9 3-3 15,0-7-9-15,4-7-4 16,3-13-5-16,4-12-1 16,-4-8 0-16,-1-10 1 15,-1-4 0-15,-5-2 0 16,-3 2 0-16,-3 0-1 16,-3 9 0-16,0 5 2 15,2 4 2-15,-2 16 2 16,0-7 4-16,0 4 2 15,2 3-1-15,7 27-2 16,27 78-2-16,-16-58-10 16,0-7-17-16,7 2-47 0,-4-15-267 15,4-7 58-15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9:21.68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BB3B2C3-5EA5-495C-9E00-E8ECE70114A1}" emma:medium="tactile" emma:mode="ink">
          <msink:context xmlns:msink="http://schemas.microsoft.com/ink/2010/main" type="writingRegion" rotatedBoundingBox="11181,14230 14997,14047 15052,15205 11236,15387"/>
        </emma:interpretation>
      </emma:emma>
    </inkml:annotationXML>
    <inkml:traceGroup>
      <inkml:annotationXML>
        <emma:emma xmlns:emma="http://www.w3.org/2003/04/emma" version="1.0">
          <emma:interpretation id="{117DE5A9-3E73-43D4-8975-F88C7E6FA2A2}" emma:medium="tactile" emma:mode="ink">
            <msink:context xmlns:msink="http://schemas.microsoft.com/ink/2010/main" type="paragraph" rotatedBoundingBox="11181,14230 14997,14047 15052,15205 11236,153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CD864D-74AF-455E-B78F-A75D6F4E5F0D}" emma:medium="tactile" emma:mode="ink">
              <msink:context xmlns:msink="http://schemas.microsoft.com/ink/2010/main" type="line" rotatedBoundingBox="11181,14230 14997,14047 15052,15205 11236,15387"/>
            </emma:interpretation>
          </emma:emma>
        </inkml:annotationXML>
        <inkml:traceGroup>
          <inkml:annotationXML>
            <emma:emma xmlns:emma="http://www.w3.org/2003/04/emma" version="1.0">
              <emma:interpretation id="{B3F2B4C5-A8F7-4017-8F9C-48DB82731200}" emma:medium="tactile" emma:mode="ink">
                <msink:context xmlns:msink="http://schemas.microsoft.com/ink/2010/main" type="inkWord" rotatedBoundingBox="11181,14230 13576,14115 13632,15273 11236,153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-1 256 578 0,'-2'-7'192'0,"2"-7"43"16,0-6-158-16,11-9-4 15,3-2-18-15,6-8 2 16,3 4-13-16,10 3 3 16,1 10-10-16,11 2 0 15,-3 13-11-15,5 11-2 16,-8 7-7-16,-4 10-2 15,-12 6-4-15,-3 6 2 16,-13 1 1-16,-3 6 0 16,-6 1-1-16,-7 4-1 15,0-7-3-15,-4 7-3 0,1-1-1 16,-1-1 1-16,0-9-1 16,-3-3 0-16,11-8 0 15,-4-10-3-15,9-6-1 16,7-1 2-16,-7-6-2 15,2-2 0-15,5 2 3 16,4 0 0-16,23 2 1 16,69 32 0-16,-69-9 2 0,-3 6 3 15,-8 3 2-15,-8 6 4 16,-8-8 0-16,-11 10 0 16,-3-8-3-16,-13 6-2 15,-1-6-5-15,-8-3-2 16,0 1-2-16,-7-1 0 15,5-8-2-15,-5-3-15 16,5-9-10-16,-1-7-37 16,12-10-23-16,2-10-183 15,7-9-73-15,4-6-44 16</inkml:trace>
          <inkml:trace contextRef="#ctx0" brushRef="#br0" timeOffset="489.0922">637 316 549 0,'0'2'193'0,"0"3"52"16,0 2-145-16,2 26-1 15,7 82-11-15,-2-59-20 16,4-2-19-16,7-7-4 15,4-11-13-15,12-5 1 16,-3-20-7-16,10-11 5 16,-3-9-3-16,2-15 3 15,-6-12-3-15,-3-7-3 16,-8 0-9-16,-12-1-2 16,-11 3-4-16,-9 1-6 15,-9 8 1-15,-5 5-1 16,-1 3-2-16,-5 8-6 15,-1 5-8-15,4 6-22 16,3 10-17-16,3 8-41 16,4-1 374-16,3 5-616 15,8-1 313-15</inkml:trace>
          <inkml:trace contextRef="#ctx0" brushRef="#br0" timeOffset="814.2155">1357 509 739 0,'11'-2'268'0,"2"-5"42"16,3 5-203-16,7 0-14 15,-3 4-40-15,0-4-12 16,-4 2-21-16,2-3-7 16,-7 1-7-16,-2-2-26 15,-3 1-25-15,-6 1 145 16,0 0-431-16,0-3 168 15</inkml:trace>
          <inkml:trace contextRef="#ctx0" brushRef="#br0" timeOffset="1802.4009">1619 148 264 0,'-7'-2'387'0,"3"-1"-117"16,-1-1-151-16,1-1 169 0,0 1-220 15,1-3-24-15,3-2 0 16,3 0 0-16,-1-4-6 16,4-3-9-16,1 5 1 15,0 0-3-15,6-1-7 16,3 3-2-16,67-15 0 16,-74 42-6-16,0 6-3 15,-9 3-1-15,0 7 0 16,-2 0-4-16,-7 4 1 15,2-7-3-15,-4 7 1 16,2-9-2-16,0 1 1 16,2-10-1-16,1-2-1 15,8-5-1-15,2-4 0 16,7-4-1-16,-8-5 1 16,1 0 2-16,3 2 0 15,2 2 3-15,13 10 2 16,73 51 2-16,-66-34 4 0,-7 3 1 15,-4 6 1-15,-7 1 2 16,-8 6 0-16,-10 0-3 16,-11 9-2-16,-5-9-2 15,-8 7-4-15,2-16-2 16,-3-2 0-16,6-18-14 16,3-2-27-16,5-12-19 15,2-8-60-15,7-8-263 16,5-8 64-16</inkml:trace>
          <inkml:trace contextRef="#ctx0" brushRef="#br0" timeOffset="2227.3526">2328 148 701 0,'-2'-23'243'15,"-3"8"40"-15,-4-1-181 16,-4 3-29-16,-3 4-7 16,-2 4-23-16,-4 5-3 15,-1 5-7-15,-3 10-10 16,5 10-9-16,3 11-2 0,3 4-5 15,3 14-1-15,15-7-2 16,-1-2-2-16,7-11 0 16,4-5-2-16,5-16 0 15,3-13 0-15,-1-4 1 16,2-16 2-16,1-7-1 16,-5-9 1-16,-1 4-2 15,-3-3 1-15,-5 8-1 0,-5 4 0 16,1 12 0-16,-3 2 4 15,0 7 3 1,-2 2 11-16,0 2 4 0,0 2 8 16,0 3 4-16,0 20 5 15,12 83-19-15,-6-49-3 16,-1-3-8-16,-1 14-6 16,-1-3-9-16,-1 8 9 15,-2-15-2-15,4 10-1 16,1-18-6-16,4 0-25 15,-5-14-15-15,7 1-45 16,1-14-26-16,1-5-256 16,3-11 60-16</inkml:trace>
        </inkml:traceGroup>
        <inkml:traceGroup>
          <inkml:annotationXML>
            <emma:emma xmlns:emma="http://www.w3.org/2003/04/emma" version="1.0">
              <emma:interpretation id="{85532FF7-1754-4011-99B8-3A16AF5C88A6}" emma:medium="tactile" emma:mode="ink">
                <msink:context xmlns:msink="http://schemas.microsoft.com/ink/2010/main" type="inkWord" rotatedBoundingBox="13995,14297 15007,14249 15038,14896 14026,14945"/>
              </emma:interpretation>
              <emma:one-of disjunction-type="recognition" id="oneOf1">
                <emma:interpretation id="interp1" emma:lang="" emma:confidence="0">
                  <emma:literal>an</emma:literal>
                </emma:interpretation>
                <emma:interpretation id="interp2" emma:lang="" emma:confidence="0">
                  <emma:literal>am</emma:literal>
                </emma:interpretation>
                <emma:interpretation id="interp3" emma:lang="" emma:confidence="0">
                  <emma:literal>are</emma:literal>
                </emma:interpretation>
                <emma:interpretation id="interp4" emma:lang="" emma:confidence="0">
                  <emma:literal>M</emma:literal>
                </emma:interpretation>
                <emma:interpretation id="interp5" emma:lang="" emma:confidence="0">
                  <emma:literal>aM</emma:literal>
                </emma:interpretation>
              </emma:one-of>
            </emma:emma>
          </inkml:annotationXML>
          <inkml:trace contextRef="#ctx0" brushRef="#br0" timeOffset="2712.7736">3037 498 272 0,'5'-18'336'16,"-3"0"-65"-16,-13 4 3 16,-1 3-131-16,-6 5-50 15,-2 3-4-15,0 3-24 16,-7 11-13-16,2 3-13 0,1 8-5 15,4 5-13-15,-1 11-13 16,10-2 2-16,2-2-4 16,9-9-3-16,7-5-206 15,2-16 204-15,4-10 1 16,3-10 1-16,0-4 0 16,-3-5 205-16,1 0-206 15,-3 3-1-15,-2 6-1 16,0 5-1-16,-2 9-1 15,-1 4 0-15,-6-2-1 16,3 2 2-16,1 3 1 16,0 1 1-16,8 12-5 15,1 7-9-15,39 72-41 16,-45-75-24-16,1-6-268 16,-5-10 48-16</inkml:trace>
          <inkml:trace contextRef="#ctx0" brushRef="#br0" timeOffset="3366.2112">2873 211 594 0,'3'-38'234'0,"3"-1"30"15,5 15-161-15,3 1-20 16,2 10-32-16,2 11-13 15,2 8-10-15,7 10 6 16,0 4 4-16,6 12 6 16,-1-1-10-16,1 5-5 15,-6 0-5-15,2 6-8 16,-8-6-7-16,-6 2 12 16,-1-4-2-16,-3-7-1 15,-9-9-2-15,3-5 0 16,-3-4-6-16,-2-13 3 15,-2 2-2-15,2-3 0 16,0-2-2-16,0-10-3 16,2-22-5-16,18-75-5 15,-9 71-6-15,5-4-11 16,4 9-7-16,5 2-19 0,-3 14-6 16,8 4-6-1,-6 11-5-15,5 0-15 0,-2 5 13 16,0 0 4-16,-4 0 10 15,4 2 16-15,-12-3 20 16,3 3 9-16,-9 3 10 16,0-1 16-16,-7-2 10 15,-2 0 15-15,0 0 3 16,-2 2 9-16,0 0-9 16,0 3 3-16,-3 2-10 0,-4 24 1 15,-15 72-9-15,15-53-1 16,4-8-10-16,3 5-3 15,2-11-8-15,7-2-2 16,4-16-5-16,0-7 1 16,2-11 0-16,3-18 0 15,-5-4 0-15,3-8 0 16,-3 1-2-16,-2-2 0 16,-2 11-1-16,-3 2-1 15,3 11 0-15,-3 5 2 16,3 13 2-16,-7-9 4 15,2 5-1-15,7 20 2 16,43 96-3-16,-30-67-25 16,5 0-32-16,5-6-295 15,-1-14 64-15</inkml:trace>
        </inkml:traceGroup>
      </inkml:traceGroup>
    </inkml:traceGroup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8:08.05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179E297-6753-442B-A61F-C96DDFB54C81}" emma:medium="tactile" emma:mode="ink">
          <msink:context xmlns:msink="http://schemas.microsoft.com/ink/2010/main" type="inkDrawing" rotatedBoundingBox="15519,16950 17168,16804 17175,16873 15525,17019" shapeName="Other"/>
        </emma:interpretation>
      </emma:emma>
    </inkml:annotationXML>
    <inkml:trace contextRef="#ctx0" brushRef="#br0">14 137 223 0,'-2'2'242'0,"-1"0"-86"16,1 0-11-16,0-2-72 15,0 0-66-15,-1 0 57 16,1 0-4-16,0 0-10 16,2 0 4-16,0 0-9 15,0 0-6-15,0 0-3 16,0 0 3-16,0 0-4 16,0 0-4-16,0 0-8 15,0 0 2-15,0 0-6 16,2 0-7-16,0 0 1 0,1 0 2 15,1-2-2 1,1 0 3-16,-1 0 0 0,3 2 2 16,0 0 0-16,2 0-4 15,0 0-1-15,2 0-2 16,0 0-3-16,5 0 0 16,-5 0-1-16,2 0-1 15,1 0 0-15,-1 0 3 16,3-3-1-16,0 3 3 15,-1-2-1-15,71 0 0 16,-71 4-1-16,1-2-1 16,2 0-3-16,0 2 2 15,0 3-1-15,-2-5-2 16,2 0 1-16,2-2 2 16,-2-1-2-16,2-3 1 15,-2 1 1-15,4 3 0 0,-1 0-3 16,-1-3-1-16,2 3 1 15,5 0 0-15,-7-3-2 16,0 3 2-16,3 0 0 16,-5-3 0-16,0 1-3 15,2-3 4-15,0-2-15 16,0 2 15-16,1 1-2 16,-4-3 2-16,1 6-2 15,-2-1 15-15,-2 2-14 16,-1 2 1-16,1 2-1 15,-3-2 0-15,2 2-1 0,-2-2 1 16,3 0-2-16,-3 0 0 16,3-2 0-16,-1-3 1 15,3 1 1-15,-1 2 1 16,1-1 0-16,2-1 0 16,-2-1-1-16,2 1 0 15,-5 0-1-15,3-1 0 16,-3 3 0-16,3 0 1 15,-7 2-1-15,7 0 1 16,-3 2 0-16,5-4-1 16,-2 2 0-16,2 0 1 15,-3 0-1-15,3-3 1 16,-2 1-1-16,0 0 0 16,-3 2-1-16,3-2 0 15,0 4 0-15,-3-4 0 16,1 4 1-16,1-2-1 0,1 0 0 15,-3 0 0-15,3 0 1 16,2 0-1-16,-2 0-1 16,0 2 1-16,4 3 0 15,-5-1-1-15,1-2 0 16,7 5 2-16,-10-5-1 16,-2 0 0-16,3 3 1 15,-3-3-1-15,-2 0 0 16,-9-2 1-16,2 0 0 0,0 0 0 15,3 0 0-15,-1 0 0 16,1 0-1-16,-1 0 1 16,1-2-2-16,-1 0 0 15,1 0-1-15,-1-1 1 16,1 1-1-16,-1 2 0 16,1-2 1-16,-1 2 0 15,1-2 0-15,-1 2-1 16,1-2 0-16,-3 2-5 15,0 0-5-15,0 0-16 16,1 0-12-16,-1 0-37 16,0 0-33-16,-2 0-266 15,0 0 57-15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9:26.08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D581701-9A57-491B-9AD1-21B2BDCBA512}" emma:medium="tactile" emma:mode="ink">
          <msink:context xmlns:msink="http://schemas.microsoft.com/ink/2010/main" type="writingRegion" rotatedBoundingBox="10537,8344 16108,7297 16408,8893 10837,9941">
            <msink:destinationLink direction="with" ref="{D32F8281-31A5-4286-8CAB-6D4A899D488E}"/>
          </msink:context>
        </emma:interpretation>
      </emma:emma>
    </inkml:annotationXML>
    <inkml:traceGroup>
      <inkml:annotationXML>
        <emma:emma xmlns:emma="http://www.w3.org/2003/04/emma" version="1.0">
          <emma:interpretation id="{15C53995-6928-4253-89E4-EEB0602FB6F4}" emma:medium="tactile" emma:mode="ink">
            <msink:context xmlns:msink="http://schemas.microsoft.com/ink/2010/main" type="paragraph" rotatedBoundingBox="10537,8344 16108,7297 16408,8893 10837,99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9B6DCE-7A8B-47FC-BABF-1186A6B58BF5}" emma:medium="tactile" emma:mode="ink">
              <msink:context xmlns:msink="http://schemas.microsoft.com/ink/2010/main" type="line" rotatedBoundingBox="10537,8344 16108,7297 16408,8893 10837,9941"/>
            </emma:interpretation>
          </emma:emma>
        </inkml:annotationXML>
        <inkml:traceGroup>
          <inkml:annotationXML>
            <emma:emma xmlns:emma="http://www.w3.org/2003/04/emma" version="1.0">
              <emma:interpretation id="{2D54438C-DE1A-4206-BCE0-B2DD17E35158}" emma:medium="tactile" emma:mode="ink">
                <msink:context xmlns:msink="http://schemas.microsoft.com/ink/2010/main" type="inkWord" rotatedBoundingBox="10558,8457 14407,7734 14686,9217 10837,9941"/>
              </emma:interpretation>
              <emma:one-of disjunction-type="recognition" id="oneOf0">
                <emma:interpretation id="interp0" emma:lang="" emma:confidence="0">
                  <emma:literal>40-49</emma:literal>
                </emma:interpretation>
                <emma:interpretation id="interp1" emma:lang="" emma:confidence="0">
                  <emma:literal>40-99</emma:literal>
                </emma:interpretation>
                <emma:interpretation id="interp2" emma:lang="" emma:confidence="0">
                  <emma:literal>90-49</emma:literal>
                </emma:interpretation>
                <emma:interpretation id="interp3" emma:lang="" emma:confidence="0">
                  <emma:literal>40-79</emma:literal>
                </emma:interpretation>
                <emma:interpretation id="interp4" emma:lang="" emma:confidence="0">
                  <emma:literal>10-49</emma:literal>
                </emma:interpretation>
              </emma:one-of>
            </emma:emma>
          </inkml:annotationXML>
          <inkml:trace contextRef="#ctx0" brushRef="#br0">20 45 638 0,'-4'-18'220'15,"-3"5"46"-15,5 4-154 16,0 2-26-16,-1 7-6 16,1 0-26-16,2 5-3 15,0 6-15-15,2 47-2 0,10 72-6 16,-1-56-1-16,2-13-8 16,3-7-6-16,-2-16-7 15,1-7 0-15,1-17-3 16,4-10 0-16,-4-10 2 15,2-15 1-15,0-6 1 16,-3-13-2-16,-6 0-1 16,3-10-2-16,-1 8 0 0,-4-3-2 15,-3 13 1-15,1 1 0 16,-5 13-2-16,0 11-1 16,2 14 3-16,0 18 7 15,5 13 4-15,0 18 9 16,-1 9 3-16,3 18-2 15,5-2-5-15,-1 13-5 16,3-4-8-16,2 4 0 16,-3-13-3-16,3 2-18 15,-4-16-12-15,2-11-40 16,-3-20-28-16,1-20-270 16,-6-25 55-16</inkml:trace>
          <inkml:trace contextRef="#ctx0" brushRef="#br0" timeOffset="352.9172">590 346 596 0,'5'56'319'0,"-3"2"-56"16,2 10-131-16,3-3-43 15,9-2-39-15,2-19-47 16,9-8 45-16,2-20-18 16,7-21 3-16,-3-15-3 0,6-13-2 15,-10-14-3-15,-11-14-1 16,-7 9-8-16,-9-1-5 16,-15 8 0-16,-12 4 0 15,0 12-4-15,-11 4-1 16,-4 10-3-16,2 6-7 15,4 11-4-15,1 11-16 16,10 5-11-16,3 9-9 16,11 2-50-16,5 1-245 15,4-10 70-15</inkml:trace>
          <inkml:trace contextRef="#ctx0" brushRef="#br0" timeOffset="636.3919">1241 624 864 0,'36'-4'303'0,"0"1"26"16,6-1-231-16,-4 2-43 16,3-3-43-16,-10 1 5 15,1-5-9-15,-5 2-8 0,-1-4-64 16,-8 0-64-16,-4-10-211 16,-5 3-11-16</inkml:trace>
          <inkml:trace contextRef="#ctx0" brushRef="#br0" timeOffset="1137.0272">1838-24 300 0,'-12'-2'405'0,"8"8"-116"16,-5 10-165-1,4 4 197-15,1 16-246 0,4-2-33 16,0 6 1-16,7 3-13 16,-1 2-11-16,6-10 2 15,6 4 2-15,-3-8-6 16,8-4-6-16,-3-11-4 0,7-7-1 15,-9-14-1-15,6-8-1 16,-3-10 1-16,-1-10 0 16,-2-3-2-16,2-9 0 15,-4 2-2-15,-3-6 0 16,1 6-1 0,-5 3 0-16,-5 13 0 0,1 7-4 15,-3 15 1-15,2 19 7 16,1 15 5-16,-1 20 10 15,-2 14 6-15,1 22 4 16,-3-6-3-16,4 17 1 16,1-8-17-16,4 13-3 15,2-7-6-15,5 9-12 16,-7-13-21-16,9-3-31 16,-3-19-31-16,3-17-286 15,-4-28 55-15</inkml:trace>
          <inkml:trace contextRef="#ctx0" brushRef="#br0" timeOffset="1577.85">2587 88 532 0,'-11'-31'260'16,"-5"13"6"-16,-9 0-115 15,1 20-30-15,-1 2-39 0,-2 21-12 16,2 11-16-16,5 18-16 16,4-3-15-16,7 10-5 15,5-16-8-15,8-5-2 16,5-15-5-16,5-14 1 16,4-13 0-16,4-12-1 15,3-6 0-15,0-9 0 16,-3 0-2-16,1 2-2 15,-8 5 2-15,-1 1-1 16,-5 8 1-16,-5 8-3 16,3 5 1-16,-7 0 10 15,0 3 6-15,2 3 10 16,5 28 6-16,13 94 4 16,-13-65-9-16,2 13-5 15,2-13-9-15,5 13-4 16,-3-11-5-16,1 2-7 15,1-11-13-15,-1 3-33 0,-3-19-26 16,2 1-241-16,-1-19-46 16,12-4-76-16</inkml:trace>
          <inkml:trace contextRef="#ctx0" brushRef="#br0" timeOffset="1965.1529">3128 492 651 0,'-3'-11'253'0,"-3"2"38"16,-3 2-171-16,-3 9-15 16,-1 5-27-16,2 13-8 15,-3 9-20-15,5 12-8 16,5 1-6-16,-1 1-14 15,5-12-11-15,3-4-4 16,1-13-5-16,5-12-1 16,0-4 3-16,-9-1 1 15,2-1 0-15,0-5-1 16,3 0-1-16,4-14-2 16,-2 6 0-16,35-64-2 15,-35 74-2-15,2 7 1 16,0 11-1-16,-9-9 1 15,2 3 1-15,0 4-11 0,7 22-13 16,27 66-41-16,-24-77-24 16,-6-4-260-16,3-5 50 15</inkml:trace>
          <inkml:trace contextRef="#ctx0" brushRef="#br0" timeOffset="2657.2661">3172 337 261 0,'9'-31'347'0,"0"-1"-83"16,3 7-147-16,3 3 170 16,1 4-213-16,-3 7-14 15,1 2-22-15,2 7-7 16,-3 6-11-16,3 12 6 15,0 4-3-15,10 18 1 16,1 9 0-16,7 9 2 16,-3 0-5-16,10 7-1 15,-12-7-5-15,5-2 1 16,-12-13-4-16,3-3 0 16,-14-16-2-16,0-6-2 15,-9-12 4-15,3-10 1 16,-5-15 1-16,4-8-4 0,-6-7-2 15,9-11-5-15,0 2 0 16,4-6-20-16,-2 6-5 16,11 0-12-16,-4 9-16 15,4 5-30-15,2 8 2 16,-4 3-41-16,-2 9-32 16,-5-3-100-16,-2 8 9 15,-2-1 12-15,4 5 45 16,-11-1 46-16,0 3 175 0,2 0 86 15,1 0 31-15,-1 0 29 16,0 0 31-16,-2 0-34 16,0 3-59-16,-2-1-8 15,0 2-18-15,-1 10-14 16,-1 26-25-16,-7 72-1 16,8-71-16-16,3 1-6 15,3-12-12-15,1-15-5 16,5-8-7-16,7-16-1 15,-3-9-1-15,5-9-2 16,-4-2-1-16,-1-5-1 16,-6 7-1-16,4 7-3 15,-6 14 0-15,4 12 1 16,-3 14 0-16,8 21 0 16,1 6 2-16,8 11-5 15,-1-6-15-15,12 2-26 0,-3-16-302 16,7-11 78-16</inkml:trace>
        </inkml:traceGroup>
        <inkml:traceGroup>
          <inkml:annotationXML>
            <emma:emma xmlns:emma="http://www.w3.org/2003/04/emma" version="1.0">
              <emma:interpretation id="{9D350961-43D9-48BF-9E0B-182022788519}" emma:medium="tactile" emma:mode="ink">
                <msink:context xmlns:msink="http://schemas.microsoft.com/ink/2010/main" type="inkWord" rotatedBoundingBox="14977,7509 16108,7297 16378,8732 15247,8945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49222.5666">4606-471 478 0,'-7'3'163'0,"3"-6"56"16,-3 1-125-16,7 0-2 16,-2 0-10-16,2-3-6 0,0 1-25 15,0-3-2-15,2-2-12 16,0 0 0-16,5-7-5 16,4-8-4-16,45-66-5 15,-33 72-1-15,-3 4-5 16,-2 8-1-16,0 3-3 15,0 12-1-15,-5 5-3 16,3 13 1-16,-7 2 1 0,0 11-3 16,-5-2 0-1,-1 10 0-15,-8-4-1 16,1 13-1-16,-3-10 1 0,-4 11-2 16,6-11 0-16,-4-2 0 15,3-9-1-15,-1-5-1 16,5-15 0-16,-5 0 0 15,7-10 0-15,4-1-1 16,-4-5-1-16,0 0 0 16,3 0 0-16,1 0-1 15,1 0 0-15,1 0 1 16,3 2-1-16,11 12 1 16,1 4 1-16,68 80 2 15,-71-57 2-15,-2 6 4 16,-7-2 3-16,-5 2 5 15,-6-9 0-15,-5 4 1 16,-4-6-5-16,-7-2 0 16,-2-9-7-16,-5-3 0 0,3-8-3 15,-7-10-1-15,2-4-4 16,-4-9-13-16,6-7-11 16,-9-8-30-16,7-5-19 15,5-10-18-15,2 1-252 16,-1-4 73-16</inkml:trace>
          <inkml:trace contextRef="#ctx0" brushRef="#br0" timeOffset="-48086.3633">5494-1148 653 0,'-13'-2'233'0,"-3"15"28"16,1 7-178-16,-8 9-5 15,5 10-26-15,-7-1-23 0,3-5 0 16,0 10-7-16,4-5-12 16,0-4-3-16,4-5-3 15,3 0 0-15,2-11-1 16,0-2 0-16,5-3-1 16,4-2 0-16,0-4-2 15,0-7 0-15,0 0-1 16,2 0 2-16,0 0 0 15,3 0-1-15,-1 0 1 16,1 2 1-16,-1 1-2 16,0-1 0-16,1 2-1 0,-1 1 1 15,1 2-13-15,2-1-13 16,-1 1 26-16,1 0 0 16,0-1 1-16,2 1 14 15,2-2 15-15,12-1-26 16,64-4 0-16,-62-31 0 15,-5-3-1-15,5-4 0 16,-10 0-2-16,1 0 1 16,-7 6-1-16,-7 1 1 15,-4 8-1-15,-7 5 0 16,-2 5 0-16,-7 9 0 16,-2 1-1-16,-7 12 0 15,2 2-2-15,-6 10-1 16,6-3-15-16,2 11-25 15,12-5-23-15,0-3-235 0,9-8 46 16</inkml:trace>
          <inkml:trace contextRef="#ctx0" brushRef="#br0" timeOffset="-48790.4116">4958-219 469 0,'2'29'250'16,"7"90"-3"-16,-9-57-85 15,5-8-73-15,4 2-4 16,9-17-32-16,4-8-2 15,7-20-3-15,12-15-4 16,1-14-10-16,8-16 5 0,-5-4-8 16,-3-11-3-1,-17 4-7-15,-7-2 1 0,-16 11-4 16,-9 4 1-16,-11 10-8 16,-6 2-8-16,-5 11 0 15,-5 6-3-15,0 12-4 16,1 5 2-16,6 4 3 0,-2 7-7 15,4-1-20 1,-2 3-21-16,7-9-19 16,4-2-276-16,5-12 67 0</inkml:trace>
        </inkml:traceGroup>
      </inkml:traceGroup>
    </inkml:traceGroup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9:50.90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B9E3E8F-E267-455F-B522-1BCFC92EC804}" emma:medium="tactile" emma:mode="ink">
          <msink:context xmlns:msink="http://schemas.microsoft.com/ink/2010/main" type="writingRegion" rotatedBoundingBox="11269,3029 15356,2948 15374,3834 11286,3914">
            <msink:destinationLink direction="with" ref="{B768CF47-2DB3-4B48-95B9-1A15B711F4BE}"/>
          </msink:context>
        </emma:interpretation>
      </emma:emma>
    </inkml:annotationXML>
    <inkml:traceGroup>
      <inkml:annotationXML>
        <emma:emma xmlns:emma="http://www.w3.org/2003/04/emma" version="1.0">
          <emma:interpretation id="{AEF989A7-34D4-46A2-9AB1-CA2C490E8BD0}" emma:medium="tactile" emma:mode="ink">
            <msink:context xmlns:msink="http://schemas.microsoft.com/ink/2010/main" type="paragraph" rotatedBoundingBox="11269,3029 15356,2948 15374,3834 11286,39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47F151-12A4-47CE-AD27-86BAB03CD897}" emma:medium="tactile" emma:mode="ink">
              <msink:context xmlns:msink="http://schemas.microsoft.com/ink/2010/main" type="line" rotatedBoundingBox="11269,3029 15356,2948 15374,3834 11286,3914"/>
            </emma:interpretation>
          </emma:emma>
        </inkml:annotationXML>
        <inkml:traceGroup>
          <inkml:annotationXML>
            <emma:emma xmlns:emma="http://www.w3.org/2003/04/emma" version="1.0">
              <emma:interpretation id="{687B92BC-80B6-4719-A769-A7B2AE7C4A62}" emma:medium="tactile" emma:mode="ink">
                <msink:context xmlns:msink="http://schemas.microsoft.com/ink/2010/main" type="inkWord" rotatedBoundingBox="11270,3100 12081,3084 12097,3898 11286,391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538 382 456 0,'0'0'178'0,"0"2"19"15,0 2-111-15,2 3 2 16,3 16-22-16,2 8 2 16,26 68-5-16,-19-72-6 15,1-7-11-15,10-9 7 0,0-9 3 16,11-11 9-16,-7-11 5 15,4-11-36-15,-8-3-13 16,-5-4-13-16,-11 4-14 16,-6 1-13-16,-10 8 30 15,-7 3-1-15,-4 6-2 16,-6 5-1-16,-3 8-3 16,0 6-1-16,4 3-1 0,1 12-8 15,6 3-6 1,3 3-5-16,4 1-34 0,7 4-50 15,2-7-219-15,2-1 30 16</inkml:trace>
          <inkml:trace contextRef="#ctx0" brushRef="#br0" timeOffset="-537.7374">534 115 361 0,'-7'0'206'0,"0"0"1"0,0 0-70 16,1 0-37-16,-1-2-23 15,2 2-5-15,-1 0-20 16,-1 0-4-16,0 0-15 15,-2 0-5-15,-2 0-10 0,-11 0-3 16,-1 0-4-16,-82 11 0 16,69-13 0-16,-5-1-2 15,3 1-1-15,-2-9-2 16,9 0-2-16,-3-5-2 16,9 0 0-16,3-2 1 15,8 7 0-15,1-2 1 16,11 6-1-16,-5 0 1 15,5 3 1-15,2 1-1 16,0 3-1-16,0 0 1 16,0 0 2-16,0 3 3 15,0-1 2-15,0 2 4 16,2 5 1-16,2 20-2 16,12 75-2-16,-16-59 0 15,2-7-3-15,1 7 2 16,-1-10-3-16,0 1 3 0,3-11-3 15,1 0 1-15,1-5-2 16,2 0 0-16,0-4-3 16,-2-3 0-16,-3-4-2 15,3-4 1-15,-7-5-2 16,0 0 1-16,0 0 1 16,2 0-1-16,3 0 1 15,-1 0 0-15,3 0 0 16,0 0 1-16,2 0-2 0,4-3 1 15,3 1-2-15,8 0 1 16,68 4 0-16,-71 5 0 16,3 6 0-16,3 3 1 15,-7 2-2-15,5 2 1 16,-5-2-1-16,0 0 0 16,-4 0 0-16,0 0 1 15,-7-2 0-15,0 4 1 16,-7-2 0-16,0 0 1 15,-8 2-1-15,-6-2 0 16,-3-7 0-16,-8 5-1 16,1 0-1-16,-12-5 0 15,7 0-2-15,-11-2 0 16,2-7 0-16,-6-4-23 16,8-5-63-16,-7-4 30 15,19-5-16-15,4-11-21 16,9-2-222-16,7-2 122 0</inkml:trace>
        </inkml:traceGroup>
        <inkml:traceGroup>
          <inkml:annotationXML>
            <emma:emma xmlns:emma="http://www.w3.org/2003/04/emma" version="1.0">
              <emma:interpretation id="{5BCF9B82-514D-432D-A8F3-AB2C46DE101F}" emma:medium="tactile" emma:mode="ink">
                <msink:context xmlns:msink="http://schemas.microsoft.com/ink/2010/main" type="inkWord" rotatedBoundingBox="12530,3004 13837,2978 13854,3823 12547,384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49.9232">1269 388 629 0,'12'-4'269'0,"1"2"22"16,7 0-141-16,3-3-43 16,1 3-19-16,-1-3-38 15,-1 1-11-15,-4 2-21 16,-2-1-7-16,-3 3-6 16,-4 0-4-16,-4-2-11 15,-5 0-39-15,0 0-30 0,0-1-254 16,0-1 39-16</inkml:trace>
          <inkml:trace contextRef="#ctx0" brushRef="#br0" timeOffset="1031.7602">1714 113 644 0,'6'-9'231'0,"1"2"37"0,-2 2-173 16,-1 3-11-16,-2 4-27 16,1 3-10-16,-1 2-11 15,0 2-3-15,0 6-8 16,-2 3-3-16,0-4-5 16,14 64 0-16,-12-69-7 0,0 2 0 15,5-4-2-15,-7-7-1 16,0 0-3-16,0 2 0 15,0 1-1-15,0-1-2 16,0 0 0-16,2 3 0 16,0-3 1-16,1 0 1 15,-1 0 2-15,2 1 0 16,3-1 0-16,0-2 0 16,2 0-2-16,11 2 1 15,0 0 1-15,68 16 2 16,-70-9 4-16,2 7 4 15,2-3 1-15,3 3 2 16,2 2-1-16,4 2 0 16,-8 0-3-16,-5 5 0 15,-7-2-4-15,-7 8 0 16,-6-6-2-16,-5 4-2 16,-2-5-1-16,-6 10 0 0,-3-7-1 15,-11 4-1-15,-5-8 0 16,-4-1-2-16,-3-11-1 15,-3-4-14-15,8-5-12 16,2-6-25-16,9-9-18 16,3-14-49-16,6-9-227 15,1-14 1-15,6-3-102 16</inkml:trace>
          <inkml:trace contextRef="#ctx0" brushRef="#br0" timeOffset="1275.2907">1837 95 615 0,'22'-14'269'16,"1"1"17"-16,6-3-146 15,0 3-57-15,9 1-25 16,-4 3-36-16,2 5-10 15,-9-1-9-15,2 1-13 16,-4 2-11-16,-3-1-33 16,1-1-24-16,-3 2-221 0,-2-3 47 15</inkml:trace>
          <inkml:trace contextRef="#ctx0" brushRef="#br0" timeOffset="1869.8253">2515-85 581 0,'-3'-4'220'16,"-1"-1"35"-16,-1-2-155 0,3 5-6 15,0 0-33-15,-3 0-9 16,1-3-17-16,-3 3-6 15,-2 0-8-15,0-1 1 16,-2 3-3-16,-5 3-4 16,-2 3-3-16,-67 62-2 15,72-32-4-15,-3 2-1 16,7 2-1-16,0 3-1 16,9-10-1-16,2 6 0 15,5-12-1-15,2-1-1 16,2-8 1-16,3-6-1 15,-1-10 1-15,3-2 0 16,2-5 1-16,2-8 0 16,-2 2 1-16,-2-10 0 15,1-1-1-15,-5-3 1 16,-1 1-2-16,-2-5 1 0,-2 8-1 16,-1 1 0-16,-1 4 0 15,-1 10-1-15,-1 1-2 16,-3 5 1-16,0 0-1 15,0 2 5-15,2 3 4 16,0 2 6-16,3 20 3 16,17 83 9-16,-20-70-1 15,0 9 4-15,-2-6-4 0,3 11-1 16,-3-7-7-16,2 2-4 16,0-6-6-16,0-3-2 15,1-11-3-15,1-2-13 16,3-9-13-16,-7-2-41 15,7-7-28-15,-3-7-260 16,3-6 49-16</inkml:trace>
        </inkml:traceGroup>
        <inkml:traceGroup>
          <inkml:annotationXML>
            <emma:emma xmlns:emma="http://www.w3.org/2003/04/emma" version="1.0">
              <emma:interpretation id="{A5ACF81C-ED77-42B6-89A3-C8D8C16DF37F}" emma:medium="tactile" emma:mode="ink">
                <msink:context xmlns:msink="http://schemas.microsoft.com/ink/2010/main" type="inkWord" rotatedBoundingBox="14377,3433 14566,3429 14570,3658 14381,3662"/>
              </emma:interpretation>
              <emma:one-of disjunction-type="recognition" id="oneOf2">
                <emma:interpretation id="interp2" emma:lang="" emma:confidence="1">
                  <emma:literal>a</emma:literal>
                </emma:interpretation>
                <emma:interpretation id="interp3" emma:lang="" emma:confidence="0">
                  <emma:literal>A</emma:literal>
                </emma:interpretation>
                <emma:interpretation id="interp4" emma:lang="" emma:confidence="0">
                  <emma:literal>n</emma:literal>
                </emma:interpretation>
                <emma:interpretation id="interp5" emma:lang="" emma:confidence="0">
                  <emma:literal>9</emma:literal>
                </emma:interpretation>
                <emma:interpretation id="interp6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2561.381">3226 359 878 0,'-5'-6'211'0,"-2"-1"82"16,1 0-257-16,-1 3 0 16,-2 1-12-16,0 3-3 15,0 5-8-15,0 2-2 16,-9 22-4-16,-20 76 0 15,43-73-2-15,1-8 0 16,3-6-1-16,5-11 0 16,-3-9-1-16,-2-5 2 15,2-6-1-15,0-10 0 16,-4 1 0-16,2-7-2 16,-2 4 0-16,-1 2 0 15,-3 8-2-15,1 1 1 16,-2 8-2-16,-2 3-1 15,0 3 0-15,0 0 2 16,0 3 1-16,0 1 0 16,3 0 2-16,-1 3 0 0,2 9-3 15,5 6-7 1,25 66-13-16,-25-72-35 0,-2-5-27 16,-1-4-236-16,-3-3 43 15</inkml:trace>
        </inkml:traceGroup>
        <inkml:traceGroup>
          <inkml:annotationXML>
            <emma:emma xmlns:emma="http://www.w3.org/2003/04/emma" version="1.0">
              <emma:interpretation id="{28417E62-BFA1-4509-AE6F-C2E673A3E4C0}" emma:medium="tactile" emma:mode="ink">
                <msink:context xmlns:msink="http://schemas.microsoft.com/ink/2010/main" type="inkWord" rotatedBoundingBox="14509,3480 14524,3479 14525,3485 14510,3485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118.6693">3239 386 183 0,'0'-6'0'16</inkml:trace>
        </inkml:traceGroup>
        <inkml:traceGroup>
          <inkml:annotationXML>
            <emma:emma xmlns:emma="http://www.w3.org/2003/04/emma" version="1.0">
              <emma:interpretation id="{6849A300-687B-409A-B0ED-8C8E0D849A90}" emma:medium="tactile" emma:mode="ink">
                <msink:context xmlns:msink="http://schemas.microsoft.com/ink/2010/main" type="inkWord" rotatedBoundingBox="14503,3063 15358,3046 15374,3821 14518,3837"/>
              </emma:interpretation>
              <emma:one-of disjunction-type="recognition" id="oneOf4">
                <emma:interpretation id="interp8" emma:lang="" emma:confidence="0">
                  <emma:literal>org</emma:literal>
                </emma:interpretation>
                <emma:interpretation id="interp9" emma:lang="" emma:confidence="0">
                  <emma:literal>ray</emma:literal>
                </emma:interpretation>
                <emma:interpretation id="interp10" emma:lang="" emma:confidence="0">
                  <emma:literal>ra</emma:literal>
                </emma:interpretation>
                <emma:interpretation id="interp11" emma:lang="" emma:confidence="0">
                  <emma:literal>'vg</emma:literal>
                </emma:interpretation>
                <emma:interpretation id="interp12" emma:lang="" emma:confidence="0">
                  <emma:literal>erg</emma:literal>
                </emma:interpretation>
              </emma:one-of>
            </emma:emma>
          </inkml:annotationXML>
          <inkml:trace contextRef="#ctx0" brushRef="#br0" timeOffset="2758.911">3239 214 407 0,'-2'-27'269'0,"6"-7"-26"15,-1 3-81-15,-1-5-67 16,7 9-38-16,0-5-40 15,-2 8-6-15,2 6-17 16,0 4-14-16,-3 5-49 16,1 11-127-16,0 3-58 15,-7-5-62-15</inkml:trace>
          <inkml:trace contextRef="#ctx0" brushRef="#br0" timeOffset="3044.7037">3354 124 472 0,'87'121'228'0,"-67"-72"14"16,-4-8-120-16,2 4-5 16,-5-12-38-16,1-1 0 0,-5-14-20 15,-5-3-3-15,-1-8-15 16,-1-7 0-16,-4-2-14 16,-1-3-4-16,3-1-7 15,0-3-6-15,0-14-8 16,0-13-3-16,11-67-4 15,1 65-13-15,-1 6-14 16,5 3-18-16,-1 5-13 16,3-1-35-16,2 11-17 0,3 3-176 15,-5 7 33-15</inkml:trace>
          <inkml:trace contextRef="#ctx0" brushRef="#br0" timeOffset="3252.4872">3923 166 433 0,'0'0'209'16,"-6"0"10"-16,-3 5-75 15,6-5-64-15,-1 0-3 16,-1 2-11-16,-1 3-9 16,-1 1-15-16,-4 10-2 15,-5 11-10-15,-31 72-2 16,47-72-4-16,4-5-6 0,3-11-5 15,4-2-3-15,3-9-2 16,4-9-2 0,-2-2 1-16,4-2 2 0,-5-1-2 15,1 3-3-15,-2 4-1 16,-5 7 2-16,0 7-1 16,0 11 2-16,-1 4-1 15,4 14 1-15,-1 5-3 16,2 6-5-16,3 0-11 15,2 9-10-15,-2-16-50 16,-1 1-240-16,8-5 58 0</inkml:trace>
        </inkml:traceGroup>
      </inkml:traceGroup>
    </inkml:traceGroup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10:15.78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5DADD26-8B4C-4190-AF34-7FA75BBE0E7E}" emma:medium="tactile" emma:mode="ink">
          <msink:context xmlns:msink="http://schemas.microsoft.com/ink/2010/main" type="inkDrawing"/>
        </emma:interpretation>
      </emma:emma>
    </inkml:annotationXML>
    <inkml:trace contextRef="#ctx0" brushRef="#br0">79 212 295 0,'-36'-92'221'16,"30"74"-21"-16,-5-5-8 16,4 5-77-16,0-2-15 15,3 7-23-15,-3-3-3 16,5 7-21-16,2 5-16 15,0 4 5-15,0 0 3 16,0 4-7-16,0 5 1 16,6 43-7-16,12 89 0 15,-4-67-7-15,-1 22-3 0,1-10-5 16,4 12-2-16,-5-10-5 16,1 6-1-16,-5-20-3 15,2 11-1-15,-9-22-3 16,5 2-6-16,-5-20-10 15,2-7-37-15,-4-24-27 16,3-7-263-16,-6-16 48 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10:16.11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97E6B6E-7325-42BF-AF23-85AEEFF3B6CB}" emma:medium="tactile" emma:mode="ink">
          <msink:context xmlns:msink="http://schemas.microsoft.com/ink/2010/main" type="inkDrawing"/>
        </emma:interpretation>
      </emma:emma>
    </inkml:annotationXML>
    <inkml:trace contextRef="#ctx0" brushRef="#br0">0 315 545 0,'9'-18'215'0,"2"0"36"16,-2 3-127-16,2-1 5 15,5 3-50-15,0-5-4 16,6 6-20-16,3-10-15 15,4-1-22-15,2-1 20 0,5 4-12 16,0-3-7-16,0 10-11 16,-7-1-3-16,-4 3-4 15,-5-2 1-15,-6 1-1 16,-1 1-2-16,-6 2 0 16,-3 2-2-16,-2 5-63 15,-4 2-81-15,0 0-179 16,-3 0-28-16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10:16.3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7D4BC7D-C1E1-48C5-AED5-6F85DC60AC13}" emma:medium="tactile" emma:mode="ink">
          <msink:context xmlns:msink="http://schemas.microsoft.com/ink/2010/main" type="inkDrawing"/>
        </emma:interpretation>
      </emma:emma>
    </inkml:annotationXML>
    <inkml:trace contextRef="#ctx0" brushRef="#br0">0 0 625 0,'13'11'242'0,"8"7"39"15,1 5-167-15,7 10-6 16,0-1-35-16,7 8-13 16,-2-2-26-16,6 5-9 15,-8-9-14-15,4-1-9 16,-3-8-12-16,-4-9-32 16,-4-7-32-16,-3-12-242 15,1 1 44-15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10:17.00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FC8AC93-AE15-4A42-97D3-3327EFF181B0}" emma:medium="tactile" emma:mode="ink">
          <msink:context xmlns:msink="http://schemas.microsoft.com/ink/2010/main" type="inkDrawing"/>
        </emma:interpretation>
      </emma:emma>
    </inkml:annotationXML>
    <inkml:trace contextRef="#ctx0" brushRef="#br0">133 48 325 0,'-2'-5'239'0,"-1"1"-17"15,1-3-52-15,-2 0-54 16,-1 1-37-16,1-1-8 16,-3 2-20-16,0 1-8 15,0 2-13-15,1 2-3 16,-1 0-8-16,-2 2-6 16,2 5 1-16,-6 11 1 15,-5 20-4-15,-11 78 2 16,29-66-1-16,4 1-3 15,3-8-4-15,0-5 0 0,2-13-3 16,2-14-2-16,0-9 2 16,3-9 0-16,1-2 1 15,1-13 0-15,-3-5 0 16,-1-2-1-16,-3 0 0 16,-3-5 0-16,-1 9-1 15,-1 1 0-15,-6 4 0 16,2 4 0-16,-2 9 1 0,2 5 1 15,0 2 3-15,0 0 2 16,0 2 4-16,2 5 0 16,0 6 0-16,10 21-3 15,26 67-2-15,-23-72-5 16,-1-9-1-16,2 7 0 16,-5-13-16-16,0-8-29 15,-2-3-23-15,-2-6-24 16,-7 1-227-16,0-2 60 15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10:17.30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37D0C41-5410-4F7B-9440-8A08CCA8912E}" emma:medium="tactile" emma:mode="ink">
          <msink:context xmlns:msink="http://schemas.microsoft.com/ink/2010/main" type="inkDrawing"/>
        </emma:interpretation>
      </emma:emma>
    </inkml:annotationXML>
    <inkml:trace contextRef="#ctx0" brushRef="#br0">0 200 676 0,'9'29'218'0,"2"3"59"15,2 3-168-15,1-1-30 16,-1-2-1-16,-4-10-8 16,2 0-12-16,-6-10-11 15,-3-6 3-15,-4-8 0 16,0 0-11-16,-1-3-13 16,1-1-4-16,-2-3-13 15,-5-25-12-15,-9-67 5 16,13 58-3-16,1 8-9 0,1-4-25 15,6 8-19-15,-8-3-17 16,12 10-51-16,-3-1-45 16,-1 7-159-16,-1 2 9 15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30.142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178 611 541 0,'-23'-14'140'0,"-2"-6"54"15,1-1-146-15,4-9-13 16,8 2-1-16,3 3-1 15,4 4-12-15,3 3-3 16,0 8-5-16,4 3 13 16,-2 7 13-16,0 0-5 15,0 3 1-15,2 4 0 16,14 32-13-16,47 104-8 16,-33-65 5-16,7 5-2 0,-3-9-2 15,1 2-3-15,-8-27-6 16,1-8-1-16,-7-16-2 15,-7-20 0-15,0-14 1 16,-5-21 1-16,-5-14 0 16,-4-21 2-16,-4-11-3 15,-12-23-1-15,-10 0-1 0,-11-9-1 16,-4 6-1-16,-12-4 0 16,2 16 0-16,0 3 1 15,10 22 0-15,4 17 2 16,14 36 10-1,11 21-7-15,12 40 1 16,10 20-4-16,8 23-1 16,5 5-2-16,9 18 2 15,1-11 0-15,4 2 1 16,-5-9 1-16,2 2-1 16,-6-23 2-16,4 3 0 15,-9-19-1-15,-2-12 0 16,-7-16 0-16,-2-6-2 15,-8-15-1-15,1 3 1 16,-3-5-1-16,-2-9-1 16,0 3-1-16,0 1 2 15,2 3-1-15,1 2 0 0,1 10 2 16,1-3-2-16,0 0 1 16,25 72 0-16,-24-68-1 15,1 6 0-15,-2-3 0 16,2 2 0-16,2-4 0 15,0-7-1-15,1-7-1 16,3-3 0-16,4-8 2 16,3-3 0-16,1 0 2 15,14-2 1-15,-1-1 0 0,12-3-1 16,3 1-1-16,11 0 1 16,-3-4 0-16,6-2-4 15,-8-1-13-15,7-1-12 16,-13 1-271-16,-1 1 73 15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10:17.60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4895106-C69E-4683-864F-32180088E508}" emma:medium="tactile" emma:mode="ink">
          <msink:context xmlns:msink="http://schemas.microsoft.com/ink/2010/main" type="inkDrawing"/>
        </emma:interpretation>
      </emma:emma>
    </inkml:annotationXML>
    <inkml:trace contextRef="#ctx0" brushRef="#br0">0 0 299 0,'7'22'413'15,"0"5"-118"-15,2 18-160 16,2 11 188-16,0 18-231 15,2 2-30-15,1 21-5 0,2-10-18 16,2 5-7-16,-3-11-16 16,8 4-6-16,-3-17-7 15,9 4-10-15,-4-19-14 16,2-1-36-16,-3-14-24 0,1-9-275 16,-14-20 57-1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10:18.07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342E7B8-199B-4822-BC17-A0FE77CC01D6}" emma:medium="tactile" emma:mode="ink">
          <msink:context xmlns:msink="http://schemas.microsoft.com/ink/2010/main" type="inkDrawing"/>
        </emma:interpretation>
      </emma:emma>
    </inkml:annotationXML>
    <inkml:trace contextRef="#ctx0" brushRef="#br0">162 20 337 0,'-4'-9'258'0,"-3"2"-22"16,-6 3-27-16,11 4-93 15,-3 0-38-15,-2 0-3 16,-2 2-25-16,-2 4-22 16,-9 15 12-16,-61 93-3 15,77-65-10-15,6 5-4 0,5-13-10 16,2-8-4-16,11-12-3 15,-7-17 1-15,5-11 1 16,9-13-1-16,-2-5 1 16,-5-11 0-16,2 1-2 15,-1-8-2-15,-15 9 2 16,3 3 0-16,-6 6-1 16,1 5 0-16,-4 11 6 15,0 9 7-15,0 11 0 0,0-8 3 16,0 1 1-16,2 18-8 15,5 19-8-15,15 73-2 16,-15-76-2-16,4 3-5 16,1-10-9-16,1 1-31 15,1-12-30-15,4-2-41 16,-3-12-228-16,-6-6 43 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10:18.37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8F55043-4203-4139-9B12-6F075237E975}" emma:medium="tactile" emma:mode="ink">
          <msink:context xmlns:msink="http://schemas.microsoft.com/ink/2010/main" type="inkDrawing"/>
        </emma:interpretation>
      </emma:emma>
    </inkml:annotationXML>
    <inkml:trace contextRef="#ctx0" brushRef="#br0">0 220 678 0,'9'14'225'0,"-2"13"52"15,-2 0-183-15,8 15 0 0,-2-4-19 16,1 7 4-16,-6-9-16 15,3 4 1-15,-2-19-10 16,-7-3-1-16,4-12-23 16,1-10-2-16,-5-12-9 15,0 12-9-15,0-5-8 16,0-34 9-16,2-83-7 0,7 61 0 16,-4 7-2-16,8 0-12 15,1 13-16-15,6 4-56 16,0 3-291-16,9 11 61 15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10:19.96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52CF802-AED2-4A9A-B8FD-F4EFAD0E090B}" emma:medium="tactile" emma:mode="ink">
          <msink:context xmlns:msink="http://schemas.microsoft.com/ink/2010/main" type="inkDrawing"/>
        </emma:interpretation>
      </emma:emma>
    </inkml:annotationXML>
    <inkml:trace contextRef="#ctx0" brushRef="#br0">7 10 618 0,'-3'-7'247'0,"3"2"54"16,-4 5-195-16,4 0 8 15,0 3-25-15,0 3-24 16,4 17-27-16,10 37 25 16,24 70-22-16,-18-51-9 15,0-7-11-15,3 11-7 16,-7-9-7-16,-3 9-1 15,-2-11-2-15,-2 6-1 16,-4-11-1-16,-3 5-10 16,-2-14-12-16,0-6-31 15,4-12-22-15,1-15 67 16,-3-18 76-16,7-12-404 16,-4-13 257-16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10:20.25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BA78550-DAC6-4E3F-B543-0C220D9EF073}" emma:medium="tactile" emma:mode="ink">
          <msink:context xmlns:msink="http://schemas.microsoft.com/ink/2010/main" type="inkDrawing"/>
        </emma:interpretation>
      </emma:emma>
    </inkml:annotationXML>
    <inkml:trace contextRef="#ctx0" brushRef="#br0">0 339 901 0,'40'-52'223'0,"5"3"89"0,11-5-253 16,3 9-18-16,-1 0-7 16,-9 12-7-16,-8 1-15 15,-12 17-8-15,-11 3-6 16,-9 10-7-16,-14 9-6 16,1 6-36-16,2-10-44 15,-3 1-38-15,-4 5-180 16,-9 20 8-16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10:20.46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900F8E4-4992-4EDE-821D-2A68E553DEF5}" emma:medium="tactile" emma:mode="ink">
          <msink:context xmlns:msink="http://schemas.microsoft.com/ink/2010/main" type="inkDrawing"/>
        </emma:interpretation>
      </emma:emma>
    </inkml:annotationXML>
    <inkml:trace contextRef="#ctx0" brushRef="#br0">0 0 501 0,'13'30'243'0,"5"1"24"16,2-4-123-16,7 9-5 15,0 6-40-15,13 3-9 16,-2 0-32-16,5 9-11 15,2-9-21-15,-2 0-9 16,-12-5-10-16,-4-8-12 0,-7-10-12 16,-4-6-40-16,-7-7-31 15,-2-9-240-15,-1-7 40 16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10:20.76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3DDA7EB-1FAD-4358-951D-3E78D4FFCCA8}" emma:medium="tactile" emma:mode="ink">
          <msink:context xmlns:msink="http://schemas.microsoft.com/ink/2010/main" type="inkDrawing"/>
        </emma:interpretation>
      </emma:emma>
    </inkml:annotationXML>
    <inkml:trace contextRef="#ctx0" brushRef="#br0">52 95 572 0,'-2'45'216'0,"6"11"45"16,-2-6-129-16,10-1-32 15,-1-20-22-15,5-8-4 16,2-19-22-16,2-20-21 15,-5-9 8-15,3-13-2 16,-6-5-12-16,-3-5-5 16,-7 8-7-16,-4-5-2 15,-5 15-2-15,-2 7-2 16,-7 10-1-16,-9 6-13 16,3 11-9-16,-3 9-17 15,-2 3-14-15,7 6-38 16,5 2-7-16,1 3-229 15,7-5 52-15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10:21.16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D9102AD-517C-47B7-BF55-D312E28A2DBD}" emma:medium="tactile" emma:mode="ink">
          <msink:context xmlns:msink="http://schemas.microsoft.com/ink/2010/main" type="inkDrawing"/>
        </emma:interpretation>
      </emma:emma>
    </inkml:annotationXML>
    <inkml:trace contextRef="#ctx0" brushRef="#br0">0 131 488 0,'94'105'211'0,"-71"-71"24"0,1-3-105 16,-3-13-45-16,-6-7-5 16,-3-11-24-16,-6-13-11 15,-3-5-13-15,-3-11-3 16,0-5-10-16,-3-4-4 15,3 0-6-15,0-9-1 16,3 4 0-16,5 9 4 16,1 10 4-16,7 12 9 15,2 12 10-15,0 14-2 16,2 11-6-16,5 11-2 16,-3-5-9-16,3 12-11 15,0-1 1-15,-3-1-2 16,-6-8-1-16,2 8-1 15,-5-10-21-15,5-2-36 16,-2-6-39-16,-3-10-238 0,-1-6 30 16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10:21.54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0011B0F-2D8D-4C31-95A8-29B29BBDEC9E}" emma:medium="tactile" emma:mode="ink">
          <msink:context xmlns:msink="http://schemas.microsoft.com/ink/2010/main" type="inkDrawing"/>
        </emma:interpretation>
      </emma:emma>
    </inkml:annotationXML>
    <inkml:trace contextRef="#ctx0" brushRef="#br0">0 43 500 0,'5'14'261'0,"4"4"-2"15,-5 6-102-15,5 10-53 16,-2-5-31-16,2 2-15 16,4-4-17-16,3-4-10 15,-3-10-13-15,5-6-3 16,-2-12-2-16,2-10 1 15,-7-10-4-15,3-9-2 16,-8 1-1-16,-1-1-3 16,-3 3-3-16,0 2 1 15,-4 4-1-15,2 7 0 16,2 4 0-16,1 12-2 16,1 9 5-16,-4-5-1 15,2 5 1-15,5 24 1 16,27 84 1-16,-21-59-5 15,3-9-6-15,-3-4-26 0,1-5-24 16,6-7-217-16,-4-13-49 16,2-11-73-16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10:21.85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BCA32F7-975C-4D79-BA01-6B5B9167A56E}" emma:medium="tactile" emma:mode="ink">
          <msink:context xmlns:msink="http://schemas.microsoft.com/ink/2010/main" type="inkDrawing"/>
        </emma:interpretation>
      </emma:emma>
    </inkml:annotationXML>
    <inkml:trace contextRef="#ctx0" brushRef="#br0">0 175 536 0,'9'20'277'15,"2"0"4"-15,1 11-103 16,1 1-67-16,-2 4-17 16,-2-7-38-16,2 2-7 15,-2-8-5-15,-4-8-8 16,-3-6 1-16,-4-4 0 15,0-7-3-15,-1-1-12 16,1-1-8-16,0-5-5 16,0-14-6-16,-3-24-2 15,-4-65-1-15,14 61-9 16,4 10-11-16,4-1-33 16,7 10-28-16,5-6-282 15,4 16 61-15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31.041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136 97 533 0,'40'-80'121'0,"-36"68"62"16,-6 7-146-16,7 5 5 16,-5 0 1-16,2 3 2 15,0 1-12-15,7 15 1 0,14 29-11 16,28 86 3-16,-44-70-1 16,-7 22 3-16,-5-6-6 15,-11 15 8-15,-7-12-1 16,-7 5 7-16,3-19-2 15,-8-2 1-15,7-17-7 16,3-1-2-16,4-12-7 16,1-7-1-16,6-12-5 0,2 1-2 15,5-10-2-15,0-5-2 16,5-1-2-16,0-3-3 16,2 0-1-16,-3 0-1 15,3 0 0-15,0 0 0 16,0 0 1-16,0 0 0 15,3 2 3-15,1 3 4 16,6 2 2-16,31 23 3 16,74 76 3-16,-59-67 0 15,4-2-6-15,4-10-2 16,-6-4-3-16,4-4-4 16,-7-5-2-16,-4-3 3 15,-12-4-1-15,-2 0 1 16,-9-2-1-16,-5 2 0 15,-7-5 0-15,-2 3-19 16,-7-1-17-16,-5-2 46 16,-4-4-331-16,0-2 110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7:34.97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D9B9ABB-D9C2-498F-82BB-2BA73E5E064D}" emma:medium="tactile" emma:mode="ink">
          <msink:context xmlns:msink="http://schemas.microsoft.com/ink/2010/main" type="writingRegion" rotatedBoundingBox="5825,345 7074,345 7074,1582 5825,1582"/>
        </emma:interpretation>
      </emma:emma>
    </inkml:annotationXML>
    <inkml:traceGroup>
      <inkml:annotationXML>
        <emma:emma xmlns:emma="http://www.w3.org/2003/04/emma" version="1.0">
          <emma:interpretation id="{F03EA9C1-1DE9-4823-915E-C0D1FFE582CD}" emma:medium="tactile" emma:mode="ink">
            <msink:context xmlns:msink="http://schemas.microsoft.com/ink/2010/main" type="paragraph" rotatedBoundingBox="5825,345 7074,345 7074,1582 5825,15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5E51FF-1698-4812-A4E2-0C61CB38506B}" emma:medium="tactile" emma:mode="ink">
              <msink:context xmlns:msink="http://schemas.microsoft.com/ink/2010/main" type="line" rotatedBoundingBox="5825,345 7074,345 7074,1582 5825,1582"/>
            </emma:interpretation>
          </emma:emma>
        </inkml:annotationXML>
        <inkml:traceGroup>
          <inkml:annotationXML>
            <emma:emma xmlns:emma="http://www.w3.org/2003/04/emma" version="1.0">
              <emma:interpretation id="{75F3ED63-1826-4204-A84F-310B7701E3C7}" emma:medium="tactile" emma:mode="ink">
                <msink:context xmlns:msink="http://schemas.microsoft.com/ink/2010/main" type="inkWord" rotatedBoundingBox="5825,345 7074,345 7074,1582 5825,1582"/>
              </emma:interpretation>
              <emma:one-of disjunction-type="recognition" id="oneOf0">
                <emma:interpretation id="interp0" emma:lang="" emma:confidence="1">
                  <emma:literal>ty</emma:literal>
                </emma:interpretation>
                <emma:interpretation id="interp1" emma:lang="" emma:confidence="0">
                  <emma:literal>+ Y</emma:literal>
                </emma:interpretation>
                <emma:interpretation id="interp2" emma:lang="" emma:confidence="0">
                  <emma:literal>t Y</emma:literal>
                </emma:interpretation>
                <emma:interpretation id="interp3" emma:lang="" emma:confidence="0">
                  <emma:literal>4 Y</emma:literal>
                </emma:interpretation>
                <emma:interpretation id="interp4" emma:lang="" emma:confidence="0">
                  <emma:literal>k Y</emma:literal>
                </emma:interpretation>
              </emma:one-of>
            </emma:emma>
          </inkml:annotationXML>
          <inkml:trace contextRef="#ctx0" brushRef="#br0">60 0 483 0,'-31'27'248'0,"11"-12"13"16,11 3-83-16,13-6-48 16,12-3-2-16,9-5-12 15,13 0-12-15,2-1-21 16,12-6-14-16,-3-3-21 0,9 4-13 15,-6 2-15-15,2 0-5 16,-9 6-10-16,-7 10-5 16,-9-3-11-16,-4 1-30 15,-10 2-18-15,1-1-53 16,-7-8 177-16,-2 0-438 16,0-5 183-16</inkml:trace>
          <inkml:trace contextRef="#ctx0" brushRef="#br0" timeOffset="-481.5947">105-442 261 0,'-7'-20'348'15,"1"2"-99"-15,-3 0-145 0,-5-5 180 16,5 5-194-16,5 3-7 16,-1-1-5-16,8 5-2 15,1 8-13-15,1 19-4 16,-1 7-3-16,3 24 4 15,-3 11-6-15,10 21-4 0,-1-3-16 16,3 25-4-16,2-9-6 16,0 13-8-16,-5-13-7 15,-4 11-1-15,2-17-6 16,-6-3-14-16,2-18-13 16,2-9-44-16,2-18-30 15,-9-11-30-15,-2-20-268 16,5-12 67-16</inkml:trace>
          <inkml:trace contextRef="#ctx0" brushRef="#br0" timeOffset="465.827">646-489 785 0,'7'9'282'0,"2"18"50"15,2 4-220-15,4 14 1 0,3 0-38 16,12 6-10-16,-1-8-23 16,7 0-9-16,2-14-9 15,4-5-11-15,-3-15-4 16,-6-6-3-16,-4-12-1 16,-2-7-1-16,-11-4-1 15,2-7 0-15,-5-2 1 16,-6-5 0-16,-2 5-2 15,-1-3-1-15,-8 8-1 0,1 6 0 16,1 11-3-16,0 16 2 16,4 14 3-16,0 21 14 15,1 6 8-15,1 17 17 16,-2 3 15-16,1 17-7 16,3-4-12-16,3 9-6 15,-2-7-14-15,6 7-15 16,-1-18 3-16,-1 3-2 15,5-17-5-15,-1-6-31 16,-3-23-22-16,-1-8-50 16,2-16-30-16,-2-16-181 15,1-16-90-15,12-9-30 16</inkml:trace>
        </inkml:traceGroup>
      </inkml:traceGroup>
    </inkml:traceGroup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8:43.48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768CF47-2DB3-4B48-95B9-1A15B711F4BE}" emma:medium="tactile" emma:mode="ink">
          <msink:context xmlns:msink="http://schemas.microsoft.com/ink/2010/main" type="inkDrawing" rotatedBoundingBox="17108,5305 17240,3503 17283,3507 17151,5308" semanticType="verticalRange" shapeName="Line">
            <msink:sourceLink direction="with" ref="{3B9E3E8F-E267-455F-B522-1BCFC92EC804}"/>
            <msink:sourceLink direction="with" ref="{75DA90FC-CA48-4E98-8B68-80BD6F558AD7}"/>
          </msink:context>
        </emma:interpretation>
      </emma:emma>
    </inkml:annotationXML>
    <inkml:trace contextRef="#ctx0" brushRef="#br0">969-413 211 0,'2'25'362'0,"0"24"-94"15,0 12-114-15,-2 29 150 16,-4-1-202-16,-5 28-9 16,4-3-18-16,-8 16-17 15,-5-11-19-15,5 29-8 16,-1-17-13-16,-6 12-16 15,9-19 4-15,4 6-3 16,0-29-3-16,0-9-18 16,12-27-11-16,-3-18-37 15,3-23-23-15,1-19-254 16,8-21 56-16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7:07.313"/>
    </inkml:context>
    <inkml:brush xml:id="br0">
      <inkml:brushProperty name="width" value="0.08333" units="cm"/>
      <inkml:brushProperty name="height" value="0.083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0184BC6-63F2-4E2F-8D0E-09158BE8621C}" emma:medium="tactile" emma:mode="ink">
          <msink:context xmlns:msink="http://schemas.microsoft.com/ink/2010/main" type="inkDrawing" rotatedBoundingBox="6688,6610 6744,7882 6399,7897 6342,6625" semanticType="callout" shapeName="Other">
            <msink:sourceLink direction="with" ref="{1DBFE764-3F11-49F4-94F7-701C64FC92D6}"/>
            <msink:sourceLink direction="with" ref="{A6044674-9CDD-4288-AE01-37836521BA9B}"/>
          </msink:context>
        </emma:interpretation>
      </emma:emma>
    </inkml:annotationXML>
    <inkml:trace contextRef="#ctx0" brushRef="#br0">-845 1359 217 0,'0'-92'319'0,"-9"74"-85"16,-2-2-108-16,-3 5 138 0,-2 3-174 16,-2 8-29-16,-2 4-8 15,0 4-20-15,-2 19-4 16,1 1-10-16,-1 17-2 15,0 4-7-15,-1 9-1 16,3-5-3-16,2 7-2 16,5-11-2-16,4 0 1 15,2-9-1-15,11-3 2 16,1-8 1-16,8 2 2 16,8-2 1-16,8 4 2 15,0-2 0-15,13 8 1 16,-3 4-3-16,10 3-1 15,-9 1-1-15,1 8-1 16,-14-3-1-16,-5 8 0 16,-13-2 0-16,-11 8 0 15,-7-3-1-15,-14-3 0 16,-1-9-1-16,-5-7 1 0,2-13-1 16,0-9 0-16,9-9-1 15,0-13-1-15,7-12 0 16,4-18-1-16,5-8 0 15,6-19 0-15,1-2 0 16,6-18 1-16,0 7-1 0,0-15 1 16,0 8 0-1,7-4-1-15,0 15 1 0,0-4 0 16,0 18 1-16,0 0 0 16,-9 13 0-16,-2 3 1 15,-7 11 0-15,-5 0-2 16,1 13-2-16,-12 5-6 15,1 4-5-15,-3 2-3 16,4 8-16-16,-8-1-18 16,8 2-4-16,-1 8-18 15,1-3-235-15,-4-3 79 16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7:07.802"/>
    </inkml:context>
    <inkml:brush xml:id="br0">
      <inkml:brushProperty name="width" value="0.08333" units="cm"/>
      <inkml:brushProperty name="height" value="0.083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5A49DDF-7234-44F5-887D-C81E6807C2A9}" emma:medium="tactile" emma:mode="ink">
          <msink:context xmlns:msink="http://schemas.microsoft.com/ink/2010/main" type="inkDrawing" rotatedBoundingBox="6967,6477 7119,7817 7102,7819 6949,6478" semanticType="callout" shapeName="Other">
            <msink:sourceLink direction="with" ref="{A6044674-9CDD-4288-AE01-37836521BA9B}"/>
          </msink:context>
        </emma:interpretation>
      </emma:emma>
    </inkml:annotationXML>
    <inkml:trace contextRef="#ctx0" brushRef="#br0">-524 1059 302 0,'0'13'296'16,"0"10"-52"-16,2 15 17 16,0 11-154-16,3 25 0 15,1 5-27-15,6 22-5 16,-3-7-22-16,4 18-6 16,5-9-15-16,0 7-5 15,-7-16-12-15,3 7-4 16,-5-15-4-16,-5-10-2 15,3-18-2-15,-3-6-5 16,-2-16-5-16,3-12-34 16,-3-10-25-16,0-10-270 0,-2-10 52 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8:38.20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32F8281-31A5-4286-8CAB-6D4A899D488E}" emma:medium="tactile" emma:mode="ink">
          <msink:context xmlns:msink="http://schemas.microsoft.com/ink/2010/main" type="inkDrawing" rotatedBoundingBox="16073,8781 16346,6988 16372,6992 16100,8785" semanticType="verticalRange" shapeName="Line">
            <msink:sourceLink direction="with" ref="{1D581701-9A57-491B-9AD1-21B2BDCBA512}"/>
          </msink:context>
        </emma:interpretation>
      </emma:emma>
    </inkml:annotationXML>
    <inkml:trace contextRef="#ctx0" brushRef="#br0">1175-788 706 0,'-2'36'220'0,"-5"22"66"16,3 19-196-16,-7 30-1 16,-3 6-10-16,-4 30-17 15,0-8-20-15,-9 13-4 16,3-16-16-16,-1 19-7 15,7-28-8-15,-4 16-3 16,1-27-2-16,1 0-21 16,7-31-16-16,-1-9-39 15,8-34-33-15,8-20-226 16,9-23 45-16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19:02.36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9DE2350-EBCC-46C6-B1E6-DC57EDF77676}" emma:medium="tactile" emma:mode="ink">
          <msink:context xmlns:msink="http://schemas.microsoft.com/ink/2010/main" type="inkDrawing" rotatedBoundingBox="25490,2042 26788,17990 24320,18191 23023,2243" semanticType="enclosure" shapeName="Other">
            <msink:sourceLink direction="with" ref="{F45DB8A5-ABEA-4A64-AD55-39EE88E2CA96}"/>
            <msink:sourceLink direction="with" ref="{0219EDB8-B038-4D3C-854D-91CECB38EB67}"/>
            <msink:sourceLink direction="with" ref="{BB179479-3645-4A21-861A-71C45B67FCAD}"/>
            <msink:sourceLink direction="with" ref="{2C043554-5D20-43A8-9E4E-C46DDF328DA7}"/>
          </msink:context>
        </emma:interpretation>
      </emma:emma>
    </inkml:annotationXML>
    <inkml:trace contextRef="#ctx0" brushRef="#br0">938 15795 294 0,'0'2'220'16,"-2"0"-26"-16,-2 1-21 16,-1-1-93-16,1 0-11 15,-1 0-25-15,3-2 2 16,0 0-8-16,-1-2-8 16,1-2 8-16,0-3 7 15,0-4-13-15,-3-25 1 16,-6-72-3-16,4 48-6 15,5 1-9-15,-2-10 5 16,1 1-4-16,-3-8 1 16,6 11-3-16,-5-16 0 15,3 12-2-15,-3-19 1 16,1 10-3-16,-1-19 1 0,1 8-2 16,-7-19-1-1,2 11-1-15,0-15 0 0,-2 13 1 16,-3-10-1-16,7 14 1 15,1-17 0-15,-1 13 0 16,0-17 1-16,3 10 0 16,-3-13-1-16,-2 16-2 15,0-11 2-15,2 11-3 0,1-10 0 16,-1 13 0-16,2-17 0 16,1 16-3-16,-1-14 1 15,3 15-1-15,0-17-1 16,-3 16 0-16,1-11 0 15,2 11 0-15,-5-25 0 16,0 16-1-16,-2-11 1 16,0 4 0-16,-2-17 0 15,4 22 0-15,-2-16 0 16,5 11 0-16,-3-13 0 16,5 16-1-16,-5-17 1 15,0 17-1-15,-2-16 0 16,3 18 1-16,-1-16-1 15,0 13 0-15,1-15 0 16,1 18 1-16,-4-18 0 16,0 16-1-16,-2-10 0 15,2 12 0-15,-2-25 0 0,4 21 0 16,-2-19 0-16,0 12 0 16,0-12-1-1,2 23 1-15,1-16 0 0,1 18 0 16,-2-16 0-16,5 14 0 15,-9-16 0-15,2 14 0 16,-5-16 1-16,3 18-1 16,0-16 0-16,4 13 0 15,3-13 0-15,-1 12 0 16,-1-14 1-16,-6 13-1 0,1-13-1 16,4 18 2-16,-2-18-1 15,3 15 0-15,-1-17 1 16,-2 11-1-16,-7-18 1 15,7 20-1-15,0-18 0 16,3 13 0-16,-1-15 1 16,0 16-1-16,-2-27 1 15,2 20-1-15,7-14 0 16,-4 14 0-16,4-16 0 16,0 14 0-16,-2-21 1 15,-5 10-1-15,3-14 1 16,1 15-1-16,-1-15 0 15,-1 23 0-15,3-15 0 16,0 15 0-16,-5-10 0 16,5 21-1-16,-3-16 1 15,3 20 1-15,-5-9-1 16,3 14 0-16,-5-16 0 0,0 22 0 16,0-11 0-16,2 18 0 15,-2-18 1-15,3 18-2 16,-1-13 2-16,-4 11-1 15,-1-14 0-15,10 20 0 16,-7-10 0-16,2 17 1 16,1-11-1-16,1 16 0 15,-2-14 1-15,3 18-1 0,0-8 0 16,4 19 0-16,2 0 0 16,-4 19-1-16,-1-10 1 15,1 14 0-15,0-2 1 16,-3 4-2-16,1-2 0 15,2 11 0-15,-3 0 1 16,1 5 0-16,-3 4-1 16,5 2 2-16,-1 3-1 15,1 6 0-15,0-2-2 16,2 4 1-16,0 3-2 16,0 0 0-16,-2 2 0 15,2 7 0-15,0 0 1 16,-3-3 0-16,1 1 2 15,0-3-1-15,0 0 1 16,2 0 0-16,0-2-1 0,0 0 1 16,0 1-1-16,0-1 0 15,0 0 1-15,0 0-1 16,0 0 0-16,0 0 1 16,0 0-1-16,0 2 1 15,0 0 0-15,0 0 0 16,0 1 0-16,0-1 0 15,0 0 0-15,0 1 0 16,0-1 0-16,0 2-1 16,0 1 1-16,0-1-1 15,0 1-1-15,0 2 0 0,0-1 1 16,2 1 0-16,0 0 0 16,3 2 1-16,-1 0 0 15,1 0 0-15,-1 0 0 16,1 0 0-16,1 0 0 15,1 0 0-15,2 0 0 16,7 0 1-16,4 4-1 16,63 12 1-16,-58-18-1 15,-5 0 0-15,7 2 0 16,-7-7 1-16,7 2-1 16,0 1 1-16,4-3-1 15,1 0 1-15,10 3-1 16,-8-5 1-16,13 5 0 15,-2-8 1-15,4 1 0 16,1-2 0-16,15 6-1 16,-9-4 1-16,13 2-1 0,-4 6 0 15,7-1-1-15,-11 2 1 16,4 2 1-16,-14-3-1 16,1 1 1-16,-12 0 0 15,5 0 0-15,-9 2-1 16,4 0 0-16,-1-3 0 15,1 10-1-15,-4-5 1 16,4 1 1-16,-4 3-2 16,2-1 2-16,-2-7-2 0,2 4 1 15,-2 2-1-15,2-4 1 16,-4 3-1-16,6-3 0 16,-4 2 0-16,0-2 1 15,-4 0-1-15,3 0 0 16,-8 2 0-16,-6-2 1 15,-4 5-1-15,-1-3 1 16,-9-2 0-16,2 2 0 16,-9-2 0-16,0 0-1 15,2 0 1-15,0 0-1 16,1 2 0-16,1 1 0 16,1-1 0-16,-1 0 0 15,1 0 0-15,-1 1 1 16,1-1 1-16,-1 0-1 15,1 3 0-15,-1-3 2 16,-2 2-1-16,0 1 0 16,1-1-1-16,-1 1 0 0,-2-1 0 15,0 1-2-15,0-1 1 16,-2 3 0-16,-1 0-1 16,-1-1 1-16,0 3-1 15,-1 9 1-15,3 0 0 16,-12 74 0-16,17-65 0 15,-3 5 0-15,2-3 0 16,-2 4-1-16,0-1 1 16,4 4 1-16,-1-3-1 0,-1 10 0 15,2 0 0-15,-1 6 0 16,8-4 0-16,-5 9 0 16,-1-7 0-16,-1 9 0 15,3-9-1-15,-7 9 1 16,5-9 0-16,-3 9 0 15,2-6 0-15,-1 10 0 16,3-6 1-16,-1 4-1 16,-1-6 0-16,5 9 0 15,0-8 0-15,-2 12 0 16,0-2 0-16,6 7 0 16,-4-1 0-16,-2 1 0 15,2-7 0-15,2 6 0 16,-6-4 0-16,-1 3 1 15,3-1-2-15,-3 5 2 0,1-7-1 16,2 11 0 0,1-6 0-16,-1 8 1 0,0-4-1 15,-3 11 1-15,-1-2-1 16,1 12 1-16,-2-12 0 16,7 18 0-16,-4-14 0 15,2 12 0-15,-1-7 0 16,3 9 1-16,-4-7 0 15,2 14-1-15,-1-12-1 16,-1 14 1-16,-1-14 0 16,5 14-1-16,-4-9 1 0,4 9-1 15,-5-11 1-15,1 11-1 16,-3-14 1-16,0 14-1 16,0-15 1-16,1 5 0 15,1-12 0-15,1 15 0 16,-1-13 0-16,3 15 1 15,0-8 0-15,-3 15 0 16,0-11-1-16,3 9 1 16,0-14 0-16,0 12-1 15,2-16 0-15,-3 11 0 16,3-11 0-16,3 14 1 16,-3-10-1-16,4 14 0 15,-2-11-1-15,0 11 1 16,-2-12-1-16,0 12 0 0,0-6 0 15,-2 10 0-15,2-2 1 16,2 16-1-16,-2-11 1 16,2 15 0-16,-2-9 0 15,3 16 2-15,1-17-1 16,1 21 0-16,-1-10 0 16,3 15 3-16,-3-21-1 15,-2 19 2-15,1-22 0 16,1 10-1-16,-4-8-2 0,2 18-1 15,-2-21-2-15,0 14 1 16,-2-16-1-16,2 16 1 16,2-21 0-16,3 23 3 15,-3-17-1-15,5 12 1 16,-1-19 1-16,1 13-1 16,-3-16-2-16,3 16 1 15,-5-16-3-15,-2 20 1 16,-2-17 0-16,-5 8 1 15,1-13 0-15,-1 15 2 16,0-17 0-16,-2 16 0 16,7-12 0-16,-5 13-2 15,2-19 0-15,3 10-1 16,0-15 0-16,-3 7 0 16,1-16-1-16,4 11 1 15,-5-11 1-15,1 14-2 16,2-10 1-16,-1 10 0 0,3-14 0 15,3 6 0-15,-6-17 0 16,5 9 0-16,-2-14-1 16,-2 14 1-16,-5-14-1 15,3 14 0-15,-5-12 1 16,2 12 0-16,-2-11-1 16,2 10 1-16,1-15-1 15,-3 12 0-15,0-12 0 16,2 11 1-16,0-9-1 15,0 16 0-15,1-11 1 0,1 13 0 16,-2-15-1-16,5 4-1 16,-2-18 2-16,6 7-1 15,-5-14 0-15,6 5 1 16,-6-10-1-16,3 6 0 16,-2-12 0-16,2 0 0 15,-4-4 0-15,1-1 0 16,-1-8-1-16,2 0 1 15,-3-5 0-15,1 0-2 16,-1-2 2-16,3 4 0 16,-3-6 0-16,1 4 1 15,1-2-1-15,1 0 0 16,-5-2 0-16,3 4 1 16,-1-2-1-16,1-3 0 15,-1 1 0-15,3 4 1 16,0-9-1-16,-5 7 0 15,3-4-1-15,-1 1 1 0,-4-6 1 16,5 5-2-16,-3-12-1 16,2 3-1-16,1-6-3 15,-5-8-3-15,0 0 0 16,0 3-4-16,0-1-2 16,0 0-10-16,0 0-7 15,-2 1-49-15,-1-1-280 16,1-2 73-16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10-03T21:07:05.353"/>
    </inkml:context>
    <inkml:brush xml:id="br0">
      <inkml:brushProperty name="width" value="0.08333" units="cm"/>
      <inkml:brushProperty name="height" value="0.083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DCA4423-DF99-4C77-9912-37F9F2FBE9E1}" emma:medium="tactile" emma:mode="ink">
          <msink:context xmlns:msink="http://schemas.microsoft.com/ink/2010/main" type="inkDrawing" rotatedBoundingBox="20061,6581 21319,6721 21304,6853 20047,6713" shapeName="Other"/>
        </emma:interpretation>
      </emma:emma>
    </inkml:annotationXML>
    <inkml:trace contextRef="#ctx0" brushRef="#br0">-6801-2565 0,'-5'0'16,"-23"6"-16,-23-6 16,-16-11-1,-17-6-15,-6-11 16,0 0-1,-61 5-15,11 1 32,27 5-32,24 11 15,10 12-15,6 5 16,-5 6 0,-51 39-1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0:28.15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45DB8A5-ABEA-4A64-AD55-39EE88E2CA96}" emma:medium="tactile" emma:mode="ink">
          <msink:context xmlns:msink="http://schemas.microsoft.com/ink/2010/main" type="writingRegion" rotatedBoundingBox="23539,5392 23809,2144 25540,2288 25270,5536">
            <msink:destinationLink direction="with" ref="{89DE2350-EBCC-46C6-B1E6-DC57EDF77676}"/>
          </msink:context>
        </emma:interpretation>
      </emma:emma>
    </inkml:annotationXML>
    <inkml:traceGroup>
      <inkml:annotationXML>
        <emma:emma xmlns:emma="http://www.w3.org/2003/04/emma" version="1.0">
          <emma:interpretation id="{44E55EED-80B2-44BC-A715-5D48C30BA9D8}" emma:medium="tactile" emma:mode="ink">
            <msink:context xmlns:msink="http://schemas.microsoft.com/ink/2010/main" type="paragraph" rotatedBoundingBox="23539,5392 23809,2144 25540,2288 25270,55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0D3402-9EB4-44AF-ABAB-038FB24F3CC1}" emma:medium="tactile" emma:mode="ink">
              <msink:context xmlns:msink="http://schemas.microsoft.com/ink/2010/main" type="line" rotatedBoundingBox="23539,5392 23809,2144 25540,2288 25270,5536"/>
            </emma:interpretation>
          </emma:emma>
        </inkml:annotationXML>
        <inkml:traceGroup>
          <inkml:annotationXML>
            <emma:emma xmlns:emma="http://www.w3.org/2003/04/emma" version="1.0">
              <emma:interpretation id="{780EC826-C90F-4BDD-A68C-00B2FA3BE635}" emma:medium="tactile" emma:mode="ink">
                <msink:context xmlns:msink="http://schemas.microsoft.com/ink/2010/main" type="inkWord" rotatedBoundingBox="23805,5414 23889,4409 24616,4470 24532,5475"/>
              </emma:interpretation>
            </emma:emma>
          </inkml:annotationXML>
          <inkml:trace contextRef="#ctx0" brushRef="#br0">51-1171 323 0,'-4'7'148'15,"-1"-3"36"-15,1 1-74 16,-1-1 0-16,1 1-13 16,-1-3-11-16,1 0-21 0,-1-2 1 15,1-2-20-15,-1-2 0 16,1-1 0-16,0-2-11 15,1-2-11-15,-1-20 1 16,-1-74-7-16,17 60-7 16,3-2 3-16,8-2 3 15,-1 7-1-15,5 0 1 16,-7 10-1-16,9 15-1 16,-6 6-4-16,1 15 1 15,-1 12-1-15,4 18 0 16,-7 7-1-16,0 15-3 15,-2-2-2-15,-2 9-1 16,-7-6-2-16,-2 8-1 16,-10-6 0-16,-6 6 0 15,-9-4 0-15,-6 6-1 16,-5-8-2-16,-10-3-1 16,4-6-1-16,-4-1-1 0,3-15 2 15,3-4 0-15,6-14 0 16,0-9-1-16,11-9 0 15,-2-12-3-15,9-6 1 16,7-4 0-16,7-3 2 16,4-2 4-16,4 7 2 15,7 5 2-15,-2 6 3 16,7 4 1-16,0 12 2 16,8 4 3-16,-1 5-4 0,3 6-2 15,1 1-2-15,0 4-9 16,-7-3-9-16,3 3-24 15,-7-7-21-15,-5-6-266 16,-9-8 61-16</inkml:trace>
          <inkml:trace contextRef="#ctx0" brushRef="#br0" timeOffset="435.028">471-1173 337 0,'9'56'448'0,"-5"5"-245"0,-1-3-46 15,6 2-81-15,2-8-82 16,7-3-95-16,6-15 142 16,6-7-3-16,-6-11 1 15,3-14-3-15,-11-16 11 16,0-6-5-16,-1-9 0 0,-10-16-9 16,-5 7-7-16,-2-7-8 15,-10 0 1-15,-8-2-4 16,2 11-8-16,-4-4-3 15,-1 15-1-15,-1 1-1 16,1 10-1-16,1 3-1 16,4 11-6-16,-2 7-4 15,2 4-22-15,0 5-37 16,9 1-185-16,-2-8-46 16,4-6-78-16</inkml:trace>
        </inkml:traceGroup>
        <inkml:traceGroup>
          <inkml:annotationXML>
            <emma:emma xmlns:emma="http://www.w3.org/2003/04/emma" version="1.0">
              <emma:interpretation id="{C1EEDFE0-8C59-4764-A1C6-3299D0E4D9F3}" emma:medium="tactile" emma:mode="ink">
                <msink:context xmlns:msink="http://schemas.microsoft.com/ink/2010/main" type="inkWord" rotatedBoundingBox="23678,3719 23809,2144 25540,2288 25409,3863"/>
              </emma:interpretation>
              <emma:one-of disjunction-type="recognition" id="oneOf0">
                <emma:interpretation id="interp0" emma:lang="" emma:confidence="0">
                  <emma:literal>☺</emma:literal>
                </emma:interpretation>
                <emma:interpretation id="interp1" emma:lang="" emma:confidence="0">
                  <emma:literal>€</emma:literal>
                </emma:interpretation>
                <emma:interpretation id="interp2" emma:lang="" emma:confidence="0">
                  <emma:literal>¢</emma:literal>
                </emma:interpretation>
                <emma:interpretation id="interp3" emma:lang="" emma:confidence="0">
                  <emma:literal>%</emma:literal>
                </emma:interpretation>
                <emma:interpretation id="interp4" emma:lang="" emma:confidence="0">
                  <emma:literal>¥</emma:literal>
                </emma:interpretation>
              </emma:one-of>
            </emma:emma>
          </inkml:annotationXML>
          <inkml:trace contextRef="#ctx0" brushRef="#br0" timeOffset="2772.6639">208-3374 331 0,'9'5'192'0,"-2"-3"13"16,0 0-74-16,-3-2-13 15,1-2-17-15,-3-3-25 16,0 1-26-16,-2-3 0 16,-2-2-14-16,-2 0-12 15,-3-2 7-15,-2-3 4 16,-2 1-9-16,-16-9 0 15,-70-48-4-15,70 61-5 0,3 5-7 16,-1 1 0-16,3 6-3 16,-3 12 0-16,5 3-3 15,2 14 0-15,4-1-1 16,1 9-1-16,4-4-1 16,7 5-1-16,-1-5 1 15,6-1-1-15,6-5 1 16,6-6 0-16,1-10 0 15,9-10 0-15,-1-10 0 16,5-8 1-16,-2-8-1 16,3-8 1-16,-6 1 0 0,-1-2 1 15,-10 2 0-15,3 6 0 16,-7 10 0-16,-5 2 1 16,-1 13 2-16,-1 7 3 15,-2-7 0-15,-2 3 3 16,-1 13 1-16,1 38 2 15,0 74-2-15,2-56 0 16,4 0-4-16,1 9-2 16,2-5-5-16,1 5 0 15,1-15-1-15,-2 6-3 16,2-18-5-16,0-7-21 16,-2-18-16-16,4-4-41 15,-2-24-245-15,0-15 60 16</inkml:trace>
          <inkml:trace contextRef="#ctx0" brushRef="#br0" timeOffset="3333.6439">897-3767 616 0,'9'5'213'15,"-7"8"45"-15,-2 5-172 0,-6 16 11 16,-6 9-13-1,-3 17-16-15,-6 12-17 0,-1 22-2 16,-3 5-19-16,1 15-19 16,-5-13 2-16,-3 5-4 15,5-21-7-15,0-2-9 16,7-22-34-16,9-1-35 16,2-17 21-16,9-12-251 15,4-15-4-15,8-9-24 16</inkml:trace>
          <inkml:trace contextRef="#ctx0" brushRef="#br0" timeOffset="3650.7465">899-3031 527 0,'68'92'181'16,"-50"-74"42"-16,4-11-140 16,0-16 1-16,3-4-20 15,-2-10 2-15,-10-6-16 16,-4-7-2-16,-4 5-12 16,-10-5-3-16,-6 7-6 15,-7 2-2-15,-2 13-9 16,-12 10-4-16,3 19-5 0,-7 12-19 15,3 16-17-15,1 9-269 16,5 4 73-16</inkml:trace>
          <inkml:trace contextRef="#ctx0" brushRef="#br0" timeOffset="3064.7612">430-3343 446 0,'-2'27'197'0,"-4"7"18"16,6-3-97-16,4 1-38 15,5-7-2-15,7-12-8 16,11-6-16-16,2-12-1 16,-5-4-9-16,3-11-16 15,-6 0-1-15,-8-5-3 16,-6 5-4-16,-3-2-5 15,-4 6-3-15,-6-2-2 16,-3 0-4-16,-9 2-4 16,4 7-5-16,-4 3 2 15,-2 3-17-15,4 10-17 16,7 0-32-16,3 0-232 16,1-3 52-16</inkml:trace>
          <inkml:trace contextRef="#ctx0" brushRef="#br0" timeOffset="-56676.2118">-61-2261 103 0,'0'-2'0'0</inkml:trace>
          <inkml:trace contextRef="#ctx0" brushRef="#br0" timeOffset="-56026.207">-83-2266 257 0,'-2'0'159'0,"-1"-2"0"16,-1 0-44-16,-1 0-28 16,1-1-9-16,-1 1-24 15,1 2-7-15,-1 0-12 16,1 0 5-16,-1 0-6 15,1 0 1-15,-1 0 4 16,1 0 4-16,-1 0-7 16,1 0-3-16,2 0-9 15,-1 0 7-15,3 0 5 0,0 0 12 16,3 0-22-16,3 0 2 16,3 0-12-16,12 0-8 15,3 0-11-15,70 7 26 16,-67-5-2-16,5 0 1 15,-3-2-3-15,5 3 0 16,-7-3-3-16,6 0-17 16,-4 0 13-16,10 2 0 15,-1 2-3-15,2 1-2 16,0-1 16-16,5 5-40 16,-7-4 24-16,3-3 1 15,-1-2 0-15,5 0 0 16,-5-7 26-16,5 0-25 15,-7 1-2-15,5 4 0 16,-7-5-2-16,2 7 0 16,-2 0-1-16,0 2-1 0,-7 0-2 15,5-2 2-15,-5 3-2 16,0-3 1-16,-4 2 0 16,6-4 0-16,-4 2 1 15,-2-3 0-15,-1 1-1 16,6-2 1-16,-6 4-1 15,5 0 0-15,1 2-1 0,3-4 1 16,-1 2 0 0,4 0 0-16,-5-5 0 0,5 3 0 15,-5 0-1-15,-2-3 1 16,-6 1-1-16,-5 4-1 16,-9-7-3-16,-5 5-38 15,-4 2-8-15,-2-3-7 16,-3 1-300-16,1-5 94 15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/>
  <inkml:traceGroup>
    <inkml:annotationXML>
      <emma:emma xmlns:emma="http://www.w3.org/2003/04/emma" version="1.0">
        <emma:interpretation id="{AA45A27B-7C17-47DE-8FF8-39799D5466A5}" emma:medium="tactile" emma:mode="ink">
          <msink:context xmlns:msink="http://schemas.microsoft.com/ink/2010/main" type="writingRegion" rotatedBoundingBox="24921,4873 25304,4873 25304,5238 24921,5238"/>
        </emma:interpretation>
      </emma:emma>
    </inkml:annotationXML>
    <inkml:traceGroup>
      <inkml:annotationXML>
        <emma:emma xmlns:emma="http://www.w3.org/2003/04/emma" version="1.0">
          <emma:interpretation id="{9AA2AA7E-9B00-424A-BA76-5E0DF3E7B7FE}" emma:medium="tactile" emma:mode="ink">
            <msink:context xmlns:msink="http://schemas.microsoft.com/ink/2010/main" type="paragraph" rotatedBoundingBox="24921,4873 25304,4873 25304,5238 24921,52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384922-C83C-4321-B096-FDD7AD757A8F}" emma:medium="tactile" emma:mode="ink">
              <msink:context xmlns:msink="http://schemas.microsoft.com/ink/2010/main" type="line" rotatedBoundingBox="24921,4873 25304,4873 25304,5238 24921,5238"/>
            </emma:interpretation>
          </emma:emma>
        </inkml:annotationXML>
        <inkml:traceGroup>
          <inkml:annotationXML>
            <emma:emma xmlns:emma="http://www.w3.org/2003/04/emma" version="1.0">
              <emma:interpretation id="{A637A859-E3C1-43B9-8B51-35EA11761B59}" emma:medium="tactile" emma:mode="ink">
                <msink:context xmlns:msink="http://schemas.microsoft.com/ink/2010/main" type="inkWord" rotatedBoundingBox="24921,4873 25304,4873 25304,5238 24921,5238"/>
              </emma:interpretation>
            </emma:emma>
          </inkml:annotationXML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19:24.94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219EDB8-B038-4D3C-854D-91CECB38EB67}" emma:medium="tactile" emma:mode="ink">
          <msink:context xmlns:msink="http://schemas.microsoft.com/ink/2010/main" type="writingRegion" rotatedBoundingBox="23608,5977 25428,6046 25349,8146 23528,8077">
            <msink:destinationLink direction="with" ref="{89DE2350-EBCC-46C6-B1E6-DC57EDF77676}"/>
          </msink:context>
        </emma:interpretation>
      </emma:emma>
    </inkml:annotationXML>
    <inkml:traceGroup>
      <inkml:annotationXML>
        <emma:emma xmlns:emma="http://www.w3.org/2003/04/emma" version="1.0">
          <emma:interpretation id="{389F8ED5-4230-4F5C-B50B-278C833D4F66}" emma:medium="tactile" emma:mode="ink">
            <msink:context xmlns:msink="http://schemas.microsoft.com/ink/2010/main" type="paragraph" rotatedBoundingBox="23608,5977 25428,6046 25423,6190 23602,61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01D1FA-18E8-4F91-A855-696EFA4DD6BF}" emma:medium="tactile" emma:mode="ink">
              <msink:context xmlns:msink="http://schemas.microsoft.com/ink/2010/main" type="inkBullet" rotatedBoundingBox="23605,6048 23984,6063 23981,6136 23602,6121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103 117 319 0,'-5'-2'91'0,"1"-1"23"0,-1 1-68 16,1 0-5-16,0 0 23 15,1-1 5-15,1 1 18 16,0 2-9-16,-3 0-2 16,1 0-19-16,-1 0-4 15,1 0-11-15,-1 0-1 16,1 0-9-16,-3 0 0 16,0 0-3-16,1 0-4 15,-1 0-5-15,0 0-1 16,-2 0-2-16,0 0 2 15,0 0-3-15,-2 0-1 16,-7 0-4-16,-2 0-2 16,-68 18-5-16,64-20-3 15,-1 0-8-15,-4-3-41 16,4-2-238-16,3 1 59 16</inkml:trace>
        <inkml:trace contextRef="#ctx0" brushRef="#br0" timeOffset="-1479.1126">-189 133 201 0,'-2'-7'0'0,"-2"0"268"16,1 0-187-16,-1 1 136 15,2-1-154-15,-1 0 160 16,1 3-193-16,0-1-8 16,0 1-17-16,2-1-4 15,0 3-3-15,2 0-30 16,2-1-117-16,5 1-73 16,25-2-43-16</inkml:trace>
      </inkml:traceGroup>
      <inkml:traceGroup>
        <inkml:annotationXML>
          <emma:emma xmlns:emma="http://www.w3.org/2003/04/emma" version="1.0">
            <emma:interpretation id="{93BE97D5-D843-4A55-884D-C2ABA2053FF0}" emma:medium="tactile" emma:mode="ink">
              <msink:context xmlns:msink="http://schemas.microsoft.com/ink/2010/main" type="line" rotatedBoundingBox="23880,5987 25428,6046 25424,6154 23875,6096"/>
            </emma:interpretation>
          </emma:emma>
        </inkml:annotationXML>
        <inkml:traceGroup>
          <inkml:annotationXML>
            <emma:emma xmlns:emma="http://www.w3.org/2003/04/emma" version="1.0">
              <emma:interpretation id="{C4E2636A-C9DA-47FD-BED7-59A8DFF18158}" emma:medium="tactile" emma:mode="ink">
                <msink:context xmlns:msink="http://schemas.microsoft.com/ink/2010/main" type="inkWord" rotatedBoundingBox="23880,5987 25428,6046 25424,6154 23875,609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9597.5534">4 14 253 0,'0'-3'158'0,"0"1"-9"15,0 0-55-15,-2 0-39 16,0-1-23 0,2 1-22-16,0 0-7 0,0 0 3 15,0 2 6-15,0 0 19 16,0 0 8-16,0 0 8 16,0 0 4-16,0 0-3 15,0 0-18-15,0 0-6 16,0 0-9-16,0 2-6 15,0 0 1-15,0 0 2 16,2 1 2-16,0-1 3 16,0 0 12-16,3 3 3 15,-1-1-2-15,1 1-1 16,2-1 0-16,6 1-13 16,12 4-3-16,74 20 1 15,-70-27-1-15,2 0 2 16,3 3 0-16,2-1-1 15,-3 1 2-15,14-1 1 0,-4-2-5 16,15 3 0-16,-4-3-2 16,16 0-3-16,-14-2-2 15,7 0 0-15,-14-2 0 16,5 0 2-16,-12 2 0 16,3-5 2-16,-4 5 0 15,1-4 0-15,-6 2-3 16,5 2 0-16,-5 2-3 15,6 0 0-15,-6 3-2 16,4-3 0-16,-4 2 0 0,0-4 0 16,-4 0-1-16,1 0 1 15,-4 3 0-15,3-6 1 16,-5 6 1-16,0-1 1 16,-7 2 0-16,0 3 0 15,-9 0-1-15,0 2-1 16,-4-3-1-16,-7-6 0 15,0 0 0-15,0 0-1 16,0 0 0-16,0 3 1 16,0-1 0-16,2 0 0 15,-2 3 1-15,0-3 0 16,0 0 0-16,0 0 1 16,-2 1-2-16,0-3 0 15,-3 0 0-15,1 0 0 16,-3 0-1-16,1 0 0 15,-3-3 0-15,0 1 0 0,-3 0-1 16,-10 0-5-16,4-3-3 16,-65-6-2-16,63 9-5 15,-3-5-5-15,1-2 6 16,-3 2-8-16,1 3-7 16,-6-1 59-16,6 3-320 15,-3-2 116-15</inkml:trace>
        </inkml:traceGroup>
      </inkml:traceGroup>
    </inkml:traceGroup>
    <inkml:traceGroup>
      <inkml:annotationXML>
        <emma:emma xmlns:emma="http://www.w3.org/2003/04/emma" version="1.0">
          <emma:interpretation id="{0A0412F5-A00E-471C-842F-59C25FF973F3}" emma:medium="tactile" emma:mode="ink">
            <msink:context xmlns:msink="http://schemas.microsoft.com/ink/2010/main" type="paragraph" rotatedBoundingBox="24329,6687 24898,7760 24223,8117 23654,70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AF9C061-6B88-42DB-8C43-91AC3852615A}" emma:medium="tactile" emma:mode="ink">
              <msink:context xmlns:msink="http://schemas.microsoft.com/ink/2010/main" type="line" rotatedBoundingBox="24329,6687 24898,7760 24223,8117 23654,7045"/>
            </emma:interpretation>
          </emma:emma>
        </inkml:annotationXML>
        <inkml:traceGroup>
          <inkml:annotationXML>
            <emma:emma xmlns:emma="http://www.w3.org/2003/04/emma" version="1.0">
              <emma:interpretation id="{E58E2DE1-992F-40CE-A460-9D63BADE8479}" emma:medium="tactile" emma:mode="ink">
                <msink:context xmlns:msink="http://schemas.microsoft.com/ink/2010/main" type="inkWord" rotatedBoundingBox="24329,6687 24898,7760 24223,8117 23654,704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3938.8539">58 911 333 0,'-4'0'208'0,"-1"0"-5"16,1 0-51-16,-1 2-35 15,1 0-26-15,-1 1-7 0,1-1-15 16,-1 2-8-16,1 1-15 15,1-1 4-15,1 1-9 16,2-1 2-16,2 1-7 16,3-1 1-16,2-1-9 15,6-1-3-15,16 2-7 16,74 3-2-16,-71-11-6 16,4-3 0-16,-7 5-2 0,5-3-3 15,-10 3-2-15,3 0 0 16,-9-1-2-16,2 3 1 15,-8-2-1-15,-1 2 0 16,-2-2 0-16,-9 2 0 16,0 0 0-16,2 0-1 15,0 0 1-15,-2 2 3 16,0 0-1-16,0 3 1 16,0 2 0-16,-2 8 0 15,0 14-2-15,-21 81 3 16,14-65 1-16,-4 23 0 15,4 1 1-15,0 16 2 16,2-4-2-16,3 13-1 16,4-15-2-16,0 6 1 15,2-15-3-15,0 6 0 16,-2-20-2-16,-2 2-1 16,2-17-5-16,0-1-14 15,2-13-10-15,0-7-31 0,5-9-28 16,-2-11-108-16,-1-11-141 15,-4 9-6-15</inkml:trace>
          <inkml:trace contextRef="#ctx0" brushRef="#br0" timeOffset="-3256.8882">36 1546 355 0,'11'-14'419'0,"5"1"-110"16,6-1-207-16,7 6 226 15,0-6-269-15,9 10-13 16,-4-1-20-16,9 3-8 15,-3 4-10-15,3 7-6 16,-5-9-5-16,0 2-8 16,-7-2-6-16,1-4-16 15,-7-7-12-15,4-1-11 16,-2-3-5-16,2-1-15 0,-5-2-5 16,6 5-15-16,-10 4-12 15,-2-7-56-15,-12 5 12 16,3 2 26-16,-11 4 42 15,0 3 71-15,0 2 89 16,-1 0 38-16,1 2 8 16,0 3 10-16,0 1-37 15,-3 12-3-15,-4 14-25 16,-13 78-1-16,13-70-20 0,2 5 0 16,5-5-13-16,0 3 0 15,11-12-8-15,4 3-2 16,1-14-5-16,8-4-1 15,3-12-4-15,4-6 0 16,-4-9-1-16,4-9 0 16,-7-5-2-16,3-6 2 15,-10-3-1-15,-1-4 3 16,-5 4 0-16,-9-6 1 16,-2 8-1-16,-10-8-2 15,-3 4-3-15,-5 0-1 16,-1 9-6-16,-3 3-4 15,1 17-7-15,-1 7-12 16,1 7-10-16,-2 8-22 16,5-1-9-16,9-1-46 15,7-8-36-15,8-14-171 0,-4 7 16 16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31.980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2 253 269 0,'-2'-19'157'15,"6"10"-11"-15,-4-5-34 16,0 3-81-16,0 8 6 16,0 1-10-16,2 0 11 15,1-1-1-15,-1 6 3 16,0 1-5-16,3 3-7 16,11 30-14-16,26 76-2 15,-35-71-1-15,-5-1 8 16,-2-11 4-16,0-5 10 15,0-11-2-15,0-7 0 0,0-7-7 16,-2-2-2 0,2-3-10-16,0-2 2 0,0-2-1 15,0-2-1-15,0-5-3 16,0-1 0-16,2 6-3 16,0 2 3-16,0-1 1 15,1 3 5-15,-3 1-1 16,0-1 0-16,0 2-4 15,0 0-2-15,0 1-4 0,2-1-1 16,-2 1-1-16,2-3 0 16,1 0 0-16,-1-2-3 15,0-5-6-15,5-21-4 16,19-71-4-16,-10 51 132 16,-2-3-384-16,11-23 173 15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19:24.23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B179479-3645-4A21-861A-71C45B67FCAD}" emma:medium="tactile" emma:mode="ink">
          <msink:context xmlns:msink="http://schemas.microsoft.com/ink/2010/main" type="writingRegion" rotatedBoundingBox="25383,6118 25926,6118 25926,6154 25383,6154">
            <msink:destinationLink direction="with" ref="{89DE2350-EBCC-46C6-B1E6-DC57EDF77676}"/>
          </msink:context>
        </emma:interpretation>
      </emma:emma>
    </inkml:annotationXML>
    <inkml:traceGroup>
      <inkml:annotationXML>
        <emma:emma xmlns:emma="http://www.w3.org/2003/04/emma" version="1.0">
          <emma:interpretation id="{81F5CBFF-FCFD-41FB-BB75-4D857E78B0F5}" emma:medium="tactile" emma:mode="ink">
            <msink:context xmlns:msink="http://schemas.microsoft.com/ink/2010/main" type="paragraph" rotatedBoundingBox="25383,6118 25926,6118 25926,6154 25383,61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DB9E4C-B23E-4B70-B45A-EED8F86AB4E8}" emma:medium="tactile" emma:mode="ink">
              <msink:context xmlns:msink="http://schemas.microsoft.com/ink/2010/main" type="line" rotatedBoundingBox="25383,6118 25926,6118 25926,6154 25383,6154"/>
            </emma:interpretation>
          </emma:emma>
        </inkml:annotationXML>
        <inkml:traceGroup>
          <inkml:annotationXML>
            <emma:emma xmlns:emma="http://www.w3.org/2003/04/emma" version="1.0">
              <emma:interpretation id="{DC757310-EFB0-4A0C-93D6-0F140D68E970}" emma:medium="tactile" emma:mode="ink">
                <msink:context xmlns:msink="http://schemas.microsoft.com/ink/2010/main" type="inkWord" rotatedBoundingBox="25383,6118 25926,6118 25926,6154 25383,6154"/>
              </emma:interpretation>
            </emma:emma>
          </inkml:annotationXML>
          <inkml:trace contextRef="#ctx0" brushRef="#br0">1503 162 541 0,'4'-3'179'0,"1"1"47"16,-1 0-150-16,3 2 7 16,6-2-13-16,10-3 3 15,-1 3-13-15,70-5 3 16,-65 5-13-16,2-2-6 15,5 1-17-15,6-1-6 16,-1 4-11-16,-1 0-4 16,-2 2-3-16,-5 0-9 15,-4 1-8-15,-2 1-35 16,-3-2-27-16,-8-2-231 16,-3-4 40-16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/>
  <inkml:traceGroup>
    <inkml:annotationXML>
      <emma:emma xmlns:emma="http://www.w3.org/2003/04/emma" version="1.0">
        <emma:interpretation id="{2C043554-5D20-43A8-9E4E-C46DDF328DA7}" emma:medium="tactile" emma:mode="ink">
          <msink:context xmlns:msink="http://schemas.microsoft.com/ink/2010/main" type="writingRegion" rotatedBoundingBox="25188,6569 25479,6569 25479,7861 25188,7861">
            <msink:destinationLink direction="with" ref="{89DE2350-EBCC-46C6-B1E6-DC57EDF77676}"/>
          </msink:context>
        </emma:interpretation>
      </emma:emma>
    </inkml:annotationXML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0:44.31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33E8224-B5AB-47BA-8307-49665C2163DD}" emma:medium="tactile" emma:mode="ink">
          <msink:context xmlns:msink="http://schemas.microsoft.com/ink/2010/main" type="inkDrawing"/>
        </emma:interpretation>
      </emma:emma>
    </inkml:annotationXML>
    <inkml:trace contextRef="#ctx0" brushRef="#br0">175 164 446 0,'-2'-5'176'0,"-3"1"24"0,1-1-108 16,-1 3-22 0,-1 0-1-16,-1 0-19 0,-2-1-3 15,0 1-6-15,0 2-7 16,0 0-10-16,0 2-4 16,0 3-5-16,0 4 5 15,-7 11-1-15,-40 79-1 16,56-70 0-16,5-2-3 15,1-7-6-15,6-4-1 16,3-5-1-16,3-13 2 16,0-7 1-16,5-9 0 15,-5-5 0-15,4-10-2 16,-6 1-2-16,-5-4-2 16,-4 3 0-16,-5-1 1 15,-6 3-1-15,-5-3 0 16,-3 7 1-16,-3 2-1 15,-3 7-1-15,-3 3-1 16,1 10-2-16,0 3-5 16,2 4-7-16,0 9-26 0,7-2-21 15,0-2-237-15,4 0 51 16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0:44.67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0FA68A7-001B-49AB-B00D-F32519B320FC}" emma:medium="tactile" emma:mode="ink">
          <msink:context xmlns:msink="http://schemas.microsoft.com/ink/2010/main" type="inkDrawing"/>
        </emma:interpretation>
      </emma:emma>
    </inkml:annotationXML>
    <inkml:trace contextRef="#ctx0" brushRef="#br0">224 0 258 0,'7'14'282'0,"0"8"-60"15,-3 7-133-15,-2 14 162 16,-2 0-178-16,0 15 1 16,-2 3-16-16,-2 15-13 15,-3-2-2-15,-4 13-3 16,-5 1-10-16,-4 20-5 16,-3-14-9-16,-4 13-3 15,0-10-7-15,1 13-2 16,1-23-2-16,2 10 0 15,10-16 0-15,2-5-20 16,4-22-12-16,7-16-38 0,2-20-31 16,9-18-209-16,1-16 41 15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0:44.98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F60DF64-E78B-42AD-84EE-6AAEBA449A7B}" emma:medium="tactile" emma:mode="ink">
          <msink:context xmlns:msink="http://schemas.microsoft.com/ink/2010/main" type="inkDrawing"/>
        </emma:interpretation>
      </emma:emma>
    </inkml:annotationXML>
    <inkml:trace contextRef="#ctx0" brushRef="#br0">12 22 577 0,'-7'34'158'0,"5"4"67"16,4-9-152-16,7-2-6 15,7-13-1-15,4-3-19 16,-2-16-16-16,4-6-15 15,1-2 3-15,-5-12-1 16,-7 0 0-16,0 1-2 16,-11 1-2-16,-7-2-1 15,-6 10-5-15,-5 6-6 16,-5 11-4-16,-1 11-18 16,-3 12-15-16,7 7-240 15,0-6 59-15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0:45.92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06B9FD9-C295-4EEA-88F6-243EBE057B42}" emma:medium="tactile" emma:mode="ink">
          <msink:context xmlns:msink="http://schemas.microsoft.com/ink/2010/main" type="inkDrawing"/>
        </emma:interpretation>
      </emma:emma>
    </inkml:annotationXML>
    <inkml:trace contextRef="#ctx0" brushRef="#br0">34 0 459 0,'0'0'149'16,"0"0"31"-16,-2 0-114 15,0 0-6-15,-1 0 0 16,1 2-10-16,0 1 4 16,2 1-5-16,0 0-5 15,-2 1-10-15,2 2 0 0,0 2-3 16,0 2-8-16,0 2-7 15,0 1 2-15,2-5-4 16,0-2-4-16,0-1 0 16,3-1 0-16,-1-1-2 15,3-2-1-15,0-2-1 16,-3-2 1-16,1 0-1 16,-3-3 1-16,-2 1-2 0,0 0-1 15,-2-1-1-15,-3 1-5 16,1-1-2-16,-3 1-12 15,-2 1-13-15,0 3-39 16,0 0-95-16,0 0-117 16,2 0-20-16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0:46.24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D268E7E-CEF5-4954-BC0C-A56DD0A31F4A}" emma:medium="tactile" emma:mode="ink">
          <msink:context xmlns:msink="http://schemas.microsoft.com/ink/2010/main" type="inkDrawing"/>
        </emma:interpretation>
      </emma:emma>
    </inkml:annotationXML>
    <inkml:trace contextRef="#ctx0" brushRef="#br0">455 0 225 0,'-2'9'320'0,"0"9"-86"0,-7 0-130 15,0 13 142-15,-2 8-183 16,-5 17-1-16,0 0-9 15,-6 16-9-15,2 2-3 16,-9 20-15-16,-1-5-10 16,-6 15-14-16,1-12 2 15,-4 15-1-15,1-17-4 16,2 7-7-16,7-19-5 16,2 5-14-16,7-22-13 0,4-5-12 15,10-18-223-15,-3-11-1 16,9-18-72-16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0:46.65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6F7F153-8656-4045-982D-1433E91D8FD2}" emma:medium="tactile" emma:mode="ink">
          <msink:context xmlns:msink="http://schemas.microsoft.com/ink/2010/main" type="inkDrawing"/>
        </emma:interpretation>
      </emma:emma>
    </inkml:annotationXML>
    <inkml:trace contextRef="#ctx0" brushRef="#br0">0 77 424 0,'7'9'174'0,"2"6"23"16,-2-1-97-16,40 60-14 15,-36-70-13-15,-2-10-21 16,0-6-3-16,2-3-7 16,-2-8-16-16,-2-1-1 15,0-1-2-15,0 2-3 16,-7 3-6-16,-3 5 4 16,-1 1-2-16,-3 1-1 0,-2 10-6 15,-2 3-3-15,2 9-2 16,7-6-4-16,-1 1-2 15,1 3-34-15,0 6-239 16,2 5 68-16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0:47.59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5590B22-2974-4D67-A409-437B1E122261}" emma:medium="tactile" emma:mode="ink">
          <msink:context xmlns:msink="http://schemas.microsoft.com/ink/2010/main" type="inkDrawing"/>
        </emma:interpretation>
      </emma:emma>
    </inkml:annotationXML>
    <inkml:trace contextRef="#ctx0" brushRef="#br0">132 66 327 0,'3'5'128'0,"-1"-1"28"15,0-1-84-15,-2-1 19 16,0 0-15-16,0 0 0 16,2 1-15-16,-2-3-3 15,0-3-15-15,0-1 0 16,0-1-2-16,0 1-19 16,0-3-6-16,-2 1-7 15,0-1-7-15,-3 0-8 16,1 0 13-16,-1 1-1 15,-1-1-2-15,-3 0 4 16,0 3 2-16,-2-1 3 0,-3 1 2 16,1 1-2-1,1 3-4-15,1 0-4 0,2 3-5 16,0 1-20-16,0 3-19 16,3 2-223-16,1 4 50 15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22.52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86764EE-4AE8-40D9-A40A-12408478739D}" emma:medium="tactile" emma:mode="ink">
          <msink:context xmlns:msink="http://schemas.microsoft.com/ink/2010/main" type="inkDrawing"/>
        </emma:interpretation>
      </emma:emma>
    </inkml:annotationXML>
    <inkml:trace contextRef="#ctx0" brushRef="#br0">10 38 334 0,'-3'-2'181'15,"3"-1"-1"-15,0 1-27 16,0 0-60-16,-2 0 2 15,2-1-7-15,-2-1-2 16,0-1-33-16,0 1 1 16,2-1-12-16,0 3-1 15,0 0-7-15,0 0 3 16,0 2-7-16,0 2 1 0,0 2-3 16,0 3-2-16,2 9-4 15,4 20 3-15,15 71-6 16,-17-59 0-16,-4 3-3 15,5 7-4-15,-3-1-5 16,-2 5 0-16,2-1 1 16,0 2 3-16,1-5-2 15,-1 0 1-15,0-4-1 0,0 2-3 16,-2-4-4-16,3-5-1 16,-3-9 1-1,2-6-9-15,0-5-6 0,-2-12-23 16,2-4-17-16,1-11-43 15,1-13 245-15,-6 9-490 16,2-8 226-16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35:29.37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D841FE7-FA1B-4BDE-9AB6-74000ACDF8D2}" emma:medium="tactile" emma:mode="ink">
          <msink:context xmlns:msink="http://schemas.microsoft.com/ink/2010/main" type="inkDrawing" rotatedBoundingBox="2934,6934 3120,8886 2599,8935 2412,6983" semanticType="callout" shapeName="Other">
            <msink:sourceLink direction="with" ref="{1BE6A761-44C1-4913-9E5D-491231DEAC61}"/>
            <msink:sourceLink direction="with" ref="{5E9EE5EE-B3E7-4EA9-9473-C352D61078E6}"/>
          </msink:context>
        </emma:interpretation>
      </emma:emma>
    </inkml:annotationXML>
    <inkml:trace contextRef="#ctx0" brushRef="#br0">1061 335 289 0,'21'-14'311'0,"2"16"-67"16,-5 17-26-16,5 22-71 15,5 19-77-15,0 39 32 0,-10 14-34 16,3 42-8 0,-3-1-14-16,-2 28-11 0,-6-9-14 15,3 19-4 1,-8-33-8-16,-3 9-1 0,-2-32-1 16,-2-16 0-16,-5-37-1 15,3-28 3-15,-1-25 1 16,-2-20 2-16,-4-27-2 15,-3-26-1-15,0-8-2 16,-7-32-3-16,-7-5-2 16,-8-22-1-16,1 10 0 15,-9-13 1-15,0 21-1 0,5-5-1 16,2 24-3-16,-7-1-8 16,8 23-11-16,-4 0-26 15,6 14-24-15,1-6-272 16,10 10 66-16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23.09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267FC4C-948B-4B93-9007-4EDC638B93C9}" emma:medium="tactile" emma:mode="ink">
          <msink:context xmlns:msink="http://schemas.microsoft.com/ink/2010/main" type="inkDrawing"/>
        </emma:interpretation>
      </emma:emma>
    </inkml:annotationXML>
    <inkml:trace contextRef="#ctx0" brushRef="#br0">0 59 454 0,'2'-5'165'15,"0"1"48"-15,1-1-132 0,-1 1-3 16,-2-3-12-16,0 0-20 16,0 0-19-16,0 3 8 15,0-1-6-15,0 1 3 16,0 0-4-16,0 1 0 15,0 1-1-15,0 2 2 16,0 2-5-16,0 1 6 16,0 3-4-16,0 1 4 15,0 9-3-15,0 20 4 16,7 69 1-16,-5-53-1 16,0 6-4-16,5 16 2 15,0-7-7-15,2 14-6 16,-3-9-2-16,3 6-4 15,0-15-4-15,0 4-1 16,0-8-3-16,2-3-1 16,-2-16-1-16,0-6-3 15,-2-9-13-15,-5-14-23 0,-2-7-15 16,-4-6-14-16,2 0-248 16,-1-3-8-16,1-1-69 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23.39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079BD36-A0C0-442B-B42D-AA91291BBC74}" emma:medium="tactile" emma:mode="ink">
          <msink:context xmlns:msink="http://schemas.microsoft.com/ink/2010/main" type="inkDrawing"/>
        </emma:interpretation>
      </emma:emma>
    </inkml:annotationXML>
    <inkml:trace contextRef="#ctx0" brushRef="#br0">0 49 193 0,'7'-3'357'16,"-1"-1"-108"-16,1-1-96 16,-7 3 126-16,2 0-186 15,1 0-30-15,1-1-7 16,3 1-15-16,4 0-14 16,9 0-15-16,9-1-22 15,66-6-21-15,-69 9-53 16,-3-2-42-16,-5 0-178 15,2-3 12-15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23.88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981DDAE-E98D-4538-B2F7-42A512441F76}" emma:medium="tactile" emma:mode="ink">
          <msink:context xmlns:msink="http://schemas.microsoft.com/ink/2010/main" type="inkDrawing"/>
        </emma:interpretation>
      </emma:emma>
    </inkml:annotationXML>
    <inkml:trace contextRef="#ctx0" brushRef="#br0">0 0 308 0,'7'2'214'0,"-3"1"-11"15,1-1-50-15,-1 0-52 16,-2 0-26-16,1 1-6 15,-1-1-14-15,-2 0-1 16,0 0-5-16,0 3-5 16,0 1-5-16,2 12-10 15,3 12-8-15,12 73 2 16,-3-70-5-16,6 3-3 16,3-9 3-16,3-2 6 15,6-14-3-15,-3-13 2 16,-2-5 2-16,-2-11-2 15,-5-6-4-15,0-3-4 16,-9 0-2-16,-2-5-3 0,-7 3-1 16,-6 0-4-16,-3 4 0 15,-4 1-1-15,-2 6-1 16,-8 2-6-16,1 7-3 16,-2 5-12-16,-10 4-9 15,-1 6-26-15,-1-1-21 16,-6 4 185-16,6-3-430 15,7 1 193-15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24.25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703D5D4-485E-4CA1-AA52-4A0189D939B2}" emma:medium="tactile" emma:mode="ink">
          <msink:context xmlns:msink="http://schemas.microsoft.com/ink/2010/main" type="inkDrawing"/>
        </emma:interpretation>
      </emma:emma>
    </inkml:annotationXML>
    <inkml:trace contextRef="#ctx0" brushRef="#br0">0 25 527 0,'5'-7'231'0,"-3"0"18"16,0 3-112-16,1-1-58 15,-1 3-10-15,0 2-30 16,0 2-10-16,1 3-16 16,-1 1-6-16,2 12-10 15,3 9-23-15,16 59-20 16,-19-68-231-16,-2-9 49 0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24.56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479B649-5ADF-4032-88EB-17650EF99BF4}" emma:medium="tactile" emma:mode="ink">
          <msink:context xmlns:msink="http://schemas.microsoft.com/ink/2010/main" type="inkDrawing"/>
        </emma:interpretation>
      </emma:emma>
    </inkml:annotationXML>
    <inkml:trace contextRef="#ctx0" brushRef="#br0">0-1 527 0,'9'2'221'0,"-2"3"26"15,-3 4-141-15,-4-9-19 16,0 2-36-16,0 2-16 16,0 3-23-16,3 7-8 15,1 13-14-15,16 67-8 16,-17-72-107-16,1 1-104 16,3-8-27-16,6 3-122 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25.03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7E9627E-A33F-47DB-B5AE-C95B262C9E6E}" emma:medium="tactile" emma:mode="ink">
          <msink:context xmlns:msink="http://schemas.microsoft.com/ink/2010/main" type="inkDrawing"/>
        </emma:interpretation>
      </emma:emma>
    </inkml:annotationXML>
    <inkml:trace contextRef="#ctx0" brushRef="#br0">87 384 523 0,'83'-52'195'0,"-67"36"33"15,-7-6-140-15,0-5-2 16,-5 2-23-16,-6-4-4 16,-2 0-16-16,-5-2 0 15,0 8-11-15,-7-8-4 16,5 4-9-16,-5 2-2 16,2 7-7-16,-3 0-1 15,3 9-3-15,1 5 0 16,4 6-1-16,0 12 2 0,2 4 0 15,0 15 1 1,3 3 0-16,-1 18 3 0,3 2 1 16,-2 14-1-1,1-3 0-15,-1 14 1 0,2-7-4 16,-1 11-3-16,1-7 0 16,0 10 0-16,2-7-4 15,0 6-2-15,2-13-2 16,-4 5-14-16,2-19-13 15,-5-1-34-15,3-21 381 0,-5-7-627 16,1-15 313-16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25.54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388F033-0E92-40C5-872C-B81A4FC28D43}" emma:medium="tactile" emma:mode="ink">
          <msink:context xmlns:msink="http://schemas.microsoft.com/ink/2010/main" type="inkDrawing"/>
        </emma:interpretation>
      </emma:emma>
    </inkml:annotationXML>
    <inkml:trace contextRef="#ctx0" brushRef="#br0">0 247 699 0,'11'-7'233'0,"7"-2"43"16,4 0-196-16,1 0-14 16,-1 0-31-16,10 0-7 15,-6 0-15-15,4 0-1 16,-6 0-5-16,3-2 2 0,-7 2 0 15,1-2 2-15,-8 0-2 16,5 2 1-16,-7-3-3 16,0 3 0-16,-2 5-3 15,0 4 5-15,-9 0 0 16,0 2 1-16,0 3-1 16,3 4 2-16,1 18-4 15,21 76-2-15,-14-72 1 16,5-4 5-16,6-7 3 15,5-9 8-15,0-8 5 0,7-12 2 16,-3-9-3-16,-6-7-2 16,-3-2-9-16,-2-4-3 15,-11 2-7-15,0-3-1 16,-4 5-4-16,-3-2-14 16,0 4-11-16,1-1-33 15,-3 5-21-15,4 8-32 16,-2 2-228-16,1 4 58 15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26.05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21C118F-3155-482D-B419-9F5A4EB6C37A}" emma:medium="tactile" emma:mode="ink">
          <msink:context xmlns:msink="http://schemas.microsoft.com/ink/2010/main" type="inkDrawing"/>
        </emma:interpretation>
      </emma:emma>
    </inkml:annotationXML>
    <inkml:trace contextRef="#ctx0" brushRef="#br0">17 440 555 0,'7'-2'214'0,"-2"0"42"16,-1 0-146-16,-2-1-44 16,-2 1-9-16,0 2-19 15,-2 0-20-15,0 2 7 0,-3 3 0 16,1-1-3-16,-1 3-1 15,1 9-5-15,-1 15-1 16,-6 66-3-16,18-64 0 16,4-1-3-16,9 1 3 15,1-8 1-15,3-7 0 16,1-9 1-16,2-9 7 16,-7-7 1-16,2-11 6 15,-6-2 1-15,-2-11 5 16,-5-1-4-16,-3-10 2 15,-6-1-7-15,-4-6-2 16,2 4-7-16,-7-11-3 16,6 6-7-16,-1-6-1 15,4 7-3-15,0-9-1 16,0 13-1-16,2-2-6 16,0 11-9-16,1 7-24 0,-3 13-22 15,-3 0 68-15,-1 14-362 16,-3 6 131-16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26.40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1A40DF1-D78B-4936-A639-6ADCD029804C}" emma:medium="tactile" emma:mode="ink">
          <msink:context xmlns:msink="http://schemas.microsoft.com/ink/2010/main" type="inkDrawing"/>
        </emma:interpretation>
      </emma:emma>
    </inkml:annotationXML>
    <inkml:trace contextRef="#ctx0" brushRef="#br0">-2 85 703 0,'2'4'277'15,"3"-2"23"-15,4-4-177 16,22-4-58-16,79-21-24 16,-72 11-35-16,11 5-29 15,-4 4-25-15,0 0-20 16,-7 0-236-16,-2-1 55 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26.72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CD90006-7B42-4A79-A308-E6E0FC51C456}" emma:medium="tactile" emma:mode="ink">
          <msink:context xmlns:msink="http://schemas.microsoft.com/ink/2010/main" type="inkDrawing"/>
        </emma:interpretation>
      </emma:emma>
    </inkml:annotationXML>
    <inkml:trace contextRef="#ctx0" brushRef="#br0">154 0 591 0,'3'29'235'0,"-3"7"28"15,-5 25-135-15,7 4-42 16,-2 18-12-16,-2-9-26 15,2 11-9-15,-2-15-16 16,0 2-6-16,2-21-7 16,-3-1-4-16,3-19-1 15,0-6-1-15,0-16-1 16,3-9 3-16,1-9 0 0,-4 4-1 16,2-2 1-1,1-2-1-15,6-17-4 0,42-71 0 16,-35 77 0-16,0 9 2 15,-5 6 1-15,0 12 7 16,0 4 4-16,-2 12 3 16,-2 4 0-16,0 6 0 15,-3-1-5-15,1 3-1 16,-8-3-3-16,-6 2-1 16,-4-8-2-16,-7 4-1 15,-7-10-1-15,-7 0-8 16,-2-4-5-16,-2-1-17 15,2-6-16-15,3-2-40 16,8-9-36-16,0-9-214 16,10-7 35-16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35:31.91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23E6505-6D3D-4392-A452-53AB15A58B7D}" emma:medium="tactile" emma:mode="ink">
          <msink:context xmlns:msink="http://schemas.microsoft.com/ink/2010/main" type="inkDrawing" rotatedBoundingBox="877,11628 1953,8568 3121,8979 2045,12039" semanticType="scratchOut" shapeName="Other">
            <msink:sourceLink direction="with" ref="{6150F678-5968-4452-A44C-3356A4E85B81}"/>
            <msink:destinationLink direction="to" ref="{C1491A31-7C97-4E9C-BA6D-00902A25C3EE}"/>
          </msink:context>
        </emma:interpretation>
      </emma:emma>
    </inkml:annotationXML>
    <inkml:trace contextRef="#ctx0" brushRef="#br0">1079 2248 736 0,'-6'-2'171'0,"-4"2"89"0,-1 2-208 16,-15 12-2-16,-68 69-6 16,62-39-1-16,-1-2-22 15,1 11-5-15,2-5-7 16,-5 5 0-16,12-4-1 16,-7 10-1-16,-4-10-4 0,-5 11 0 15,4-9 0-15,-13 8 0 16,8-8-2-16,1 14 3 15,2-12 1-15,-2 9 1 16,0-11 2-16,-9 4-1 16,-1-6-2-16,-15 6-1 15,6-7-1-15,-11 8-2 16,7-10 1-16,-5-2 0 16,16-10-1-16,-4-4 0 15,13-7 0-15,3 3 1 16,11-8-1-16,-2-2-1 15,7 0 1-15,0 0-1 16,5-4 0-16,-3 4 1 16,5-2-1-16,0 2 1 15,2-2-1-15,2 4 0 16,3-4 0-16,2 5 1 16,5 1 2-16,2 8 6 0,2 2 3 15,7 16 10-15,3 3 5 16,6 11 9-16,5 6-2 15,7 22 4-15,0-7-7 16,5 20 0-16,0-9-3 16,1 17 2-16,1-17-13 15,7 3 1-15,-5-19-5 16,5 7-5-16,-5-26-6 16,3 1 4-16,-8-10-3 15,8 3 0-15,-10-12-2 16,7 3 0-16,-6-8-2 0,-1 3-24 15,-9-7-25-15,0-2 293 16,-7-7-618-16,0-19 283 16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27.17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3407772-EE7B-439E-B788-2A7777469131}" emma:medium="tactile" emma:mode="ink">
          <msink:context xmlns:msink="http://schemas.microsoft.com/ink/2010/main" type="inkDrawing"/>
        </emma:interpretation>
      </emma:emma>
    </inkml:annotationXML>
    <inkml:trace contextRef="#ctx0" brushRef="#br0">52 89 24 0,'2'-4'359'0,"-2"1"-152"15,0 1 0-15,-2 2 31 16,-3 2-169-16,1 5-10 16,-1 4-8-16,-6 23-6 15,-18 67-9-15,34-70-5 16,1-6-4-16,8-5-3 15,4-9-6-15,13-8 4 16,-4-6 1-16,4-5 0 16,-4-6 2-16,3-6 1 15,-10-3-10-15,-7-6 4 16,-6 0-2-16,-7-2-2 0,-5 4-4 16,-8-2-3-16,-3 6-7 15,-2-2-11-15,0 10-10 16,-4-8-28-16,6 14-24 15,-2-2-22-15,3 7-219 16,1 1 52-16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27.45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060338F-2F9F-4418-A8BF-12B246630B72}" emma:medium="tactile" emma:mode="ink">
          <msink:context xmlns:msink="http://schemas.microsoft.com/ink/2010/main" type="inkDrawing"/>
        </emma:interpretation>
      </emma:emma>
    </inkml:annotationXML>
    <inkml:trace contextRef="#ctx0" brushRef="#br0">0 56 628 0,'14'42'224'0,"-1"3"42"15,-4-7-170-15,2 3-2 16,-4-14-26-16,-2-3-2 16,-3-10-11-16,2-3-7 15,-6-11-11-15,2-2-4 16,0-1-10-16,0-3-10 15,0-3-4-15,2-9-5 16,5-18-8-16,24-70-15 16,-17 75-11-16,4 4-32 15,-3 7-20-15,6 2-132 0,-1 7-100 16,0 0-18-16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27.92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337C470-4670-4F40-9362-97E2F31680B7}" emma:medium="tactile" emma:mode="ink">
          <msink:context xmlns:msink="http://schemas.microsoft.com/ink/2010/main" type="inkDrawing"/>
        </emma:interpretation>
      </emma:emma>
    </inkml:annotationXML>
    <inkml:trace contextRef="#ctx0" brushRef="#br0">256 1 582 0,'-3'0'214'0,"-8"0"27"16,-2-2-151-16,10 2-4 15,-1 0-22-15,-5 2-14 16,-2 1-8-16,-16 10-12 15,-72 61-11-15,72-34-11 16,5-1 2-16,2 5-2 16,13-5-3-16,11-6-3 15,3-10-1-15,13-3 1 16,5-11 0-16,2-5 1 16,-5-8 0-16,10-7 0 15,-8-5 0-15,-3-4-2 16,-6-5 1-16,5-2 0 15,-11 5 0-15,5-10 0 16,-5 3 0-16,2-5-1 16,-4 5 0-16,0 2-1 15,-3 12-2-15,-2 10 2 0,1 19 0 16,-6 13 0-16,1 8 2 16,0 19 5-16,-5 0-1 15,3 16 1-15,1-1-1 16,3 19 0-16,0-7-6 15,3 17-8-15,-1-6-8 16,0 2-26-16,-4-17-21 16,2-3-239-16,-2-25 54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28.46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E6736D9-1E14-4497-B554-E4C46D08879C}" emma:medium="tactile" emma:mode="ink">
          <msink:context xmlns:msink="http://schemas.microsoft.com/ink/2010/main" type="inkDrawing"/>
        </emma:interpretation>
      </emma:emma>
    </inkml:annotationXML>
    <inkml:trace contextRef="#ctx0" brushRef="#br0">315 64 589 0,'0'-9'209'0,"-7"-4"39"0,-4 4-163 16,-7-4 1 0,2 4-26-16,-8 2-5 0,1 2-10 15,-6 8-1-15,2 3-10 16,-4 10 0-16,4 7-6 16,-2 8-6-16,9 7-3 15,-3 11-3-15,10-4-5 16,1 0-1-16,8-4-4 15,6-6-1-15,5-12-3 16,4-5-1-16,5-11-1 16,2-10 2-16,0-8 0 15,9-7 1-15,-7-4 0 0,5-5 1 16,-5 2-1-16,-2-6-1 16,-7 4 0-16,-2-7 1 15,-5 7-1-15,-4-2 0 16,0 9 0-16,-2 2-1 15,0 11-2-15,0 7-3 16,2 11-1-16,-3-8-2 16,1 1-4-16,0 3-15 15,0 15-13-15,2 10-27 16,9 62-21-16,-3-69-230 16,1-14 60-16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28.78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9DA3B07-95D7-4D7E-AA6A-B7AF9D46A434}" emma:medium="tactile" emma:mode="ink">
          <msink:context xmlns:msink="http://schemas.microsoft.com/ink/2010/main" type="inkDrawing"/>
        </emma:interpretation>
      </emma:emma>
    </inkml:annotationXML>
    <inkml:trace contextRef="#ctx0" brushRef="#br0">0 81 569 0,'13'16'239'16,"-4"13"27"-16,-4 2-137 15,1 14-21-15,1-7-44 16,0 7 0-16,-3-13-17 15,3-1-18-15,-2-15 7 0,-8-3 15 16,-1-8-11-16,4-3 1 16,-2-4-3-16,-1 0-6 15,1-3-15-15,2-2-6 16,0-2-9-16,2-22-9 16,23-75-8-16,-7 66-7 15,0 6-28-15,4-4-28 16,-1 7-11-16,6-1-39 15,-7 12-131-15,2 2-48 16,-4 9-38-16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29.11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7959C31-8D60-4355-A503-C05734CDF511}" emma:medium="tactile" emma:mode="ink">
          <msink:context xmlns:msink="http://schemas.microsoft.com/ink/2010/main" type="inkDrawing"/>
        </emma:interpretation>
      </emma:emma>
    </inkml:annotationXML>
    <inkml:trace contextRef="#ctx0" brushRef="#br0">124 11 362 0,'3'-5'380'0,"-3"1"-99"0,-3 2-211 16,-1 2 225-16,-5 0-256 15,-2 2-2-15,-5 7-11 16,3 0 3-16,-59 81 1 16,70-59-1-16,11-2-2 15,4 5-1-15,3-7-3 16,6 6-5-16,3-3-1 15,2 1-3-15,-5-6-3 0,-4 2-4 16,-7-9-2 0,-8 2-1-16,-10-4 0 0,-9-1-9 15,-6-1-9-15,-3-3-27 16,0-7-21-16,3-1-40 16,-1-12-238-16,8-5 56 15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29.58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F1BCF01-8353-4EDC-B229-686E1BD0F894}" emma:medium="tactile" emma:mode="ink">
          <msink:context xmlns:msink="http://schemas.microsoft.com/ink/2010/main" type="inkDrawing"/>
        </emma:interpretation>
      </emma:emma>
    </inkml:annotationXML>
    <inkml:trace contextRef="#ctx0" brushRef="#br0">0 0 508 0,'20'30'291'16,"0"6"-12"-16,-2 13-79 15,0 2-100-15,0 6-11 16,-5-4-30-16,-2-3-5 0,1-14-16 16,-3-3-3-16,-5-17-10 15,1-5 2-15,-3-6-2 16,2-10 5-16,-4 3-5 16,0-3-1-16,3-1-7 15,-1-5-13-15,9-23-17 16,29-81-24-16,-26 71-16 15,4-8-41-15,2 9-20 16,0 1-239-16,0 10 56 0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29.96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3BAC407-CB4B-48BA-B276-50070277290F}" emma:medium="tactile" emma:mode="ink">
          <msink:context xmlns:msink="http://schemas.microsoft.com/ink/2010/main" type="inkDrawing"/>
        </emma:interpretation>
      </emma:emma>
    </inkml:annotationXML>
    <inkml:trace contextRef="#ctx0" brushRef="#br0">65 0 423 0,'3'5'221'16,"-3"-1"5"-16,-3 3-78 15,1 4-52-15,-7 27-5 16,-22 68-28-16,20-61-2 0,-1-5-16 15,17 5-3-15,2-11-14 16,4-5-1-16,4-9-8 16,10-9 2-16,-5-9-3 15,5-8 0-15,0-6-6 16,-1-8 1-16,-6-2-5 16,-4-5 0-16,-1 0-2 15,-4-9 0-15,-4 2-2 16,-1-4 0-16,-2 5 0 15,-2-1 0-15,0 3-1 0,0 1 2 16,0 10 0-16,-2 2 4 16,2 14 4-16,-7 13-4 15,3 9-1-15,-7 15-2 16,2 10-4-16,-2 11-5 16,4-5-1-16,0 5-17 15,5-7-17-15,2-9-19 16,0-9-15-16,7-8-57 15,2-10-185-15,6-11 47 16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30.37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2660BF5-A04A-48E5-93FE-03E25368811C}" emma:medium="tactile" emma:mode="ink">
          <msink:context xmlns:msink="http://schemas.microsoft.com/ink/2010/main" type="inkDrawing"/>
        </emma:interpretation>
      </emma:emma>
    </inkml:annotationXML>
    <inkml:trace contextRef="#ctx0" brushRef="#br0">63 580 646 0,'-5'0'203'16,"-2"3"58"-16,3 1-179 16,2-4-2-16,-1 5-11 15,-1 1-23-15,-3 15-12 16,-4 19 0-16,-9 65-6 16,22-67 0-16,5-8-2 15,6-8 4-15,10-8-2 16,4-12-4-16,-3-7 4 0,5-10 4 15,-4-6-5-15,0-3 3 16,-9-5-1-16,-1-7-3 16,-1 0 2-16,-8-7 1 15,-1-6 1-15,-3-10-7 16,-2-3-3-16,-4-12-10 16,-1 2-6-16,1-7-9 15,-1 10-3-15,1 6-14 16,-1 16-8-16,1 4-21 15,1 21-11-15,-3 4-35 16,-1 11-15-16,-9 7-245 16,-2 9 56-16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30.76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F7CD3BA-DE32-4568-AE96-64D5958A8B25}" emma:medium="tactile" emma:mode="ink">
          <msink:context xmlns:msink="http://schemas.microsoft.com/ink/2010/main" type="inkDrawing"/>
        </emma:interpretation>
      </emma:emma>
    </inkml:annotationXML>
    <inkml:trace contextRef="#ctx0" brushRef="#br0">0 7 534 0,'23'4'256'16,"8"-6"24"-16,1-5-139 15,8 5 4-15,-4 0-49 16,13 9-18-16,-4 6-31 16,2 7-11-16,-6 5-18 0,-1 6-1 15,-15 3-2-15,-1 4 1 16,-6 7-1-16,-4 2-3 15,-7-2-5-15,-1 2-3 16,1-7-2-16,-5-6-11 16,0-11-10-16,-6-6-39 15,8-8-38-15,-6-11-38 16,2-5-200-16,0 5 28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35:30.79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E9EE5EE-B3E7-4EA9-9473-C352D61078E6}" emma:medium="tactile" emma:mode="ink">
          <msink:context xmlns:msink="http://schemas.microsoft.com/ink/2010/main" type="inkDrawing" rotatedBoundingBox="3106,8858 3219,9946 3207,9948 3094,8859" shapeName="Line">
            <msink:destinationLink direction="with" ref="{9D841FE7-FA1B-4BDE-9AB6-74000ACDF8D2}"/>
          </msink:context>
        </emma:interpretation>
      </emma:emma>
    </inkml:annotationXML>
    <inkml:trace contextRef="#ctx0" brushRef="#br0">1363 2235 337 0,'0'2'237'0,"0"3"-72"16,0 1-20-16,0 15-51 16,5 35-50-16,15 75 33 15,-8-48 23-15,-3 9-41 16,3 26-15-16,-3-10-11 0,-2 7-18 15,0-18-11-15,2-4-28 16,3-27-10-16,-3-6-236 16,-2-25 56-16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30.78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ED78D23-B8ED-47C2-87BB-CB3AF0F9BB9D}" emma:medium="tactile" emma:mode="ink">
          <msink:context xmlns:msink="http://schemas.microsoft.com/ink/2010/main" type="inkDrawing"/>
        </emma:interpretation>
      </emma:emma>
    </inkml:annotationXML>
    <inkml:trace contextRef="#ctx0" brushRef="#br0">3 18 659 0,'0'-3'356'0,"0"3"-49"16,-3-6-152-16,3 3-80 15,0 1-143-15,0 0-33 16,0 0 53-16,0 2-35 15,0 0-231-15,0 0 187 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32.05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00B858D-7A71-4865-BC87-9E03400888D7}" emma:medium="tactile" emma:mode="ink">
          <msink:context xmlns:msink="http://schemas.microsoft.com/ink/2010/main" type="inkDrawing"/>
        </emma:interpretation>
      </emma:emma>
    </inkml:annotationXML>
    <inkml:trace contextRef="#ctx0" brushRef="#br0">0 70 831 0,'7'7'298'16,"16"2"43"-16,80 13-237 0,-61-38-15 16,-3 1-49-16,1-1-11 15,-9-2-36-15,1 7-50 16,-10-3-26-16,-2 3-266 15,-4 4 33-15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57.12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DEEF044-AE27-4AEC-BDE5-BAE5728F9982}" emma:medium="tactile" emma:mode="ink">
          <msink:context xmlns:msink="http://schemas.microsoft.com/ink/2010/main" type="inkDrawing"/>
        </emma:interpretation>
      </emma:emma>
    </inkml:annotationXML>
    <inkml:trace contextRef="#ctx0" brushRef="#br0">141 578 151 0,'-2'0'253'0,"-1"0"-71"16,1 2-72-16,0-2 107 15,0 0-132-15,-1 0-18 16,1 0-12-16,0 0-13 16,0 0-5-16,-1 0-8 15,1 0 6-15,0 0 5 16,0 0-3-16,-1 0-7 15,1 0-6-15,-2 2-2 16,-1 1-8-16,1-1 0 16,-1 0-4-16,1 0 4 15,-1 1 2-15,1-1 0 16,-1 0-1-16,1 0 1 16,-1 3-4-16,1-1-3 0,-1 1-1 15,1-1 0-15,-1 1 0 16,-1 1 2-16,-1 1 0 15,2 7 2-15,1-1-1 16,-3 3 0-16,3-1-2 16,1 1 0-16,-3 69-1 15,17-64-1-15,-2-6-2 16,0 1 1-16,2-5 0 16,3-4 0-16,-5-5 2 15,6-2 4-15,-4-2 0 16,-2-3 1-16,-2 1 0 0,-7 2-2 15,0 0-3-15,2-1-1 16,1 1 0-16,-1-2 2 16,2-1 1-16,1-2 3 15,-1-2 1-15,1 0 1 16,-1-2-3-16,3-7-1 16,-5 5-1-16,3-3-1 15,28-67-2-15,-30 65 2 16,-1-2 2-16,-2 2 3 15,-5 0 4-15,3 0 4 16,-5-2-3-16,-4-3 5 16,0 1-4-16,2-14 1 15,-2 2-1-15,-3-8 2 16,8 4-7-16,-6-5-3 16,3 5-3-16,1 0-3 15,1 6-3-15,0-1 1 16,0 4-2-16,3-1 0 0,-1 8-1 15,-1 2 0-15,-1 6-1 16,2 1 1-16,-4 2-2 16,5 2-4-16,2 6-6 15,-1 1-13-15,1 0-11 16,0-3-20-16,0 1-10 16,-1-1-26-16,1 1-7 0,0 2-36 15,0-1-3-15,-1 1-222 16,1 0 57-16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57.45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4979671-8EF9-4CC1-B444-43BAEC7CE288}" emma:medium="tactile" emma:mode="ink">
          <msink:context xmlns:msink="http://schemas.microsoft.com/ink/2010/main" type="inkDrawing"/>
        </emma:interpretation>
      </emma:emma>
    </inkml:annotationXML>
    <inkml:trace contextRef="#ctx0" brushRef="#br0">13 0 458 0,'-5'9'227'15,"1"0"13"-15,2 0-78 16,-1-2-44-16,3 2 8 15,0-3-24-15,5 3-95 16,2-2 80-16,2 0-6 16,20 11-17-16,72 29-19 15,-65-43 79-15,2-6-111 16,0-2-15-16,0-3-32 16,0-4-8-16,0-5-57 0,-13 3-55 15,9-5-210-15,-7-3 17 16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58.87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2F2A112-35ED-466A-A6FC-E6DD66A1150E}" emma:medium="tactile" emma:mode="ink">
          <msink:context xmlns:msink="http://schemas.microsoft.com/ink/2010/main" type="inkDrawing"/>
        </emma:interpretation>
      </emma:emma>
    </inkml:annotationXML>
    <inkml:trace contextRef="#ctx0" brushRef="#br0">36 153 408 0,'3'-12'191'15,"-1"1"30"-15,0-4-70 16,0 3-45-16,1-1-2 16,-3-3-11-16,0 0-31 15,2 3-16-15,0 2-3 16,0 0-11-16,1 2 5 16,-1 0-3-16,0 2 3 15,0 2-4-15,1 3 1 16,-3 2-3-16,0 5 5 15,0 6-12-15,4 40-2 16,3 71-4-16,-12-51-6 16,-1-1-7-16,-6 8 2 15,3-8-3-15,-2 11-1 0,0-12-1 16,0 3 0-16,6-11-1 16,1-3 0-16,6-22 0 15,9-2 2-15,7-16 2 16,9-7 5-16,7-9 1 15,11-2 3-15,4-5-1 16,0-3 0-16,-2-4-3 16,-2 3-1-16,-16 5-3 15,-2-1-2-15,-9 8-3 16,0 8-2-16,-4 5-6 0,1 1-21 16,1 4-16-16,0-1-53 15,-3-4-23-15,1-3-254 16,1-4 46-16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59.42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EEDD759-F2B6-4A28-BC04-43D397861EA9}" emma:medium="tactile" emma:mode="ink">
          <msink:context xmlns:msink="http://schemas.microsoft.com/ink/2010/main" type="inkDrawing"/>
        </emma:interpretation>
      </emma:emma>
    </inkml:annotationXML>
    <inkml:trace contextRef="#ctx0" brushRef="#br0">278 130 389 0,'-9'-12'293'0,"0"-3"-30"15,-2 1-49-15,-5-4-98 0,-2 0-33 16,-2 0-13-16,2 5-23 16,-4 0-3-16,4 6-12 15,-3 5-3-15,6 4-8 16,-1 11-3-16,0 5-5 15,-2 11-6-15,5 5-2 0,-3 15-1 16,3-2-1 0,4 1-2-16,7-8 0 15,6-9 0-15,5-17 0 0,7-10 1 16,4-13 1-16,0-9 0 16,0 0 2-16,3-8 0 15,-5 1 0-15,-3 0-2 16,1 5 1-16,-7 2 0 15,-2 7-2-15,-3 2 1 16,-4 9-1-16,0 0 0 16,0 0 0-16,0 2 0 15,0 3-2-15,0 1-4 16,0 17-6-16,0 10-20 16,0 62-16-16,2-68-38 15,1-12-19-15,1-4-227 16,-2-11 49-16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1:59.80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A34324B-5258-434B-B12B-1D023CC320DE}" emma:medium="tactile" emma:mode="ink">
          <msink:context xmlns:msink="http://schemas.microsoft.com/ink/2010/main" type="inkDrawing"/>
        </emma:interpretation>
      </emma:emma>
    </inkml:annotationXML>
    <inkml:trace contextRef="#ctx0" brushRef="#br0">0 135 488 0,'7'7'235'0,"2"8"11"15,-5 12-96-15,1 9-63 16,2 14-9-16,2-3-32 15,-5-2-6-15,1-12-12 0,1-6 3 16,1-13 0-16,2-14 8 16,-2-16-2-16,4-16 1 15,-2-8-6-15,9-16-2 16,-2 2-8-16,6-4-1 16,-2 6-6-16,0 3-2 15,-8 15-6-15,1 5-1 16,-8 13-3-16,4 16 1 15,-3 12-1-15,3 12 1 16,0 5-3-16,5 14-7 16,-5-7-9-16,9 9-8 15,-7-14-7-15,9 3-48 16,-4-12-13-16,11-4-83 16,-3-16-151-16,8-2 10 15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00.22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01D030B-7465-4C07-9529-3AA67BF52DF1}" emma:medium="tactile" emma:mode="ink">
          <msink:context xmlns:msink="http://schemas.microsoft.com/ink/2010/main" type="inkDrawing"/>
        </emma:interpretation>
      </emma:emma>
    </inkml:annotationXML>
    <inkml:trace contextRef="#ctx0" brushRef="#br0">198 539 239 0,'-2'-14'267'0,"-1"5"-57"16,-8 3 24-16,9 3-117 16,-3 1-23-16,-1 0-30 15,-3 2-4-15,0 2-21 16,-9 5-18-16,0 4 5 15,-67 68-1-15,73-37-6 16,-1 1-2-16,8-1-7 0,5-6-2 16,3-6-2-16,8-10 0 15,2-16-1-15,5-11 1 16,-2-13-2-16,4-11 2 16,-4-7 1-16,0-21 3 15,-5 3 2-15,0-11 1 16,-4 2 1-16,-3-18-1 15,-4 11-5-15,0-11-1 16,0 11-3-16,-2 3 3 16,2 22 3-16,0 11 3 15,-2 22 6-15,2 19 7 16,0 17-4-16,0 16-1 16,2 12-4-16,0 17-6 15,5 5-7-15,0 13 0 16,2-6-3-16,2 6-14 15,-2-11-12-15,2-2-39 0,3-18-25 16,3-5-256-16,-1-20 52 16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00.58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F0D1902-5B50-49F5-B924-EFDA49E8DEA1}" emma:medium="tactile" emma:mode="ink">
          <msink:context xmlns:msink="http://schemas.microsoft.com/ink/2010/main" type="inkDrawing"/>
        </emma:interpretation>
      </emma:emma>
    </inkml:annotationXML>
    <inkml:trace contextRef="#ctx0" brushRef="#br0">108 0 691 0,'-13'3'228'0,"-5"1"46"15,-3 5-192-15,1 2-5 16,5 5-26-16,1 2-2 16,10-7-13-16,1 7 1 15,8 0-7-15,8 0 6 16,8-2-4-16,8 11 3 15,2-3-5-15,5 3-2 16,-2 3-8-16,-7-1-6 16,-12-7-5-16,-8 7-2 15,-7-4-4-15,-16 0-10 16,-4-5-6-16,-2 0-26 16,-3-11-19-16,-2-5-51 15,9-8-238-15,0-7 54 16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00.99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8374320-6430-4E03-97E8-A88BAF22998A}" emma:medium="tactile" emma:mode="ink">
          <msink:context xmlns:msink="http://schemas.microsoft.com/ink/2010/main" type="inkDrawing"/>
        </emma:interpretation>
      </emma:emma>
    </inkml:annotationXML>
    <inkml:trace contextRef="#ctx0" brushRef="#br0">0 0 652 0,'6'5'226'0,"-3"8"60"16,-1 7-178-16,0 16-5 16,-2 9-5-16,0 18-43 15,2 2-21-15,1 7-7 16,-8-10-14-16,5-3-12 16,-2-21 4-16,2-7-1 15,0-13-1-15,4-13 5 16,1-7 1-16,4-16 1 15,0-7 1-15,4-9 1 16,1 3-2-16,4-3 1 16,-5 12 0-16,3 6 3 15,-1 14 2-15,1 6 3 16,-2 12 2-16,-1 4 1 16,-4 7 2-16,-4 2-4 15,-5-4-6-15,-7 6-3 16,0-8-4-16,-9-1-5 0,-2 3 0 15,-2-3-1-15,0-8-5 16,0-3-18-16,6-4-10 16,3-16-26-16,7 0-16 15,1-16-41-15,6 3 364 16,3-10-591-16,-1 3 296 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35:39.09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FC50B3A-11DC-4EF8-9C4B-1A86E401D201}" emma:medium="tactile" emma:mode="ink">
          <msink:context xmlns:msink="http://schemas.microsoft.com/ink/2010/main" type="inkDrawing" rotatedBoundingBox="1590,15822 1844,12581 3283,12693 3030,15935" semanticType="verticalRange" shapeName="Other">
            <msink:sourceLink direction="with" ref="{5AA14A89-304D-4287-885D-57F7040C2423}"/>
            <msink:destinationLink direction="with" ref="{82E1A835-ED4B-4BEE-8BBD-A5E70801DBB5}"/>
          </msink:context>
        </emma:interpretation>
      </emma:emma>
    </inkml:annotationXML>
    <inkml:trace contextRef="#ctx0" brushRef="#br0">-7295-1915 547 0,'2'-5'220'0,"-4"12"35"16,0 9-132-16,-1-14-41 15,1 5-3-15,0 16-17 16,-3 44-12-16,-9 81-4 15,-2-42-6-15,-5 4-9 16,-6 24-5-16,-1-9-11 16,-2 20 0-16,0-14-4 15,0 17-2-15,-2-19-3 0,-7 21-1 16,-1-26-2-16,-6 1 1 16,3-24 0-16,-4 3 0 15,15-25 0-15,0-1 1 16,9-11 0-16,2-5-1 15,5-13 0-15,-3 6 0 16,6-11-1-16,-3 6-1 16,4-6-1-16,3 9 0 15,2-11 0-15,5 4 0 16,-1-9 0-16,6 7 0 16,1-14 0-16,3 4-1 15,0-11 1-15,9 5-2 16,5-5 1-16,11 7 2 15,10 0 1-15,27 9 5 0,7 3 4 16,21 8 1 0,0 1-1-16,18 0-1 0,-11-5-4 15,27 2-4-15,0-9-1 16,22-2-3-16,-15-4-348 16,10-1 113-16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01.52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A8E7B21-1B2F-4E9A-9368-DBB45599C213}" emma:medium="tactile" emma:mode="ink">
          <msink:context xmlns:msink="http://schemas.microsoft.com/ink/2010/main" type="inkDrawing"/>
        </emma:interpretation>
      </emma:emma>
    </inkml:annotationXML>
    <inkml:trace contextRef="#ctx0" brushRef="#br0">0 0 526 0,'5'6'246'16,"-1"3"7"-16,1 3-114 15,4 5-55-15,-3 6-15 16,21 67-25-16,-27-66-7 16,3-1-18-16,-1-3 2 15,2-2-10-15,5 0-4 16,2-11-3-16,3-5 6 0,2-2-59 16,-3-14 52-1,-2-1 0-15,5-6 0 0,-5 4 0 16,-4-13 52-16,4 10-53 15,-4-7 1-15,-5 5-1 16,0-7 0-16,3 13 2 16,-7-2 5-16,2 9 5 15,2 2 7-15,-2 18 2 16,0-11 2-16,0 3-4 16,0 3 1-16,0 19-8 0,0 16 0 15,9 68-1 1,-7-64-2-16,0-4-4 0,-2 6 1 15,-2-9-3-15,-2 5-1 16,-1-5-2-16,-4 0 0 16,5-13-2-16,-3 6-10 15,2-13-10-15,-1-2-21 16,3-14-18-16,1-2-26 16,2-2-248-16,0-3 68 15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02.10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6C4EC7D-3026-40BA-BA7E-D86A6F9ED580}" emma:medium="tactile" emma:mode="ink">
          <msink:context xmlns:msink="http://schemas.microsoft.com/ink/2010/main" type="inkDrawing"/>
        </emma:interpretation>
      </emma:emma>
    </inkml:annotationXML>
    <inkml:trace contextRef="#ctx0" brushRef="#br0">242 77 500 0,'3'-18'226'16,"-8"0"35"-16,1 2-122 15,-5 3-11-15,2 4-23 0,-9 5-23 16,-2 6-24-16,-4 5-2 15,-5 2-16-15,-4 8-1 16,1 1-7-16,6 14-7 16,1-3-10-16,8 11-1 15,6-2-6-15,4 1-6 16,7-8 0-16,7-4-1 16,3-18-2-16,8-9 1 15,0-7 0-15,7-8-1 16,-2-6 0-16,1 1 0 15,-3-7 1-15,2 0-1 16,-12 5 1-16,0-5 0 16,-6 2 1-16,0 5-1 15,-3 4 1-15,-1 10-1 16,1 8 2-16,-4-2 0 16,0 2 1-16,0 5 2 0,0 15 0 15,2 30 1-15,5 62-1 16,-2-49 1-16,-1-11 0 15,1 11 0-15,-5-11-1 16,0 4 0-16,0-13-2 16,-3-2 0-16,1-12-3 15,-5-6-8-15,1-12-7 16,-6-4-14-16,1-11-12 0,-2-9-35 16,4-5-28-16,0-4-240 15,2-2 49-15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02.71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60A08B1-1CD4-46D5-8A3E-81C2D0ECA6F2}" emma:medium="tactile" emma:mode="ink">
          <msink:context xmlns:msink="http://schemas.microsoft.com/ink/2010/main" type="inkDrawing"/>
        </emma:interpretation>
      </emma:emma>
    </inkml:annotationXML>
    <inkml:trace contextRef="#ctx0" brushRef="#br0">254 49 557 0,'7'-6'254'0,"-7"-8"20"16,-5 8-142-16,3 3-6 15,0 1-45-15,-3-2-6 16,1-1-17-16,-3 3-6 0,-2-3-12 16,-2 3-1-16,-7 2-9 15,-5 5-8-15,-64 28-5 16,62-6-4-16,7 0-5 15,3 4-2-15,1 1-3 16,5 4 0-16,5-7-1 16,4-2-1-16,4-11-1 0,7-3 0 15,5-6-1 1,4-9-1-16,3-10 0 16,1-6-2-16,1 0 0 15,0-11 0-15,-3 5 2 0,-2-8 0 16,-2 7 1-16,-4-6 1 15,-3 6 1-15,-4 1-1 16,-1 10 1-16,-6 8 0 16,3 6 1-16,-3 2 1 15,0 2 1-15,-3 19 0 16,3 31-1-16,-2 85 1 16,2-74-1-16,0 11 0 15,0-11 0-15,0 11 1 16,0-15-1-16,-4 6-1 15,-3-15 1-15,-4-5-2 16,-3-16 1-16,-1-8 0 16,-1-17-7-16,0-10-17 15,5-10-14-15,0-10-36 16,2-8-25-16,2-12-262 0,2 1 63 16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03.30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B22F5F1-8557-4BFA-9433-5E26D25DCC33}" emma:medium="tactile" emma:mode="ink">
          <msink:context xmlns:msink="http://schemas.microsoft.com/ink/2010/main" type="inkDrawing"/>
        </emma:interpretation>
      </emma:emma>
    </inkml:annotationXML>
    <inkml:trace contextRef="#ctx0" brushRef="#br0">186 598 608 0,'7'-11'266'0,"-7"-2"21"16,0-1-160-16,-3-6-16 16,-1 4-43-16,-3-2-7 15,-4 5-19-15,0 4 2 16,-5 4-9-16,0 3-2 15,1 9-5-15,-3 6 0 16,2-1-9-16,0 10-3 16,3 5-4-16,-3 9-5 0,3-2-2 15,6 13-2-15,2-2-2 16,-1-3 0-16,8-8 0 16,11-3-2-16,-1-13 1 15,6-9 0-15,4-11 0 16,7-9 1-16,-2-10 3 15,-2-10 6-15,-3-5 6 16,-4-11 8-16,-4 0 3 16,-8-11 4-16,-1 4-3 0,-3-14 0 15,-4 6-7 1,-3-10 1-16,1 9-6 0,-5-2-1 16,0 13-4-16,0 3-2 15,0 11-5-15,2 4-3 16,5 14-6-16,-5 2-19 15,5 9-12-15,-5 11-36 16,-2 3-14-16,7-5-33 16,-2 4-5-16,-1 3-254 15,-6 11 79-15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03.64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46B1B16-8744-4084-97C4-5B7045C4CF5E}" emma:medium="tactile" emma:mode="ink">
          <msink:context xmlns:msink="http://schemas.microsoft.com/ink/2010/main" type="inkDrawing"/>
        </emma:interpretation>
      </emma:emma>
    </inkml:annotationXML>
    <inkml:trace contextRef="#ctx0" brushRef="#br0">0 19 403 0,'0'7'289'16,"5"-1"-32"-16,-1-6-48 16,-4 0-102-16,2 0-15 15,3-2-33-15,2 0-8 0,13 0-7 16,7-3-20-16,65-13-11 16,-59 14-1-16,-3 6-2 15,-1 0-3-15,0 7 6 16,5 7 14-16,-3 2-102 15,0 6 104-15,-1 6-3 16,-1 5 0-16,-7-3-14 16,-2 6 98-16,-8 0-105 15,1 5 0-15,-11-12-5 0,0 7-1 16,-4-11-21-16,2-4-39 16,-4-12-26-16,1-2-25 15,6-11-237-15,-3-1 65 16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04.10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FE562C8-DDDB-41F7-8647-0D8448C93F58}" emma:medium="tactile" emma:mode="ink">
          <msink:context xmlns:msink="http://schemas.microsoft.com/ink/2010/main" type="inkDrawing"/>
        </emma:interpretation>
      </emma:emma>
    </inkml:annotationXML>
    <inkml:trace contextRef="#ctx0" brushRef="#br0">0 81 682 0,'0'-9'261'0,"0"7"20"16,2-3-194-16,-2 3-21 15,0 0-45-15,0-1-16 16,0 1-10-16,3 0-6 16,-1 0-6-16,0 2 3 15,3 2 4-15,-1 2 4 0,3 3 9 16,17 27 12-16,42 76 1 16,-46-63 4-16,-2-2 1 15,2 0 5-15,-7-7-4 16,1-7-2-16,-7-13 0 15,-1-4 7-15,-4-12-3 16,7-11 4-16,0-14 2 16,7-13 5-16,0-17-6 0,6-15 2 15,1 3-3-15,8-2-1 16,-6 13 4-16,4 12 7 16,-2 21-1-16,-2 10 7 15,-10 11 7-15,3 14-12 16,-7 10-9-16,-2 10-5 15,-4 4-10-15,2 16-11 16,-5-5-1-16,2 1-17 16,-1-6-17-16,3-8-47 15,-1-13-39-15,11-12-298 16,4-13 54-16,-18-3-702 16,2-4 1063-16,5-4 0 15,3-7 0-15,1-5 0 16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06.32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4F99277-741C-4AB8-A9FB-CBA5413AD8EB}" emma:medium="tactile" emma:mode="ink">
          <msink:context xmlns:msink="http://schemas.microsoft.com/ink/2010/main" type="inkDrawing"/>
        </emma:interpretation>
      </emma:emma>
    </inkml:annotationXML>
    <inkml:trace contextRef="#ctx0" brushRef="#br0">4 48 490 0,'0'-13'221'0,"-3"2"41"16,6-1-119-16,-3 6-38 15,0 3 0-15,0 1-28 16,0 0-28-16,0 2 2 16,0 0-4-16,0 2-11 15,0 3-2-15,0 4-4 16,0 40-1-16,0 74-3 16,0-49-6-16,2-6-5 15,7 15-3-15,4-11-2 0,3 6-5 16,-5-15-2-16,3 2 0 15,-5-13-1-15,-9-8-5 16,2-14-4-16,-2-6-19 16,-2-10-12-16,2-14-39 15,0-5-22-15,-3 3-23 16,1-2-207-16,0-5 51 16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06.71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78C932F-6ACD-49CC-9B4E-D5EDA2861116}" emma:medium="tactile" emma:mode="ink">
          <msink:context xmlns:msink="http://schemas.microsoft.com/ink/2010/main" type="inkDrawing"/>
        </emma:interpretation>
      </emma:emma>
    </inkml:annotationXML>
    <inkml:trace contextRef="#ctx0" brushRef="#br0">0 230 659 0,'9'-29'287'0,"7"4"23"16,9-4-141-16,8 2-53 16,14-2-5-16,3 4-32 0,13 0-5 15,-5 5-21-15,5 9-9 16,-14 2-19-16,-2 7-7 15,-13 6-12-15,-5 5-3 16,-6 0-4-16,-8 0-15 16,-4 0-10-16,-4-7-27 15,-7 3-17-15,-2-5-42 16,0 0-14-16,-1 0-238 16,-1 0 58-16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07.09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C63FBD7-6019-49C2-B208-889DF908877F}" emma:medium="tactile" emma:mode="ink">
          <msink:context xmlns:msink="http://schemas.microsoft.com/ink/2010/main" type="inkDrawing"/>
        </emma:interpretation>
      </emma:emma>
    </inkml:annotationXML>
    <inkml:trace contextRef="#ctx0" brushRef="#br0">0 35 364 0,'63'-4'0'0,"0"-3"501"15,8-2-362-15,-8 0 230 16,2 5-290-16,-20-1 281 16,-5 5-344-16,-10 5-11 0,-6-3-11 15,-8 0-20 1,-5-2 13-16,-4 2-13 0,-3-4-20 16,-4 2-17-16,-2-2-34 15,0 2-2-15,-3 0-237 16,1 2 59-16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07.60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F0D23FB-8806-4A7A-9ABD-5FA0E18DBEB5}" emma:medium="tactile" emma:mode="ink">
          <msink:context xmlns:msink="http://schemas.microsoft.com/ink/2010/main" type="inkDrawing"/>
        </emma:interpretation>
      </emma:emma>
    </inkml:annotationXML>
    <inkml:trace contextRef="#ctx0" brushRef="#br0">0 0 735 0,'29'11'271'0,"5"3"52"16,-1-3-199-16,-1 0-20 16,-1 1-27-16,0 3-40 15,-6-4-20-15,0-2-6 16,-3 0-8-16,1 0-12 0,-5-9-13 16,-3-4-46-16,3-3 5 15,-2-9-278-15,-3-1 60 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10:14:49.250"/>
    </inkml:context>
    <inkml:brush xml:id="br0">
      <inkml:brushProperty name="width" value="0.08333" units="cm"/>
      <inkml:brushProperty name="height" value="0.08333" units="cm"/>
      <inkml:brushProperty name="color" value="#7030A0"/>
      <inkml:brushProperty name="fitToCurve" value="1"/>
    </inkml:brush>
    <inkml:context xml:id="ctx1">
      <inkml:inkSource xml:id="inkSrc3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10-04T10:14:49.280"/>
    </inkml:context>
  </inkml:definitions>
  <inkml:trace contextRef="#ctx0" brushRef="#br0">-69 719 561 0,'-2'4'214'0,"0"1"37"16,2 0-139-16,2-1 6 15,3-2-22-15,4 1-4 16,28 4-14-16,90 4-4 16,-67-15-19-16,16 4-8 15,-7-3-16-15,7-1-6 16,-14 4-17-16,-2 0-3 15,-16 0-2-15,-10-3-12 0,-13 3-13 16,-5-4-39-16,-11-3-20 16,0-2 206-16,-5 6-469 15,-3-1 220-15</inkml:trace>
  <inkml:trace contextRef="#ctx0" brushRef="#br0" timeOffset="0.9961">21 1076 512 0,'14'14'260'16,"5"0"18"-16,8 7-83 15,5-3-78-15,15 5-8 16,-4-2-18-16,15-3-30 16,-3-4-21-16,5-5-15 15,-9-4-15-15,0-5-9 0,-12-5-10 16,-4-13-29-16,-10-3-20 15,3-13 537-15,-5-6-815 16,0-6 435-16</inkml:trace>
  <inkml:trace contextRef="#ctx0" brushRef="#br0" timeOffset="1.9961">690 760 518 0,'-5'-2'267'16,"3"2"21"-16,0 5-78 16,2 1-54-16,2 29-91 15,16 73-32-15,-6-61-29 16,-5-11-33-16,2-1-33 15,-2-14 70-15,5-7 1 16,-6-10-2-16,6-13 1 16,0-12-1-16,-3-9 1 15,-2-4-4-15,4-15-209 16,-2 8 211-16,1-8 7 16,1 10 8-16,5 2 5 15,0 14 215-15,3 9-208 0,2 14-4 16,-1 12-6-16,1 11-5 15,2 14-5-15,-4 0-7 16,1 7-2-16,-1-3-2 16,-1 3-11-16,-2-10-9 15,3 1-30-15,-3-10-17 16,5-6-56-16,2-12-216 16,2-16 49-16</inkml:trace>
  <inkml:trace contextRef="#ctx0" brushRef="#br0" timeOffset="2.996">1626 705 618 0,'7'0'246'0,"-7"2"30"16,-7 0-169-16,5-2-1 15,-3 0-38-15,1 0-6 16,-3 3-8-16,-3-1 3 15,-1 0-26-15,-8 5-5 16,-1 5-12-16,-68 62-11 16,79-47-13-16,4 13 12 15,8-6-2-15,3 3-1 16,4-12 1-16,3-2-1 0,1-9 0 16,5-9 0-16,-3-10 1 15,5-16 0-15,-3-6 0 16,1-15 0-16,-3-1 0 15,0-13 1-15,-7 1 0 16,3-5 0-16,-5 5 0 16,-5-10 2-16,-2 10-1 15,-5-1 3-15,-2 10 5 16,-2 7 3-16,4 21 3 0,-1 4 9 16,1 11-1-16,3 15-2 15,2 6-3-15,-3 17-3 16,1 6-8-16,7 19 0 15,-3 0-3-15,5 14 0 16,2-7-2-16,0 5-1 16,3-15-2-16,2 5-9 15,-1-13-8-15,1-3-18 16,-2-11-11-16,2-5-32 16,-3-12-8-16,-2-11-39 15,1-12-144-15,-1-9-55 16,-9-11-45-16</inkml:trace>
  <inkml:trace contextRef="#ctx0" brushRef="#br0" timeOffset="3.9961">-308 414 536 0,'-3'3'249'0,"1"-3"14"15,0-3-130-15,2 3-27 16,0 0-25-16,2-2-11 16,3 2-16-16,4 0-1 15,35 0-9-15,78 0-5 16,-67 0-5-16,14 2-1 15,-6 3-9-15,3 0-4 16,-6 4-11-16,3-5-3 16,-15 3-4-16,-2-7-5 15,-11 0-7-15,-10-7-25 16,-9-4-17-16,-4-3-46 16,-8-4 44-16,-6 1-288 15,-3 4 90-15</inkml:trace>
  <inkml:trace contextRef="#ctx0" brushRef="#br0" timeOffset="4.9961">139 161 613 0,'-12'-5'224'0,"-2"-2"36"16,-2-4-146-16,-64-63-30 15,70 53 1-15,4 7-23 16,3 0 1-16,6 5-14 0,-1 5-3 16,-2 1-12-1,2 3 6-15,0 0-6 0,3 5 9 16,13 30-4-16,45 117-1 16,-38-55-11-16,0 22-5 15,1-10-11-15,2 8-2 16,-8-20-4-16,1 0-1 15,-3-21-2-15,3-4-2 16,-12-22-6-16,3-1-23 16,-3-15-17-16,-2-6-41 15,-12-16-22-15,3-15-267 16,-2-11 66-16</inkml:trace>
  <inkml:trace contextRef="#ctx0" brushRef="#br0" timeOffset="5.9961">1845 652 617 0,'2'-2'209'0,"3"2"43"16,-3 2-145-16,-2-2-29 16,0 0 1-16,0 0-8 15,3 2-1-15,-1 3-17 16,0 9-1-16,5 22-15 0,25 80-2 16,-22-72-13-16,8 4-2 15,1-13-6-15,4 1-1 16,2-8-2-16,3-9 6 15,-5-12 0-15,4-7 3 16,-4-10-1-16,-2-10 0 16,-2-6-5-16,1-4-1 15,-8-2-5-15,-1-12-1 16,1 5-3-16,-1-12-2 16,-1 0-4-16,-6-4-10 15,-4 7-9-15,0-5-23 16,-2 13-14-16,0 4-34 15,-1 10-12-15,3 5-250 16,0 12 65-16</inkml:trace>
  <inkml:trace contextRef="#ctx0" brushRef="#br0" timeOffset="6.9961">2392 504 470 0,'6'-2'283'16,"1"0"-22"-16,-2 2-69 15,2 4-113-15,0 3 7 16,11 30-25-16,24 83-2 15,-33-79-1-15,-4 6 0 16,2-13-19-16,-1-4 2 16,-1-14-4-16,-3-2-3 15,1-7-9-15,-3-9 1 16,0-1-8-16,0 1-2 16,0-2-5-16,0-3-3 15,0-3-3-15,0-15-2 16,2-10-2-16,10-78-14 15,-10 77-6-15,7-6-20 16,0 10-19-16,3 0-19 16,-1 11-20-16,5 2-257 0,-2 8 76 15</inkml:trace>
  <inkml:trace contextRef="#ctx0" brushRef="#br0" timeOffset="7.9961">3125 401 349 0,'7'-19'288'0,"-3"8"-42"16,-4-3-24-16,-7 2-127 15,0 8-21-15,5 4-2 16,-2 0-17-16,-3 2 0 16,-3 0-13-16,-8 7-5 15,-7 8-12-15,-65 72-3 16,71-59-10-16,3 10-2 16,9-10-4-16,7 4-2 15,7-4 0-15,7 5 1 16,2-10 0-16,5 7 3 15,2-6-1-15,7 1 2 16,-2-1-2-16,-1-1 0 16,-4 1-2-16,-11-1-2 15,-10-2 1-15,-9 0-1 0,-7 2-1 16,-11-2-4-16,0-2-4 16,-5-2-13-16,2-6-11 15,-4-8-28-15,4-12-17 16,3-9-255-16,6-12 64 15</inkml:trace>
  <inkml:trace contextRef="#ctx0" brushRef="#br0" timeOffset="8.9961">3226 96 345 0,'16'-11'0'0,"-2"6"423"16,-2 7-320-16,6 19 227 15,-4 14-255-15,-2 25 271 16,6 6-297-16,-2 27-9 15,-7-8-17-15,5 12-8 16,-2-16-8-16,-3 6-11 0,-4-18-12 16,1-4-25-16,4-14-18 15,-6-5-50-15,6-19-237 16,-6-10 57-16</inkml:trace>
  <inkml:trace contextRef="#ctx0" brushRef="#br0" timeOffset="9.9961">3425 737 703 0,'50'-87'252'15,"-27"66"39"-15,10-5-175 16,-6 8-35-16,8 0-17 15,-5 1-28-15,0 4-10 16,-9 6-14-16,-3-3-4 16,-9 6-4-16,-2 4-1 15,-5 0-1-15,-4 0-7 16,0 0-6-16,-3 0-12 16,1 2-7-16,-3 3-12 15,-3 2 2-15,-13 11 2 16,-73 65 11-16,59-55 6 15,11-1 12-15,-4 1 4 16,7 0 9-16,0 2 7 16,14 2 3-16,0-2 9 0,6 0 7 15,8 5 4-15,4-10 0 16,7 5 6-16,1-5-6 16,6 3-4-16,-3-5-11 15,6 0-13-15,-3-9-18 16,0-5-30-16,0-9-16 15,0-9-200-15,-5-7-63 0,3-5-47 16</inkml:trace>
  <inkml:trace contextRef="#ctx0" brushRef="#br0" timeOffset="10.9961">3959 553 450 0,'10'-19'194'0,"1"3"27"15,-4 2-102-15,0 0-26 16,0 8-11-16,-2 1 1 15,-5 3-19-15,0 2 2 16,0 0-17-16,0 2-3 0,0 0-12 16,-3 3-1-16,1 2-9 15,0 18-3-15,-3 12-6 16,-16 78-2-16,12-69-5 16,0 7-1-16,7-6 0 15,2 3-1-15,4-8-1 16,8-3 0-16,2-11-2 15,9-8-2-15,4-10 5 16,3-13 3-16,-4-11 4 0,4-9 5 16,-7-9 2-16,0-9-1 15,-7 1-3-15,-2-6-3 16,-7 5-5-16,-5-3-2 16,-9 9-3-16,-2 1-3 15,-5 8-3-15,-5 6-18 16,1 4-10-16,0 9-29 15,-1 2-29-15,3 0 359 16,7 8-607-16,0 1 308 16</inkml:trace>
  <inkml:trace contextRef="#ctx0" brushRef="#br0" timeOffset="11.9961">4434 474 532 0,'79'-20'191'0,"-75"15"50"0,1-2-136 16,-3 2-16-16,-2 3 2 16,0 0-19-16,0 2-19 15,-2-2 1-15,0 2-2 16,-1 0-13-16,1 2-2 16,-2 0-3-16,-1 3-4 15,-2 2-6-15,-9 25 1 16,-35 74-9-16,37-60-3 15,5 0-5-15,0 12-4 16,4-5-6-16,1 5 4 16,4-10-2-16,4-2 0 15,5-11 0-15,3-10 0 16,2-13 0-16,4-12 0 16,3-10 0-16,9-13 2 15,-5-2 1-15,10-14 4 16,-3-3 0-16,1-6 4 0,-8-3 0 15,-4-7 5-15,-8 3 2 16,-6-9 6-16,-4 1 1 16,-6-11 3-16,-4 5-4 15,-2-14-4-15,-2 5-8 16,-5-7-3-16,-1 13-6 16,-1-4-1-16,4 18-2 15,3 5-8-15,1 14-7 16,3 9-23-16,3 9-15 15,-3 8-45-15,-2 13-19 0,0 9-254 16,-3 9 55-16</inkml:trace>
  <inkml:trace contextRef="#ctx0" brushRef="#br0" timeOffset="12.9961">4467 248 645 0,'20'12'224'16,"-3"-12"42"-16,10-5-155 16,-1-6-29-16,11-8-14 15,-7 1-27-15,2-5-12 16,-7 4-46-16,1-1-46 16,-13 3-233-16,6-3 40 15</inkml:trace>
  <inkml:trace contextRef="#ctx0" brushRef="#br0" timeOffset="13.9961">4997 371 584 0,'32'-77'228'0,"-29"71"26"15,-6 1-156-15,1 5-8 16,2 0-23-16,0 2-23 15,0 5-6-15,2 28-3 16,24 87-12-16,-15-53-5 16,5-7-7-16,10 10-1 15,-3-15-4-15,4-1-5 16,3-17 1-16,0-14-1 16,-7-15 0-16,5-17 2 15,-3-12 0-15,-6-15 1 16,-3-3 0-16,3-12 2 15,-8 8 1-15,-2-8 1 16,-2 8 4-16,-2-1 5 16,-5 10 0-16,0 0 2 15,-3 9-1-15,1 2-3 0,-2 14-4 16,6 9 0-16,-2 8-1 16,0-8-1-16,0 5-2 15,2 32-1-15,17 83-3 16,-8-64-6-16,-2-12-8 15,3 0-22-15,-3-14-22 16,5-4-31-16,-7-12-250 16,2-7 58-16</inkml:trace>
  <inkml:trace contextRef="#ctx0" brushRef="#br0" timeOffset="14.9961">5571 440 636 0,'9'44'297'16,"-2"11"-27"-16,3 7-153 15,-1 0-58-15,2 10-54 16,-1-17 32-16,1-6 6 16,-2-22-2-16,0-6 1 15,1-23-8-15,1-19-1 16,3-11-6-16,2-19 1 15,0-9-9-15,5-7 4 16,0 7-2-16,0-2 2 16,2 18-1-16,0 10 9 0,-5 15-5 15,8 17 2 1,-8 13-8-16,3 22-4 16,-3 6-7-16,1 18-6 0,-6-4-12 15,6 5-26-15,-8-12-19 16,3 0-17-16,5-16-309 15,-1 3 88-15</inkml:trace>
  <inkml:trace contextRef="#ctx0" brushRef="#br0" timeOffset="15.9961">9051 373 941 0,'-10'-9'250'0,"-10"2"82"0,-6 2-262 16,-11 3-8-1,3-1-15-15,-8 8-4 0,3 2-14 16,4 2-13-16,8 7-3 16,4 14-5-16,11 7-4 15,10 14-3-15,4 0 0 16,10-1-1-16,6-8 0 15,12-7-1-15,5-15-1 16,11-11 0-16,-2-11-1 0,2-14 1 16,-5-7 0-16,-4-12 2 15,-11 3 0-15,-6-5 1 16,-1 10-1-16,-8-6 2 16,-8 6-1-16,1-3 0 15,-6 4 1-15,-5-1-1 16,2 13 0-16,5 11 1 15,-2 13 1-15,2-8 1 16,0 5 0-16,7 48 0 16,18 81-1-16,-9-55-1 15,-2-5-1-15,2 5-1 16,1-12 1-16,-8 7 0 16,-2-14 0-16,-5 3 0 15,-7-14-3-15,-8-10-10 16,-1-16-8-16,-5-11-14 0,1-18-14 15,-5-17-11-15,4-9-7 16,1-16-25-16,-1-9-244 16,-1-10 73-16</inkml:trace>
  <inkml:trace contextRef="#ctx0" brushRef="#br0" timeOffset="16.996">9703 375 712 0,'21'-21'205'0,"-5"-9"65"16,-9 3-199-16,-9-6 18 15,-5 13-15-15,-7-3 1 16,-2 7-13-16,-10 2-6 15,1 11-20-15,-5 3-6 16,2 10-12-16,-4 13-4 16,7 9-7-16,-1 9-2 15,12 8-3-15,3 13-1 16,9-9-1-16,9 3 0 16,4-10-1-16,8-9 1 15,6-14-1-15,9-10 0 0,-1-13 1 16,6-9-1-16,0-2 0 15,-2-10 1-15,-9-4 1 16,-1-5 0-16,-6 2-1 16,0-4 2-16,-7 6-1 15,2-1 2-15,-5 4 1 16,1 2 3-16,-3 7 1 16,3 12 12-16,-3 9 3 15,0 16 3-15,0 16 0 16,3 21-1-16,-3 4-11 0,7 22-4 15,-4-3-6-15,-3 4-1 16,-2-8-2-16,-5 6 1 16,-9-16-2-16,-2 5-1 15,-5-16-5-15,-2-8-5 16,-2-20-26-16,1-9-24 16,1-21-13-16,-4-12-39 15,1-8 504-15,-6-15-735 16,-3-4 400-16</inkml:trace>
  <inkml:trace contextRef="#ctx0" brushRef="#br0" timeOffset="17.996">9945 447 599 0,'5'-21'244'0,"16"-11"30"16,4 4-143-16,7-9 0 15,3 0-30-15,11 3-5 16,-2 4-14-16,13 4-13 0,-1 15-20 16,8 6-4-16,-4 17-17 15,12 8-6-15,-12 10-11 16,2 7-4-16,-11 0-5 16,2 7 1-16,-17 2-1 15,-3 2 0-15,-8-1 0 16,-9-4 0-16,-9-10 0 0,-7-3 0 15,-7-12 0-15,-9-6 0 16,0-3-2-16,-12-9-1 16,1-5 1-16,-8-6 0 15,0-1 0-15,3 1 1 16,5 1 2-16,3 6-1 16,11 8 0-16,6 10 0 15,7 7-1-15,11 7 0 16,5-3-1-16,7 3-3 15,3-10-7-15,6-6-22 16,5-12-14-16,4-10-46 16,1-10-6-16,6-10-276 15,3 4 67-15</inkml:trace>
  <inkml:trace contextRef="#ctx0" brushRef="#br0" timeOffset="18.996">10090 347 599 0,'28'-16'217'0,"-5"7"43"0,-4-2-155 15,4 1-22-15,-7 10-17 16,2 5 14-16,-2 7-18 16,7 17 1-16,-6 8-7 15,3 21-6-15,-1 4-27 16,-1 14-4-16,-4 3-11 15,0 6-1-15,-5-9-3 0,0 7-3 16,-4-18-3-16,2 11-21 16,-5-19-10-16,-2-1-46 15,2-19-43-15,-4-7-43 16,0-28-153-16,2-18 9 16</inkml:trace>
  <inkml:trace contextRef="#ctx0" brushRef="#br0" timeOffset="19.996">7121 481 258 0,'16'-16'365'0,"5"-2"-102"15,8-5-133-15,4-3 164 16,6 3-201-16,-4 2-30 15,8 1-2-15,-3 8-17 16,8 14-3-16,-4 15-14 16,9 13-6-16,-9 11-8 15,4 17-4-15,-9 2-6 0,3 7 0 16,-8-12-1-16,3 0-1 16,-4-16 0-16,-1-2 0 15,-5-14-1-15,3-9 1 16,-7-7 0-16,3-14 1 15,-10-7 1-15,0-13-1 16,-2-3 1-16,-5-16 0 16,-2-3 1-16,0-6 1 15,0-1 1-15,-2-3 3 16,-3 12 0-16,5 11 2 16,0 8 1-16,0 9 0 15,6 17 0-15,4 4 2 16,1 12-2-16,5 2 1 15,5 5-1-15,2 0-3 16,4-3-2-16,3-6-3 0,-2-3 1 16,-1-9-2-16,-1-5 1 15,-1-8 0-15,-7-1 2 16,-2-5-3-16,-4 3-1 16,-5-7 1-16,-7 7-1 15,-7-9 0-15,-3 6 0 16,-8-4 0-16,-3 7 0 15,-5 0-1-15,3 7 0 16,-2 4-1-16,4 12 0 0,0 7-1 16,5 11 1-16,-3 14-1 15,6 5-6-15,1 14-7 16,0 2 14-16,8 7 0 16,1-5 0-16,3 5 2 15,5-14-2-15,8 2-41 16,3-13-29-16,10-8-38 15,1-13-18-15,6-10-240 16,-6-20 65-16</inkml:trace>
  <inkml:trace contextRef="#ctx0" brushRef="#br0" timeOffset="20.996">7358-183 637 0,'5'-7'215'15,"4"10"50"-15,0 6-177 16,-9-7-6-16,0 3-18 16,2 18-8-16,5 34-16 15,7 91-8-15,-11-65-9 0,1 16-7 16,-2-7-6-16,3 14-7 16,0-13 2-16,6 3 1 15,5-15-4-15,10-2-1 16,-1-26-6-16,5-7-16 15,-2-19-14-15,4-6-34 16,-2-12-25-16,0-6-210 16,-9-10 46-16</inkml:trace>
  <inkml:trace contextRef="#ctx0" brushRef="#br0" timeOffset="21.996">12113 85 328 0,'0'-21'389'15,"0"0"-110"-15,9-4-185 16,5-1 203-16,-1-6-240 16,4 2-19-16,3-4-14 15,-1 4-21-15,2 7-12 16,-3 4-15-16,3 10-31 15,-3 11 5-15,3 5 5 16,-3 9 6-16,8 10 7 16,1 4 23-16,6 16 6 15,-3 4 5-15,2 24 0 16,-4 5 2-16,-3 4 9 16,-4-3 1-16,-5 3 6 0,-2-18 6 15,-5-3 8-15,-4-16-2 16,-3-11 6-16,-2-17-2 15,-2-13 2-15,2-17-4 16,0-15-5-16,2-10-5 16,0-16 4-16,3 4-4 15,-1-6-4-15,3-3 1 16,0 5 2-16,2 10-5 0,3 1 5 16,-3 14 2-16,5 15 2 15,-2 15-3-15,6 19 0 16,-4 11-6-16,2 14-6 15,-2 5-4-15,4 11-3 16,-2-7-3-16,1 8-1 16,-1-15-1-16,0 3 0 15,-5-19-1-15,3-2-1 16,-2-16 0-16,-3-14 0 16,7-9 0-16,-2-19 1 15,-5-11 1-15,7-12 1 16,0 3-1-16,-2-17 3 15,-2 14 3-15,-1-9 7 16,1 14 3-16,-5 5 10 16,0 20 6-16,4 12 2 0,1 16-4 15,-1 18-3-15,-2 7-9 16,-2 14-8-16,-2-2-6 16,2 12-4-16,0-10-6 15,0 0-18-15,0-9-11 16,4-3-12-16,-2-13-39 15,8-12-49-15,-1-11-262 16,4-10 46-16</inkml:trace>
  <inkml:trace contextRef="#ctx0" brushRef="#br0" timeOffset="22.996">13371 152 599 0,'-9'-21'250'0,"-5"0"14"15,-6 9-129-15,1 3-38 16,3 9-16-16,2 3 4 16,5 8 5-16,4 10-17 15,5 7-16-15,10 11-7 16,-1 5-16-16,7 4-16 16,2-2-3-16,8 0-6 15,-8-7-6-15,5 5-1 16,-7-14 0-16,-4-2-3 15,-7-3-5-15,-5-6-16 16,-5-3-11-16,-7-2-30 16,1-7-16-16,-5-7 532 15,0-5-804-15,-3-7 440 0</inkml:trace>
  <inkml:trace contextRef="#ctx0" brushRef="#br0" timeOffset="23.996">13505-342 842 0,'14'-23'244'0,"-5"16"63"0,-2 23-236 16,-2 17-14-16,-3 24-4 15,0 8-19-15,1 22-2 16,-1 1-6-16,3 11-5 15,2-14-14-15,2 1-2 16,5-22-3-16,4-15-2 16,1-19-7-16,8-19 5 15,8-13 1-15,6-19 0 16,-2-4 1-16,3-21 7 16,-7 0-5-16,-3-7 1 15,-14 9 1-15,-2 0 2 16,-4 12 0-16,-5 9 3 15,-7 9 1-15,2 9 3 16,-4 10-2-16,0-5-1 16,-1 2 0-16,1 5 0 0,-3 28-6 15,-6 89 0-15,13-69-1 16,3 3-3-16,4-12-1 16,0-2 0-16,7-12 0 15,5-2-4-15,2-9-3 16,2-9 1-16,5-6 0 15,7-3-1-15,-7-12 2 16,5-12 5-16,-3 2-3 0,3-11 1 16,-10 0 3-16,3-7-1 15,-5 5 1-15,-7-5 1 16,-7 0 0-16,-2 1 1 16,-5 1 1-16,-4 0 2 15,0 5 2-15,-5 5 3 16,-2 7 3-16,-3 6 2 15,3 10 1-15,-3 16 1 16,8 11-5-16,-1 19-2 16,3 11-5-16,2 12-3 15,4 7-2-15,3 0 0 16,5-10-2-16,4-2-7 16,3-18-3-16,1-19-3 15,8-15-3-15,4-20-4 16,-4-19 6-16,6-15 3 15,1-2 1-15,-3-10 5 0,-6 3 4 16,-6 0 1-16,-3 7 1 16,-4-2 1-16,-6 13 1 15,0 14-1-15,0 17 7 16,0 18 4-16,-2 16 0 16,2 13 2-16,0 3-1 15,4 10-10-15,3-3-9 16,2 2-6-16,-2-11-10 15,0-7-24-15,2-12-15 16,-5-9 266-16,1-13-549 0,-7-13 260 16</inkml:trace>
  <inkml:trace contextRef="#ctx0" brushRef="#br0" timeOffset="24.996">14637 2 737 0,'-16'-14'266'16,"0"2"34"-16,0 8-174 15,7 1-68-15,-1 6-11 16,8-3-21-16,0 0-19 16,0 2-18-16,-1 0-11 15,3 1-23-15,3-1-37 16,1 0-19-16,3 0-199 0,9 1 27 15</inkml:trace>
  <inkml:trace contextRef="#ctx0" brushRef="#br0" timeOffset="25.996">11568 205 645 0,'10'6'224'0,"-3"11"27"0,-1 15-156 15,4 5-65-15,-3 16-1 16,-3-2-6-16,5 6 0 16,-2-6-2-16,0-3 0 15,0-13-5-15,0-7 0 16,-2-17 0-16,-1-16 7 16,-1-13 0-16,6-14 9 15,-5-10 0-15,6-8 5 16,-3 1-6-16,6-6 4 15,4 9-8-15,1 2-2 16,3 12 0-16,4 4 8 16,0 19-2-16,5 11 4 15,0 19-2-15,0 18-7 16,-2 7-11-16,-5 14-5 0,-7 2-10 16,0 10-15-16,-2-10-16 15,-2 3-31-15,2-12-22 16,-3-10 191-16,-2-15-468 15,3-5 217-15</inkml:trace>
  <inkml:trace contextRef="#ctx0" brushRef="#br0" timeOffset="26.9961">12057 264 500 0,'16'-23'273'15,"-4"5"25"-15,9 11-63 16,-3 9-112-16,7 15-1 16,-2 6-33-16,5 13-34 15,-5 4-40-15,5 8 23 16,-10-4-20-16,3 2-7 16,-7-9-7-16,0-3 0 15,-5-8-2-15,-4-3-1 16,-3-14 1-16,-2-2-1 15,0-2 1-15,-2-8-1 16,-1 1 1-16,-1 0 0 16,-1-3-1-16,-2 1 1 15,0-1-1-15,-2 0 1 0,0 1 1 16,0 1-1-16,-1 3-1 16,1 3 2-16,2 1-1 15,0 6-1-15,-2 17 2 16,-12 70 0-16,28-76-2 15,2-3-31-15,-2-11-12 16,3-9-39-16,-1-7-6 16,-9 4-278-16,0-2 83 15</inkml:trace>
  <inkml:trace contextRef="#ctx0" brushRef="#br0" timeOffset="27.9961">14829-174 671 0,'25'14'265'16,"3"-7"29"-16,9-9-136 15,2-7-69-15,14-8 4 16,-5 4-25-16,10-8-10 15,-5 2-23-15,12-1-11 16,-8 6-15-16,8-2-3 16,-10 7-3-16,12 4-1 15,-5 5-1-15,7 0 1 16,-9 5 1-16,0-3 2 16,-18 2 1-16,-5 1 4 15,-19 2 1-15,-2 7 3 16,-9 0 1-16,-9 6-1 0,-3 1-1 15,-9 11-1-15,-9-6-5 16,-7 11-2-16,5 0-1 16,-5 9-2-16,7 0 0 15,2 9-1-15,10-4-1 16,4 0-1-16,9-10 1 16,10-6-2-16,4-15 0 15,0-6 1-15,5-14-1 16,-1-9 1-16,1-14 1 0,2-12 1 15,0-8 0-15,0-4 1 16,-2 4 2-16,-2-6 2 16,-8 10 2-16,1 2 5 15,-6 5 4-15,1 6 4 16,-2 10 6-16,7 19 11 16,-6 10 0-16,8 22 1 15,0 9 1-15,7 25-2 16,-5 3-25-16,9 15-8 15,-4-8-10-15,5 6-19 16,-8-18-24-16,0-5-29 16,1-23-25-16,-3-11-104 15,-2-26-213-15,2-18 29 16</inkml:trace>
  <inkml:trace contextRef="#ctx0" brushRef="#br0" timeOffset="28.9961">15004 75 266 0,'11'7'365'16,"1"0"-107"-16,-5 0-137 15,-7-7 180-15,0 0-208 16,2 0-11-16,1 2-9 0,-1 1-3 16,0 1-14-16,0 3-6 15,1 0 2-15,4 23 3 16,23 79-17-16,-23-63-5 16,-1 0-14-16,4 0-6 15,4 0-8-15,2-11-4 16,2-8 0-16,3-4-2 15,4-9 1-15,1-9 0 16,-1-8 1-16,3-6 0 16,-5-7 4-16,2-14 3 15,-9-2 13-15,0-10 19 16,-6 1 7-16,-10-12 12 16,-5 0 4-16,-9-14-8 15,-2 2-15-15,-7-18-5 0,0 0-13 16,2-18-3-16,5 2-4 15,-2-19-3-15,8 14-4 16,1-4-3-16,2 25-4 16,-2 5-8-16,4 25-7 15,-4 4-25-15,2 19-21 16,-4 3-21-16,-1 17-14 16,-6 8-69-16,-3 7-5 15,-4 18-253-15,-3 7 28 16</inkml:trace>
  <inkml:trace contextRef="#ctx1" brushRef="#br0">15915 618 0,'0'0'0,"0"6"16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35:36.75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81176D9-0CC8-41DD-A1FA-ABE490F20B5A}" emma:medium="tactile" emma:mode="ink">
          <msink:context xmlns:msink="http://schemas.microsoft.com/ink/2010/main" type="inkDrawing" rotatedBoundingBox="3265,10385 3886,13855 3782,13873 3160,10404" semanticType="callout" shapeName="Other">
            <msink:sourceLink direction="with" ref="{1BE6A761-44C1-4913-9E5D-491231DEAC61}"/>
          </msink:context>
        </emma:interpretation>
      </emma:emma>
    </inkml:annotationXML>
    <inkml:trace contextRef="#ctx0" brushRef="#br0">1462 3773 486 0,'5'16'210'0,"2"9"26"15,0 26-101-15,6 9-28 16,6 32-4-16,4 5-23 16,5 32-14-16,-1-5-21 0,3 31-6 15,-7-8-9-15,0 26-17 16,0-16-2-1,-2 28-2-15,2-22-6 0,3 24-4 16,-6-19 4-16,3 15-1 16,3-22-1-16,6 19-8 15,3-28-6-15,8 14-20 16,-6-21-11-16,12 7-40 16,-8-22-13-16,5 13-205 15,-9-26 42-15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08.05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259A897-E8C7-48A4-9452-B455CDB5EE71}" emma:medium="tactile" emma:mode="ink">
          <msink:context xmlns:msink="http://schemas.microsoft.com/ink/2010/main" type="inkDrawing"/>
        </emma:interpretation>
      </emma:emma>
    </inkml:annotationXML>
    <inkml:trace contextRef="#ctx0" brushRef="#br0">-1 35 511 0,'0'-9'247'0,"0"0"14"0,0 2-124 16,0 2-24-16,0 3-35 15,0 2-12-15,0 5-20 16,0 15 0-16,4 18-15 16,14 76 0-16,-9-73-6 15,-2-1 0-15,2-6-5 0,0-5 3 16,0-11-3-16,-7-9 6 16,3-9-1-16,-5-9 3 15,-3 7-4-15,1-5-1 16,0-2-9-16,0-7-5 15,2-15-5-15,6-72-3 16,3 69-5-16,5-2-10 16,-1 9-11-16,5 3-25 15,-2 1-15-15,2 10-35 16,-2 4 37-16,-5 0-279 16,-5 9 92-16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08.51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4A4A3A1-4439-4E5B-B032-47B0B3C6654F}" emma:medium="tactile" emma:mode="ink">
          <msink:context xmlns:msink="http://schemas.microsoft.com/ink/2010/main" type="inkDrawing"/>
        </emma:interpretation>
      </emma:emma>
    </inkml:annotationXML>
    <inkml:trace contextRef="#ctx0" brushRef="#br0">0 0 562 0,'2'-6'251'0,"2"8"43"16,1 7-138-16,-5-9-56 16,0 4-1-16,2 3-29 0,7 33-22 15,20 79 6-15,-18-56-4 16,1 0-13-16,3 11-11 16,-1-11-18-16,-1 9 0 15,-1-12-4-15,-4 3-14 16,-3-16-6-16,2-4-6 15,-3-21-50-15,-4-8 10 16,0-14-285-16,0-14 65 16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08.54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7E246C1-0C98-4729-AF1B-9177FE379244}" emma:medium="tactile" emma:mode="ink">
          <msink:context xmlns:msink="http://schemas.microsoft.com/ink/2010/main" type="inkDrawing"/>
        </emma:interpretation>
      </emma:emma>
    </inkml:annotationXML>
    <inkml:trace contextRef="#ctx0" brushRef="#br0">0 97 808 0,'27'5'247'16,"-5"-8"54"-16,5-3-213 16,-7-3-34-16,-4-3-10 15,-5-3-14-15,-6-3-1 0,-8 4-6 16,-1 1-3-16,-3 4-2 16,-4 4 0-16,0 8-4 15,-3 3-3-15,-1 6-4 16,1 8-2-16,3 9-2 15,2 16-1-15,2 2-1 16,3 9 0-16,2-4 0 0,8 4-9 16,-1-18-7-1,10-7-28-15,6-11-13 0,6-6-45 16,-3-19 313-16,3-4-542 16,-2-6 267-16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08.98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7918302-90E9-4411-8F56-9605E9147113}" emma:medium="tactile" emma:mode="ink">
          <msink:context xmlns:msink="http://schemas.microsoft.com/ink/2010/main" type="inkDrawing"/>
        </emma:interpretation>
      </emma:emma>
    </inkml:annotationXML>
    <inkml:trace contextRef="#ctx0" brushRef="#br0">0 0 616 0,'7'14'252'0,"-1"17"20"16,-3 5-168-16,3 13-17 16,-3-2-41-16,6 5-11 15,-3-9-15-15,5-8 1 16,1-10-2-16,-3-9 1 15,0-12-1-15,2-10 1 0,-2-10-5 16,4-15-1 0,-1-10-4-16,5-4-2 0,1 3-1 15,5-3 0-15,-1 11 2 16,5 3-3-16,-2 11 0 16,0 4-2-16,-5 9-2 15,0 14-1-15,-4 9-1 16,-3 15-19-16,-2 3-16 15,3 13-17-15,-1-7-16 0,3 5-256 16,9-7 83 0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09.47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BF97616-5A90-4C67-BB34-11FEB8407A9F}" emma:medium="tactile" emma:mode="ink">
          <msink:context xmlns:msink="http://schemas.microsoft.com/ink/2010/main" type="inkDrawing"/>
        </emma:interpretation>
      </emma:emma>
    </inkml:annotationXML>
    <inkml:trace contextRef="#ctx0" brushRef="#br0">84 451 382 0,'0'-14'197'0,"-4"-1"2"16,-3 4-80-16,-7-1-30 16,5 8-16-16,-2 6 3 15,0 9-8-15,0 10 1 16,4 12-18-16,0 10-3 16,3-1-9-16,4-1-13 15,7-8-8-15,-1-10-4 0,8-7-8 16,-1-19-5-1,3-8 4-15,0-20 1 16,-3-7 0-16,-2-23 0 0,0 7 0 16,-6-11 4-1,2 11 0-15,-5-6 0 0,0 8-2 16,3-8-1-16,-3 10-5 16,0-1 3-16,0 17 2 15,3 7 8-15,-3 18 5 16,3 11 12-16,-3 18 1 15,2 12 2-15,-1 8-6 0,1 16-2 16,-2 0-10-16,5 9-3 16,2-2-6-16,2 9-3 15,3-9-5-15,1 2-13 16,1-16-10-16,4-15-23 16,-6-18-18-16,1-16-47 15,-1-18-20-15,-3-16-206 16,-2 5 35-16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09.49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9957BBA-5031-4FC0-ABA5-03673C36372C}" emma:medium="tactile" emma:mode="ink">
          <msink:context xmlns:msink="http://schemas.microsoft.com/ink/2010/main" type="inkDrawing"/>
        </emma:interpretation>
      </emma:emma>
    </inkml:annotationXML>
    <inkml:trace contextRef="#ctx0" brushRef="#br0">0 0 290 0,'11'21'383'0,"2"3"-106"16,1 10-171-16,-1 6 178 15,1 1-242-15,1 1-14 16,-3-6-24-16,-1 0-42 15,-2-9-21-15,-5-7-225 0,-4-6 29 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09.98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E6D2030-6C2D-4F3F-A625-39F2C8817955}" emma:medium="tactile" emma:mode="ink">
          <msink:context xmlns:msink="http://schemas.microsoft.com/ink/2010/main" type="inkDrawing"/>
        </emma:interpretation>
      </emma:emma>
    </inkml:annotationXML>
    <inkml:trace contextRef="#ctx0" brushRef="#br0">3 95 549 0,'0'-27'263'15,"0"4"20"-15,-2 3-142 0,2 7-30 16,0 6-49-16,0 2-26 16,0 3-35-16,0 2-14 15,0 0-8-15,2 0-271 16,1 0 85-16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10.00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3FED594-D5B3-4E36-ACC9-C887E9C8D8D4}" emma:medium="tactile" emma:mode="ink">
          <msink:context xmlns:msink="http://schemas.microsoft.com/ink/2010/main" type="inkDrawing"/>
        </emma:interpretation>
      </emma:emma>
    </inkml:annotationXML>
    <inkml:trace contextRef="#ctx0" brushRef="#br0">65 3 542 0,'16'-3'243'0,"-5"3"20"15,-9 5-144-15,-4-3-15 16,0-2-42-16,0 0-16 16,-1 2-21-16,1 1 2 15,0 1-1-15,0 3 13 16,2 2 6-16,2 20 10 0,25 74-5 15,-3-62-1-15,3 1-16 16,0 3-7-16,-7-9-12 16,-4 4 1-16,-11-6-3 15,-12-3 0-15,-9-6-1 16,-6-5-1-16,-7-9-9 16,-12-6-23-16,10-5-18 15,-5-7-54-15,7-4-273 16,13-14 59-16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14.31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343CFBD-8894-4AAA-949E-7C8F1E05EFDA}" emma:medium="tactile" emma:mode="ink">
          <msink:context xmlns:msink="http://schemas.microsoft.com/ink/2010/main" type="inkDrawing"/>
        </emma:interpretation>
      </emma:emma>
    </inkml:annotationXML>
    <inkml:trace contextRef="#ctx0" brushRef="#br0">0 90 539 0,'11'-18'236'16,"-4"2"22"-16,4 0-126 16,0 5-42-16,0 0-12 15,1 2-16-15,-1 4-4 16,0 1-6-16,0 6 3 16,-2 9-2-16,2 14-10 15,-4 15-6-15,2 23-1 0,-2 9-11 16,2 20-6-16,-3 2-9 15,6 7-3-15,-6-16-5 16,3 5-10-16,-6-25-10 16,1-4-24-16,-4-16-18 15,-2-16-46-15,0-20-244 16,2-9 60-16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14.88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19DD8CA-726B-4D89-93C1-D1EEE33D9845}" emma:medium="tactile" emma:mode="ink">
          <msink:context xmlns:msink="http://schemas.microsoft.com/ink/2010/main" type="inkDrawing"/>
        </emma:interpretation>
      </emma:emma>
    </inkml:annotationXML>
    <inkml:trace contextRef="#ctx0" brushRef="#br0">0 267 555 0,'25'-21'271'0,"11"-8"16"16,2-9-135-16,16-5-22 15,0 3-41-15,9-3-10 16,-5 14-27-16,7 11-6 16,-11 12-18-16,2 10-6 15,-13 10-10-15,-10 4 0 16,-10 4-2-16,-17 5 3 16,-8-2-1-16,-14 4 1 15,-6-2-2-15,-9 2 0 16,-1-2-5-16,1 0 0 0,6-7-2 15,7 0-1-15,9-4-1 16,7-3-1-16,6-4 2 16,14-2 3-16,5-3 3 15,10-1 1-15,3 1-1 16,9 7 0-16,-4 3-3 0,1 15-3 16,-6 11 1-1,-4 12 1-15,-10 2-1 0,-4 6 1 16,-16-6-2-16,-11-2 1 15,-7-12 0-15,-10 3 0 16,-6-12-2-16,-10-2 0 16,-3-6 0-16,-7-7-3 15,5-8-2-15,2-5-18 16,9-8-11-16,3-10-27 16,10-3-17-16,10-12-42 15,6-3-14-15,9-5-220 16,7 2 48-16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35:38.32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2E1A835-ED4B-4BEE-8BBD-A5E70801DBB5}" emma:medium="tactile" emma:mode="ink">
          <msink:context xmlns:msink="http://schemas.microsoft.com/ink/2010/main" type="inkDrawing" rotatedBoundingBox="2447,15786 3336,13296 5135,13938 4246,16428" semanticType="callout" shapeName="Other">
            <msink:sourceLink direction="with" ref="{6FC50B3A-11DC-4EF8-9C4B-1A86E401D201}"/>
            <msink:sourceLink direction="with" ref="{1BE6A761-44C1-4913-9E5D-491231DEAC61}"/>
          </msink:context>
        </emma:interpretation>
      </emma:emma>
    </inkml:annotationXML>
    <inkml:trace contextRef="#ctx0" brushRef="#br0">2163 6874 422 0,'-2'7'203'0,"4"36"18"0,30 91-102 16,-4-51-14-16,0 0-22 15,6 28-3-15,-4-7-23 16,0 18-5-16,3-9-6 15,6 16-9-15,-2-18-18 16,13 20-9-16,-6-13-12 16,5 13 9-16,-10-13-5 0,2 2 5 15,-13-24 5-15,4-1 6 16,-9-21-15-16,0-7 0 16,-9-24-1-16,-5-8 3 15,-6-14 2-15,-6-17 0 16,-6-8 1-16,-5-8 0 15,12 10-2-15,-3-5-1 16,-1 0-2-16,-4-4 1 16,-6-8-1-16,-90-73 2 15,69 76 0-15,-9 2 3 16,0 9 1-16,-9 8 3 16,4 8 0-16,-16 10 4 15,-4 4-1-15,-33 17 1 16,-7 6-2-16,-23 14 0 15,10 3-4-15,-17 4-3 16,28-11-2-16,-14-5-1 16,10-21-5-16,-17-20-15 0,14-22-17 15,-2-22-46-15,18-16-264 16,19-33 59-16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15.45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D28AF33-ED2B-44DB-B64A-2A1C1ED3D349}" emma:medium="tactile" emma:mode="ink">
          <msink:context xmlns:msink="http://schemas.microsoft.com/ink/2010/main" type="inkDrawing"/>
        </emma:interpretation>
      </emma:emma>
    </inkml:annotationXML>
    <inkml:trace contextRef="#ctx0" brushRef="#br0">0 20 553 0,'2'-7'219'0,"0"5"40"16,-4 0-148-16,2 2 4 15,0 0-29-15,0 2-10 16,0 2-19-16,0 5-2 16,0 34-16-16,11 83-4 15,-2-68-5-15,-2 0-8 16,4-15-7-16,3-7-3 16,-3-16-5-16,5-11-1 15,-1-9-3-15,5-7 0 16,1 0 0-16,-1-11 0 15,0-2-1-15,0-13 0 16,-4-3 0-16,0-14 0 16,-7 5-1-16,0-6 1 15,-3 8-2-15,1 1 1 16,0 12 0-16,-3 6-2 0,1 13 1 16,1 13-1-1,-1 9 1-15,-5-9 1 0,0 5 1 16,2 18 1-16,5 20-1 15,11 76 0-15,-14-70-1 16,1 5-3-16,4-9-1 16,-3 1-20-16,-1-8-11 15,-3-4-33-15,0-9-32 0,-2-3-244 16,-4-8 56-16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15.88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2076BBE-85B5-46B6-B729-3C476CA0FE71}" emma:medium="tactile" emma:mode="ink">
          <msink:context xmlns:msink="http://schemas.microsoft.com/ink/2010/main" type="inkDrawing"/>
        </emma:interpretation>
      </emma:emma>
    </inkml:annotationXML>
    <inkml:trace contextRef="#ctx0" brushRef="#br0">12 186 632 0,'-11'-11'266'0,"11"-3"25"15,-2-2-152-15,9-2-48 16,2-2-42-16,4 0-23 15,1 2-25-15,6-2-39 16,0 2 0-16,5 2-53 16,-1 7-60-16,10 3-141 15,-3 6-6-15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16.39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AB12115-9BC9-49CB-AD52-3672BD90A26D}" emma:medium="tactile" emma:mode="ink">
          <msink:context xmlns:msink="http://schemas.microsoft.com/ink/2010/main" type="inkDrawing"/>
        </emma:interpretation>
      </emma:emma>
    </inkml:annotationXML>
    <inkml:trace contextRef="#ctx0" brushRef="#br0">96 1 543 0,'9'0'226'0,"-3"0"25"0,-3-2-129 16,-6 2-24-16,1 0-34 16,0 2-1-16,-3 1-16 15,-1 3-12-15,-3 1 14 16,-9 13 5-16,-45 74-22 0,58-64 0 16,12-6-8-16,11 8-4 15,7-1-9-15,13 9 16 16,-2-6 3-16,11 13-5 15,-7-4-4-15,5 2-1 16,-11-12-7-16,0 3-7 16,-12-13 4-16,-11-3-1 15,-6-4-2-15,-12-1-2 16,-9-6-3-16,-11 5-17 16,-2-3-12-16,-11-2-30 15,4-2-20-15,-2-1 45 16,9-10-321-16,2-5 116 15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16.42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2679095-E483-464E-A56F-19A666E79DC7}" emma:medium="tactile" emma:mode="ink">
          <msink:context xmlns:msink="http://schemas.microsoft.com/ink/2010/main" type="inkDrawing"/>
        </emma:interpretation>
      </emma:emma>
    </inkml:annotationXML>
    <inkml:trace contextRef="#ctx0" brushRef="#br0">-2 0 572 0,'2'7'315'0,"11"4"-45"16,-6 7-106 0,2 9-37-16,-2 9-78 0,2 13 6 15,0 2 1-15,0 12-31 16,0-9-30-16,0-2 11 15,-5-14-4-15,3 5-3 16,-5-19-14-16,3 1-19 16,-3-9-14-16,5-3-70 15,-5-15 44-15,0-3-237 16,-2 3 45-16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16.93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8721486-20F4-42EE-8D59-8517106C6BE9}" emma:medium="tactile" emma:mode="ink">
          <msink:context xmlns:msink="http://schemas.microsoft.com/ink/2010/main" type="inkDrawing"/>
        </emma:interpretation>
      </emma:emma>
    </inkml:annotationXML>
    <inkml:trace contextRef="#ctx0" brushRef="#br0">4 112 525 0,'-2'-7'294'16,"0"5"-1"-16,6-3-79 0,-4 3-95 16,2 0 2-16,3-1-19 15,11-1-17-15,24-5-16 16,77-20-7-16,-66 20-28 15,5 0-8-15,-4 2-9 16,-3-2-8-16,-2 5-6 16,-8 1-11-16,-10 1-8 0,-5 0-31 15,-10-3-19-15,-12 5-65 16,-6 5-171-16,-1-5-75 16,-2 2-68-16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16.96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89AD815-00BE-47BD-AFF5-E0DC3A4A2BB2}" emma:medium="tactile" emma:mode="ink">
          <msink:context xmlns:msink="http://schemas.microsoft.com/ink/2010/main" type="inkDrawing"/>
        </emma:interpretation>
      </emma:emma>
    </inkml:annotationXML>
    <inkml:trace contextRef="#ctx0" brushRef="#br0">0 20 759 0,'36'0'299'0,"6"-5"32"15,1 3-207-15,4 2-16 16,-4-5-54-16,-3 1-14 15,-8 4-22-15,-10-2-10 16,-6-1-9-16,-5 6-12 16,-7 1-12-16,-4 1-25 0,-2-5-17 15,0 2-14-15,-3 0-254 16,-4 3 77-16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17.00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1D7A29C-0211-4C0E-8055-106577C9AC65}" emma:medium="tactile" emma:mode="ink">
          <msink:context xmlns:msink="http://schemas.microsoft.com/ink/2010/main" type="inkDrawing"/>
        </emma:interpretation>
      </emma:emma>
    </inkml:annotationXML>
    <inkml:trace contextRef="#ctx0" brushRef="#br0">0 26 445 0,'11'30'291'0,"7"-12"-25"15,9-3-55-15,4-6-114 16,14-7-21-16,0-4-35 0,9-5-15 16,-2-4-24-16,-3-7-39 15,-6 3-32-15,-8-8-225 16,-8-1 32-16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17.53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C01CC63-F1D1-4B6D-98BD-B6B7D9BFE968}" emma:medium="tactile" emma:mode="ink">
          <msink:context xmlns:msink="http://schemas.microsoft.com/ink/2010/main" type="inkDrawing"/>
        </emma:interpretation>
      </emma:emma>
    </inkml:annotationXML>
    <inkml:trace contextRef="#ctx0" brushRef="#br0">0-2 780 0,'9'0'250'16,"0"2"58"-16,0 7-188 16,-9-9-38-16,0 5-1 15,2 13-11-15,7 40-15 0,5 72-18 16,-12-56-10-16,5-13-13 16,-5 1-5-16,-2-14-3 15,2-8-11-15,0-9-8 16,-2-8-21-16,0-10-19 15,3-6-43-15,-3-9-21 0,0-1-238 16,0-1 51-16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17.54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51FEE0E-DF9A-4874-8047-2B7E3420D6F9}" emma:medium="tactile" emma:mode="ink">
          <msink:context xmlns:msink="http://schemas.microsoft.com/ink/2010/main" type="inkDrawing"/>
        </emma:interpretation>
      </emma:emma>
    </inkml:annotationXML>
    <inkml:trace contextRef="#ctx0" brushRef="#br0">-1 108 600 0,'-2'0'273'0,"13"0"34"16,5-6-138-16,15-3-29 15,1-5-31-15,15 1-18 16,2-3-37-16,14 0-15 16,-7 3-28-16,5 4-30 15,-5 2-21-15,-4 0-41 16,-12 10-30-16,-4 1-248 15,-12 5 58-15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18.11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3369A60-2326-49B5-A54E-3966FE7A4119}" emma:medium="tactile" emma:mode="ink">
          <msink:context xmlns:msink="http://schemas.microsoft.com/ink/2010/main" type="inkDrawing"/>
        </emma:interpretation>
      </emma:emma>
    </inkml:annotationXML>
    <inkml:trace contextRef="#ctx0" brushRef="#br0">0 711 655 0,'7'-4'253'0,"4"-14"41"16,0-3-179-16,3-12-3 16,-1-3-29-16,5-18-1 15,0 0-21-15,0-18-3 16,0 7-8-16,0-11-13 16,-4 13-15-16,1 0-3 15,1 14-8-15,0 6-1 16,-5 17-4-16,0 3 0 15,-4 12-2-15,0 9 1 16,-3 4 0-16,-4-2 4 16,0 2 0-16,2 5 4 15,1 4-2-15,8 36-1 16,13 65-3-16,-12-51-2 16,-3 0-2-16,2 10-1 15,0-8-2-15,0 4-6 16,-2-15-7-16,0-5-24 15,-7-15-11-15,1 1-33 0,-6-8-12 16,1-5-46-16,-2-9-125 16,-5-4-79-1,-2-14-39-15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34.855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115-5 101 0,'-7'7'175'16,"-2"0"-82"-16,-3 6-139 15,-4 6 46-15,-55 80-144 16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18.12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0F7FA64-7988-4DB2-9349-AA4C41038DD6}" emma:medium="tactile" emma:mode="ink">
          <msink:context xmlns:msink="http://schemas.microsoft.com/ink/2010/main" type="inkDrawing"/>
        </emma:interpretation>
      </emma:emma>
    </inkml:annotationXML>
    <inkml:trace contextRef="#ctx0" brushRef="#br0">51 0 291 0,'-25'6'368'0,"5"1"-101"16,15 7-159-16,10-8 195 16,11 10-228-16,6-7-7 15,9-7-15-15,14 5-16 16,0-3-22-16,7-8 118 16,-10-1-451-16,10 5 186 15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2:19.18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227E153-C6CE-4A31-AE48-18B4C0AEBFAB}" emma:medium="tactile" emma:mode="ink">
          <msink:context xmlns:msink="http://schemas.microsoft.com/ink/2010/main" type="writingRegion" rotatedBoundingBox="14898,341 18419,361 18414,1335 14893,1315"/>
        </emma:interpretation>
      </emma:emma>
    </inkml:annotationXML>
    <inkml:traceGroup>
      <inkml:annotationXML>
        <emma:emma xmlns:emma="http://www.w3.org/2003/04/emma" version="1.0">
          <emma:interpretation id="{C65D6E3E-4F11-4357-9D87-7E6624345822}" emma:medium="tactile" emma:mode="ink">
            <msink:context xmlns:msink="http://schemas.microsoft.com/ink/2010/main" type="paragraph" rotatedBoundingBox="14898,341 18419,361 18414,1335 14893,13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E1EB39-B5A8-4BC9-9FD6-6512EEA0F0F3}" emma:medium="tactile" emma:mode="ink">
              <msink:context xmlns:msink="http://schemas.microsoft.com/ink/2010/main" type="line" rotatedBoundingBox="14898,341 18419,361 18414,1335 14892,1315"/>
            </emma:interpretation>
          </emma:emma>
        </inkml:annotationXML>
        <inkml:traceGroup>
          <inkml:annotationXML>
            <emma:emma xmlns:emma="http://www.w3.org/2003/04/emma" version="1.0">
              <emma:interpretation id="{CECF4BA8-B454-46CF-9ECE-3192D24A94E2}" emma:medium="tactile" emma:mode="ink">
                <msink:context xmlns:msink="http://schemas.microsoft.com/ink/2010/main" type="inkWord" rotatedBoundingBox="14898,341 18419,361 18414,1335 14892,1315">
                  <msink:destinationLink direction="to" ref="{D8AF4E9B-B62A-4D8C-A720-7E18D3F45203}"/>
                </msink:context>
              </emma:interpretation>
              <emma:one-of disjunction-type="recognition" id="oneOf0">
                <emma:interpretation id="interp0" emma:lang="" emma:confidence="0">
                  <emma:literal>ALDVR</emma:literal>
                </emma:interpretation>
                <emma:interpretation id="interp1" emma:lang="" emma:confidence="0">
                  <emma:literal>ALDUR</emma:literal>
                </emma:interpretation>
                <emma:interpretation id="interp2" emma:lang="" emma:confidence="0">
                  <emma:literal>ALBVR</emma:literal>
                </emma:interpretation>
                <emma:interpretation id="interp3" emma:lang="" emma:confidence="0">
                  <emma:literal>ALDun</emma:literal>
                </emma:interpretation>
                <emma:interpretation id="interp4" emma:lang="" emma:confidence="0">
                  <emma:literal>#LDUR</emma:literal>
                </emma:interpretation>
              </emma:one-of>
            </emma:emma>
          </inkml:annotationXML>
          <inkml:trace contextRef="#ctx0" brushRef="#br0">334 7 616 0,'2'5'223'0,"-2"-5"44"0,0-2-169 15,0-1 7-15,0 1-27 16,0 0 0-16,0 0-14 16,0-1 10-16,0 1-14 15,0 2-3-15,-2 5-3 16,-3 10 5-16,-17 57-23 0,-39 92-4 16,23-68-4-16,-9 19-14 15,9-16-13-15,0 4 4 16,11-18-2-16,2-6-6 15,12-23-8-15,1-12-25 16,8-19-17-16,2-11-47 16,6-17-21-16,3-15-259 15,4-11 59-15</inkml:trace>
          <inkml:trace contextRef="#ctx0" brushRef="#br0" timeOffset="3127.1412">628 530 453 0,'-5'0'179'0,"1"0"30"16,-1 0-116-16,1 0 7 15,-3 0-24-15,0 0 4 16,-2 0-19-16,0 2-2 16,-11 3-19-16,-7 4-5 15,-69 31-9-15,60-22-4 16,0-7-15-16,-7 7-4 15,-2-4-11-15,-6-5-26 16,1-5-21-16,-1-1-232 0,15-12 53 16</inkml:trace>
          <inkml:trace contextRef="#ctx0" brushRef="#br0" timeOffset="525.8027">331 530 552 0,'-13'-2'245'0,"11"4"9"15,-1 0-135-15,3-2-15 16,0 0-20-16,3 0-15 15,1 0-3-15,3 0-7 16,20 0-23-16,81-6-23 16,-68-8-29-16,0-1-38 15,-2 1-35-15,3-2-237 16,-10-2 45-16</inkml:trace>
          <inkml:trace contextRef="#ctx0" brushRef="#br0" timeOffset="284.2858">320 135 621 0,'20'-4'255'0,"1"2"32"16,-3 2-163-16,-1 2-15 0,1 2-27 16,-4 10-1-16,-3 4-22 15,7 22-2-15,-2 5-10 16,2 18-16-16,0 2-15 15,6 16-5-15,-4-7-6 16,3 4-2-16,-3-6-5 16,-2-5-12-16,-7-17-9 15,-4-8-25-15,0-10-19 16,-7-12-48-16,0-7 18 16,-3-1-238-16,-1-12 57 15</inkml:trace>
          <inkml:trace contextRef="#ctx0" brushRef="#br0" timeOffset="1016.1795">1025 111 758 0,'11'2'305'0,"-2"9"13"15,-2 5-210-15,-1 11-10 16,-6 4-39-16,-6 21-35 15,-3 2 10-15,-3 11-3 16,-1-5-10-16,2 8-4 16,4-12-7-16,2 0-2 15,8-16-1-15,3-4-2 16,3-14 1-16,9-4-2 16,7-6 0-16,6-6 0 15,3-1-1-15,13-5-1 16,-6-5-2-16,3-8-14 15,-5-3-11-15,-4 0-34 16,-5-6-24-16,-1-7-281 16,-11 6 66-16</inkml:trace>
          <inkml:trace contextRef="#ctx0" brushRef="#br0" timeOffset="1538.3828">1538 304 697 0,'5'22'258'0,"-1"7"27"15,-1 7-176-15,3 2-49 16,-3 7-20-16,1-5-21 0,1-1-5 16,-1-6-8-16,0-6-2 15,1-11-2-15,-1-12-1 16,1-4 0-16,-5-2 6 15,0-2 1-15,0-5 5 16,0-9 3-16,0-23 3 16,0-66-3-16,0 57 0 15,0 10-5-15,7-14-4 16,6 9-2-16,3-2-3 16,0 11 4-16,6 7 8 15,-2 22 4-15,-2 12 8 16,2 15 2-16,3 16-1 15,-1 6-7-15,3 8 0 16,2-1-6-16,0 5-1 16,0-2-3-16,-3 4-2 15,-6-7-2-15,-7 5 0 0,-8-9-1 16,-10 2-1-16,-2-13 0 16,-9 1-1-16,-2-14-3 15,-3-1-8-15,-1-13-9 16,-3-7-21-16,4-5-14 15,1-11-37-15,4-6-20 16,0-14-244-16,7 2 59 16</inkml:trace>
          <inkml:trace contextRef="#ctx0" brushRef="#br0" timeOffset="1985.5925">2160 295 614 0,'11'11'255'0,"-7"13"-45"16,3 12-237-16,0 16 119 16,-3 4-38-16,5 20-29 15,5-8 63-15,4-3 68 16,2-18-131-16,7-7 10 0,-2-26-2 16,4-12 11-16,-5-18 1 15,1-17 7-15,-5-10-9 16,-2-11-2-16,-4 0-14 15,-5-4-7-15,-5 13-11 16,-4 0-4-16,-2 7-19 16,-5 2-28-16,5 7-19 0,-3-2-44 15,5 6-44-15,0-2-28 16,3 7-15-16,10 2-26 16,1 7-47-16,1 2 16 15</inkml:trace>
          <inkml:trace contextRef="#ctx0" brushRef="#br0" timeOffset="2539.4945">2638 167 731 0,'89'87'261'0,"-66"-31"17"16,-3 3-205-16,2 12-16 15,-4-3-24-15,-2 8-28 16,-5-15 16-16,-4-10 2 16,-2-17 0-16,-3-18 9 0,-4-16 2 15,2-18 7-15,2-12-3 16,-2-19-3-16,2-7-12 16,2-14-5-16,3 8-8 15,7-15-1-15,-1 10-5 16,14-3 0-16,2 14 2 15,5 5 10-15,-9 24 2 16,6 9 3-16,-9 16-2 16,-1 11 0-16,-3 2-8 15,2 9-1-15,-2 5-1 0,-7-1 2 16,-2 1-1-16,-2 2 0 16,-3-2 0-16,-4 4-3 15,-2-2-2-15,-7 6 0 16,0-1-2-16,-7 1-1 15,-2-6 0-15,0 0-1 16,5-4-1-16,2-5 0 16,4-7-1-16,7 0 2 15,0 0 2-15,7-2 10 16,4 3 4-16,5 6 18 16,1 2 5-16,15 7 13 15,-1 0-4-15,12 4-1 16,2-4-16-16,11 0-7 15,-9-5-14-15,2 3-6 16,-8-5-6-16,-8-9-24 16,-12 3-20-16,-10-7-48 0,-11-3-23 15,-2 0-59-15,-1-4-257 16,-1 0 69-16</inkml:trace>
        </inkml:traceGroup>
      </inkml:traceGroup>
    </inkml:traceGroup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8:42.23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5DA90FC-CA48-4E98-8B68-80BD6F558AD7}" emma:medium="tactile" emma:mode="ink">
          <msink:context xmlns:msink="http://schemas.microsoft.com/ink/2010/main" type="writingRegion" rotatedBoundingBox="16273,3917 16801,3917 16801,4936 16273,4936">
            <msink:destinationLink direction="with" ref="{B768CF47-2DB3-4B48-95B9-1A15B711F4BE}"/>
          </msink:context>
        </emma:interpretation>
      </emma:emma>
    </inkml:annotationXML>
    <inkml:traceGroup>
      <inkml:annotationXML>
        <emma:emma xmlns:emma="http://www.w3.org/2003/04/emma" version="1.0">
          <emma:interpretation id="{5B83C670-A5D3-46B0-8ECA-B944AC963F25}" emma:medium="tactile" emma:mode="ink">
            <msink:context xmlns:msink="http://schemas.microsoft.com/ink/2010/main" type="paragraph" rotatedBoundingBox="16273,3917 16801,3917 16801,4936 16273,49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AB87BE-B1FB-4C46-ABC7-1E5A4C1A6FE0}" emma:medium="tactile" emma:mode="ink">
              <msink:context xmlns:msink="http://schemas.microsoft.com/ink/2010/main" type="line" rotatedBoundingBox="16273,3917 16801,3917 16801,4936 16273,4936"/>
            </emma:interpretation>
          </emma:emma>
        </inkml:annotationXML>
        <inkml:traceGroup>
          <inkml:annotationXML>
            <emma:emma xmlns:emma="http://www.w3.org/2003/04/emma" version="1.0">
              <emma:interpretation id="{2BEB5F85-97D6-4FE3-8917-AC03723605EF}" emma:medium="tactile" emma:mode="ink">
                <msink:context xmlns:msink="http://schemas.microsoft.com/ink/2010/main" type="inkWord" rotatedBoundingBox="16273,3917 16801,3917 16801,4936 16273,4936"/>
              </emma:interpretation>
            </emma:emma>
          </inkml:annotationXML>
          <inkml:trace contextRef="#ctx0" brushRef="#br0">100 260 397 0,'-6'-4'227'0,"-1"-3"-10"15,2-2-90-15,-1-9-20 16,1-11-31-16,1-68-29 16,11 68 4-16,4 0 2 15,4 11-12-15,-1 2 2 16,-1 12-3-16,1 11-3 16,-1 11-8-16,-2 11 0 15,-4 4-7-15,-2 12-1 16,-5-2-4-16,-3 11-3 15,-1-5-3-15,-5 7 1 16,0-6-1-16,-2-3-1 16,-3-9 2-16,-4 2-6 0,3-6-2 15,-5 2-2-15,-1-3-2 16,3 3-2-16,5-6 3 16,2-1 3-16,4-7 2 15,2 3 4-15,8-1 3 16,6-1 2-16,2-3 2 15,7 3 1-15,4-6-4 0,3-3-2 16,-3-1-2-16,5-1-4 16,-4-3-2-16,-3 0 0 15,-4 0 0-15,-3-5-15 16,-6-2-13-16,2-2-45 16,-9-2-31-16,0 0-262 15,0-3 48-15</inkml:trace>
          <inkml:trace contextRef="#ctx0" brushRef="#br0" timeOffset="561.6111">278 328 402 0,'-5'-5'222'0,"3"3"21"16,-3 2-80-16,3 0-61 16,0 0 2-16,0 0-29 15,2 2-19-15,0 3 3 16,0 1 1-16,2 10-14 16,9 13 2-16,43 70-11 15,-18-61-4-15,0-4-10 16,2 13-5-16,-4 0-7 0,-5 7-3 15,-14-3-3 1,-3 5-2-16,-12-6 2 0,-12-1-1 16,-3-11 0-16,-5 3-1 15,2-19 0-15,-5-8-2 16,7-14-1-16,5-18-4 16,7-12 0-16,2-12-2 15,6-5 0-15,3-16 1 16,4 2 2-16,2-8 0 15,1 4 1-15,-1-3 1 16,1 15 1-16,-1-4 0 16,-10 17 0-16,-6 2 1 15,-1 11-1-15,-12 5 1 16,-4 6-1-16,0 9 0 16,-5 5-1-16,0 6 1 15,3 1-2-15,-1 8-2 16,6-1-5-16,-1 3-15 0,6-1-9 15,8 1-25-15,4-6-13 16,9-4-84 0,-9-7-162-16,2-1 22 0</inkml:trace>
          <inkml:trace contextRef="#ctx0" brushRef="#br0" timeOffset="2283.7459">89 704 170 0,'0'-6'169'0,"2"-1"-16"16,-2 2-8-16,0 1-13 15,0 0-47-15,0 1-10 16,0 1-10-16,0 2-9 16,0 0-30-16,0 2 20 15,-2 1-10-15,0 1-8 16,0 3-12-16,-1-1 7 16,1 3-10-16,0 3-3 15,0-3-5-15,0 0-2 16,-1 0-1-16,1 0 0 15,0 0-254-15,2-1 85 16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23:33.94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48 391 278 0,'-3'3'152'0,"1"-1"7"16,-2 0-50-16,-1 0-15 15,1 1-11-15,-1-1-18 16,1 0 4-16,-1 3-7 16,1-3-3-16,-1 0-4 0,3 0-3 15,0 1-6-15,-1-3-14 16,3 0-1-16,0-3 1 15,3 1-8-15,-1-2-7 16,2-3 2-16,1-2 3 16,-1-2 3-16,5-14-2 15,25-69-3-15,-34 62-2 16,7 5-7-16,-3-8-8 16,1 8 2-16,-1 0-1 15,3 2-1-15,-3 3 0 16,1 6-2-16,2 0 0 15,-1 1-1-15,1 1 0 16,-2 10-1-16,4-1-8 16,-9 3-8-16,0 2-31 15,2 0-26-15,0 0-241 16,0 0 49-16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3:43:01.257"/>
    </inkml:context>
    <inkml:brush xml:id="br0">
      <inkml:brushProperty name="width" value="0.21167" units="cm"/>
      <inkml:brushProperty name="height" value="0.21167" units="cm"/>
      <inkml:brushProperty name="fitToCurve" value="1"/>
    </inkml:brush>
    <inkml:brush xml:id="br1">
      <inkml:brushProperty name="width" value="0.21167" units="cm"/>
      <inkml:brushProperty name="height" value="0.21167" units="cm"/>
      <inkml:brushProperty name="color" value="#FFFFFF"/>
      <inkml:brushProperty name="fitToCurve" value="1"/>
    </inkml:brush>
    <inkml:context xml:id="ctx1">
      <inkml:inkSource xml:id="inkSrc4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10-03T23:42:07.060"/>
    </inkml:context>
  </inkml:definitions>
  <inkml:traceGroup>
    <inkml:annotationXML>
      <emma:emma xmlns:emma="http://www.w3.org/2003/04/emma" version="1.0">
        <emma:interpretation id="{DEB4FE2D-05CA-41F3-8648-9A0BBECCC746}" emma:medium="tactile" emma:mode="ink">
          <msink:context xmlns:msink="http://schemas.microsoft.com/ink/2010/main" type="writingRegion" rotatedBoundingBox="1342,1076 16096,168 16785,11358 2031,12266"/>
        </emma:interpretation>
      </emma:emma>
    </inkml:annotationXML>
    <inkml:traceGroup>
      <inkml:annotationXML>
        <emma:emma xmlns:emma="http://www.w3.org/2003/04/emma" version="1.0">
          <emma:interpretation id="{A4BC6FCF-7CA8-461D-9E61-FF1C04B01EC9}" emma:medium="tactile" emma:mode="ink">
            <msink:context xmlns:msink="http://schemas.microsoft.com/ink/2010/main" type="paragraph" rotatedBoundingBox="2414,683 16041,467 16076,2717 2450,29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60F5A8-F0D4-4F29-98BC-F358D147B5E1}" emma:medium="tactile" emma:mode="ink">
              <msink:context xmlns:msink="http://schemas.microsoft.com/ink/2010/main" type="line" rotatedBoundingBox="2414,683 16041,466 16076,2717 2450,2934"/>
            </emma:interpretation>
          </emma:emma>
        </inkml:annotationXML>
        <inkml:traceGroup>
          <inkml:annotationXML>
            <emma:emma xmlns:emma="http://www.w3.org/2003/04/emma" version="1.0">
              <emma:interpretation id="{A2A1C715-0113-4A24-973F-5A90E57EC751}" emma:medium="tactile" emma:mode="ink">
                <msink:context xmlns:msink="http://schemas.microsoft.com/ink/2010/main" type="inkWord" rotatedBoundingBox="2419,1010 6948,873 6984,2034 2454,217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-4341-13941 226 0,'0'-10'265'16,"-4"-2"-57"-16,-2 4-127 0,-2 2 153 15,0 4-163-15,6 0-6 16,-2 2-19-16,0 0-5 16,-2 0-16-16,-2 2-7 15,-1 2-6-15,-1 2-4 16,-2 6-3-16,-4 27-1 15,-55 62-1-15,61-50 0 16,8-5-1-16,-2 5-1 16,8-11 0-16,4-7 0 15,-2-13 1-15,8-8-1 16,3-10 0-16,-1-10 1 16,0-4-1-16,4-11 1 15,-8-3 0-15,2-6 0 16,-1-1-1-16,-1 1 0 15,-6 4 0-15,2 1 0 16,-4 11-1-16,0 6 0 16,-2 6-1-16,2 8 1 0,-4-4 1 15,0 2 2-15,0 4 1 16,4 18 1-16,16 70-2 16,-12-52 0-16,3-3-2 15,1 3-10-15,-2-8-13 16,4 1 29-16,-2-11-278 15,0-8 91-15</inkml:trace>
          <inkml:trace contextRef="#ctx0" brushRef="#br0" timeOffset="394.7009">-4027-13827 436 0,'18'54'257'15,"-2"-5"-41"-15,3 6-85 16,-3-11-56-16,4-1-52 16,-4-15 24-16,2-4-8 15,-7-16-13-15,3-8-1 16,-6-12-7-16,-2-12-8 15,2-2 3-15,4-9-3 16,-4 7-3-16,2-8-2 16,1 9-2-16,3 5-2 15,0 6 1-15,2 8-1 0,2 10 5 16,3 12 3-16,-5 6 0 16,2 10 0-16,0 5 0 15,2 3-5-15,-3-3-6 16,3 5-17-16,0-1-18 15,0-1-242-15,-5-7 58 16</inkml:trace>
          <inkml:trace contextRef="#ctx0" brushRef="#br0" timeOffset="905.2902">-3244-13817 431 0,'-2'-12'190'16,"-6"6"38"-16,-4 0-120 15,0 10-21-15,-4 6-11 16,0 10-26-16,1 6-25 16,3 7 12-16,2 7-6 15,2 1-9-15,6 7-3 16,4-5-5-16,4 3-5 15,6-15-2-15,7-7-1 16,-1-14 0-16,6-18 0 0,-4-14 0 16,5-13 0-1,-3-7-1-15,0-19-1 16,-4 2-2-16,3-11-1 0,-7 5 0 16,-6-12 1-16,-4 14-2 15,-2-10 1-15,-8 8 0 16,0-7 0-16,0 13 0 15,0 2 3-15,2 23 4 0,2 5 4 16,4 23 5-16,0 16 5 16,2 13-3-16,2 17 0 15,2 9-4-15,2 20-2 16,2-1-4-16,2 15-1 16,0-6-2-16,3 17-1 15,-1-16-2-15,2 12-12 16,0-16-10-16,7-1-26 15,-3-20-19-15,2-11-245 16,-6-19 60-16</inkml:trace>
          <inkml:trace contextRef="#ctx0" brushRef="#br0" timeOffset="1269.9286">-2638-14054 576 0,'0'0'213'16,"-6"4"33"-16,-2 2-159 16,6-4 6-16,0 2-32 15,-2 2-5-15,-1 8-15 16,-3 17-3-16,-4 54-9 15,18-55-2-15,4-1-5 16,7 5 3-16,3-6 0 0,4 3-8 16,-2-5-2-16,1 2-2 15,-9-5-5-15,0-1-5 16,-10-2 2-16,-2-2 1 16,-6-1 0-16,-4-1-4 15,-4-2-4-15,-4-4-14 16,-1 0-12-16,-3-4-34 15,2-4-21-15,0-6-237 16,2-6 52-16</inkml:trace>
          <inkml:trace contextRef="#ctx0" brushRef="#br0" timeOffset="-574.6917">-5252-14420 426 0,'-2'-11'153'0,"0"-3"35"16,0 4-115-16,0-2 4 15,0 6-4-15,2 4-5 16,0 2-15-16,0 0 3 15,0 2-2-15,2 0-6 16,0 4-13-16,2 10 2 16,4 25-7-16,14 74-4 15,-11-54-8-15,-3 20-1 0,0 4-3 16,-2 16-6-16,-2-8 0 16,-4 8 1-16,4-18 0 15,-2 0 2-15,4-20 2 16,0-4-1-16,0-17-2 15,0-3-1-15,2-15-3 16,0-8-1-16,-1-9-1 16,5-7 1-16,-2-5 0 15,-10 3 1-15,2-2 0 0,2 0 0 16,0 0-3-16,2-2-1 16,8 0-1-16,10-2 0 15,64-6-1-15,-64 24 1 16,-4 0 0-16,0 6-1 15,-3-4-2-15,3 3-14 16,0-5-13-16,2-4-37 16,1-4-25-16,-1-2-224 15,-2-4 43-15</inkml:trace>
          <inkml:trace contextRef="#ctx0" brushRef="#br0" timeOffset="1792.6492">-2385-14471 482 0,'8'28'233'0,"2"11"11"15,0 19-100-15,-2 5-30 0,4 20-25 16,-1 2-34-1,-1 12-8-15,0-9-18 0,2 5-19 16,-4-20 3-16,2-7-4 16,-2-19-4-16,-4-13-1 15,2-22 0-15,-2-7 0 16,1-16 1-16,-3-11 0 16,2-6-1-16,-2-15 0 15,2 1-1-15,2-9-3 16,4 11 1-16,4 3-2 15,0 9 0-15,2 8-1 16,-1 10 1-16,3 10 1 16,0 2 3-16,2 16 2 15,1 0 4-15,-5 6 4 16,-4 3 1-16,-2 5 1 16,-8-8-2-16,-2 13-3 15,-6-5-3-15,-6-2-3 16,0-3-1-16,-3-1-3 0,-3-8-4 15,2-3-15-15,4-5-11 16,-4-6-31-16,6-6-22 16,-3-6-232-16,7-3 53 15</inkml:trace>
          <inkml:trace contextRef="#ctx0" brushRef="#br0" timeOffset="2789.2974">-1727-13880 21 0,'6'-2'383'16,"-2"0"-153"-16,0 2 10 16,-2 2 22-16,-2 0-163 15,0 2-36-15,-2 4-7 16,-6 21-13-16,-20 66-7 0,22-63-9 15,1 5 1 1,5-9-4-16,7 2-5 0,1-9 0 16,4-1 2-16,6-10-2 15,4-2-4-15,-1-6-2 16,3-6-2-16,-4-6-4 16,-2-6-3-16,-4-3 1 15,-1-3 0-15,-5-2-4 0,-4-6-6 16,-2 3-7-16,-2-3-18 15,-4-1-18-15,-6 1-16 16,-1 4 8-16,-5-5-5 16,2 11 14-16,-4 2 14 15,2 8 14-15,-3 0 2 16,3 2 11-16,-2 2 9 16,4-3 6-16,4-5 8 15,2 0 10-15,4-2 3 16,6-4-4-16,4-9-3 15,4 5-4-15,4-14-14 16,2 3-4-16,4-5 0 16,1 3-1-16,3-9-6 15,2 11-6-15,3-5-14 16,-5 5-4-16,4 1-12 16,-7 10 0-16,-1-3-2 15,-8 7 5-15,-2 2 2 0,-2 8 9 16,0 6 7-16,-2 6 8 15,-6-2 28-15,0 4 13 16,2 4 21-16,4 28 20 16,17 84 0-16,-13-60-16 15,2 23-3-15,0-4-18 16,0 13-17-16,0-11 4 16,1 2-4-16,-1-27-8 0,2-3-1 15,-2-23-3-15,4-18 0 16,4-16 1-16,1-12 0 15,-3-12 1-15,0-9-2 16,-4-1-1-16,-2-5 0 16,-5 5-1-16,1-3 0 15,-4 5 0-15,-2 6-1 16,-2 5 0-16,4 13-1 16,-4 14 0-16,0 14 0 15,6 9 0-15,0 9 0 16,-2 3 2-16,4 11 0 15,0-9-2-15,-2 5 0 16,2-5-27-16,2-3-29 16,-3-14-249-16,5 5 48 15</inkml:trace>
          <inkml:trace contextRef="#ctx0" brushRef="#br0" timeOffset="3224.8526">-915-14117 637 0,'22'4'229'0,"-6"10"45"0,4 17-157 15,1 9-30-15,3 13-12 16,-4-2-17-16,2 11-16 15,-1-11-14-15,-3 2-4 16,-6-9-9-16,-2 1-1 16,-6-17-6-16,-2-4-1 15,-4-12 0-15,-2-3-1 16,0-9-2-16,2-2 1 16,-2 0-1-16,0-3-2 15,-2-1 0-15,0 0-2 16,-2 0 1-16,0-2-2 15,0 2 0-15,2 2-1 16,-1 0 0-16,1 4 1 16,0 2 0-16,2 2 1 15,0 2-1-15,2 0-9 16,2 2-8-16,2 2-29 16,2-1-20-16,2-3-261 15,2-2 63-15</inkml:trace>
        </inkml:traceGroup>
        <inkml:traceGroup>
          <inkml:annotationXML>
            <emma:emma xmlns:emma="http://www.w3.org/2003/04/emma" version="1.0">
              <emma:interpretation id="{43ED4135-EA2A-4B6E-BFC3-B3DAA43AD336}" emma:medium="tactile" emma:mode="ink">
                <msink:context xmlns:msink="http://schemas.microsoft.com/ink/2010/main" type="inkWord" rotatedBoundingBox="7476,918 9122,1258 8846,2592 7200,225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661.616">727-13882 686 0,'6'59'236'16,"2"8"40"-16,0-5-189 0,4 7-7 15,2-14-27-15,0 0-7 16,1-19-15-16,-1-12-2 16,-2-14-12-16,0-16-4 15,-4-14-4-15,0-18 0 16,2-7-4-16,2-14-2 15,3-1-1-15,3-7-2 16,0 10 1-16,2 0-1 16,-3 13 0-16,1 16-1 15,-4 17 3-15,0 13 11 16,2 17 4-16,0 19 4 16,1 3 3-16,-1 15-2 15,0-3-9-15,-2 8-3 16,0-7-6-16,5 1-2 15,-1-10-7-15,2-5-27 16,2-12-22-16,3-9-21 16,-5-15-266-16,8-10 66 0</inkml:trace>
          <inkml:trace contextRef="#ctx0" brushRef="#br0" timeOffset="3544.1506">-298-14038 274 0,'-6'-8'334'0,"-2"14"-89"15,4 4-146-15,0 9 182 16,2 9-196-16,4 6-13 16,2 3-10-16,2 5-8 15,2-5-16-15,0-1-14 16,-2-1-2-16,6 1-4 16,-1-10-10-16,-1 5-1 15,-4-9-4-15,0 0-1 16,-4-4 0-16,-8-1-16 15,0-3-8-15,-4-4-27 16,1 0-19-16,-9-2-259 16,8-4 69-16</inkml:trace>
          <inkml:trace contextRef="#ctx0" brushRef="#br0" timeOffset="4287.1642">-91-14042 463 0,'30'-10'258'15,"-8"2"-3"-15,3 6-72 16,-3 8-59-16,0 8-20 15,-2 8-36-15,5 11-4 16,-1 3-21-16,0 7-21 16,-1-1 0-16,-1 5-3 15,-6-9-8-15,-2 3-2 16,-4-9-5-16,-2-3 0 16,-4-13-1-16,-2-4 0 15,1-10-1-15,-8-2 0 16,3-2-4-16,0 0-5 15,-2 0-2-15,-2-2-6 16,-2 0-3-16,0 0 0 16,-8-2 2-16,0 0 0 15,-61-7 6-15,65 26 2 16,2 3 2-16,3 4 4 16,1-2 0-16,6 7 1 0,0-7 0 15,6 4 0-15,1-8 1 16,3 2 1-16,4-10-1 15,6-8 2-15,2-2-1 16,9-12 1-16,-1-6 0 16,6-17 1-16,5-3 2 15,-1-17 3-15,-1 1 2 0,3-13 2 16,-9 4 3-16,-3-10-1 16,-10 8-4-16,-1-8 0 15,-11 10-2-15,-4-4-3 16,-6 17 1-16,0 3 2 15,-2 19 3-15,0 12 5 16,4 18 5-16,2 14 4 16,-2 18-1-16,4 27 3 15,0 14 1-15,0 34-7 16,4 8-4-16,2 21-2 16,0-9-7-16,8 19-7 15,-1-16 0-15,3 13-11 16,-2-29-9-16,6-5-20 15,-5-28-12-15,1-26-27 16,-8-33-7-16,4-24-128 16,-10-22-122-16,-2-35-3 0</inkml:trace>
        </inkml:traceGroup>
        <inkml:traceGroup>
          <inkml:annotationXML>
            <emma:emma xmlns:emma="http://www.w3.org/2003/04/emma" version="1.0">
              <emma:interpretation id="{6F0D4678-86AB-4D8F-8B95-71D4ED16B752}" emma:medium="tactile" emma:mode="ink">
                <msink:context xmlns:msink="http://schemas.microsoft.com/ink/2010/main" type="inkWord" rotatedBoundingBox="9053,1018 9072,1017 9073,1043 9054,1044"/>
              </emma:interpretation>
              <emma:one-of disjunction-type="recognition" id="oneOf2">
                <emma:interpretation id="interp2" emma:lang="" emma:confidence="0.5">
                  <emma:literal>d</emma:literal>
                </emma:interpretation>
                <emma:interpretation id="interp3" emma:lang="" emma:confidence="0">
                  <emma:literal>•</emma:literal>
                </emma:interpretation>
                <emma:interpretation id="interp4" emma:lang="" emma:confidence="0">
                  <emma:literal>I</emma:literal>
                </emma:interpretation>
                <emma:interpretation id="interp5" emma:lang="" emma:confidence="0">
                  <emma:literal>l</emma:literal>
                </emma:interpretation>
                <emma:interpretation id="interp6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6941.5705">1383-14445 557 0,'-2'0'173'0,"0"0"41"16,-1 0-158-16,1 2 3 16,0 0-15-16,2-2 8 15,0 0-5-15,2 0 6 16,0 0-6-16,1-2-1 16,-1 0-12-16,0-2 0 0,0 0-9 15,0 0 1-15,-2 0-5 16,0 0 0-16,0 2-8 15,-2 2-2-15,0 0-5 16,0 2-3-16,0 2-6 16,-1 0-19-16,3 0-15 15,3 0-142-15,1-2-130 16,4-2-14-16</inkml:trace>
        </inkml:traceGroup>
        <inkml:traceGroup>
          <inkml:annotationXML>
            <emma:emma xmlns:emma="http://www.w3.org/2003/04/emma" version="1.0">
              <emma:interpretation id="{A1698CA0-843F-476E-A75A-24187511E50D}" emma:medium="tactile" emma:mode="ink">
                <msink:context xmlns:msink="http://schemas.microsoft.com/ink/2010/main" type="inkWord" rotatedBoundingBox="9156,663 9967,650 9989,2012 9177,2025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856.6198">1488-13943 331 0,'10'57'290'0,"-2"0"-60"0,-4 10 0 15,4-3-179-15,0 1-9 16,0-10-22-16,5-5-12 16,-1-15-27-16,0-13-222 15,0-12 61-15</inkml:trace>
          <inkml:trace contextRef="#ctx0" brushRef="#br0" timeOffset="5079.7377">1510-13894 549 0,'-4'4'209'16,"0"0"7"-16,4-2-146 15,0-2-69-15,0 0-16 16,2-2-22-16,2 0-179 0,2 0 66 16</inkml:trace>
          <inkml:trace contextRef="#ctx0" brushRef="#br0" timeOffset="5698.6845">1636-14497 366 0,'6'6'415'0,"12"4"-107"15,4-6-201-15,11-2 242 16,3-8-248-16,15-4-33 15,3-6-18-15,11-5-17 16,0 1-23-16,2-2-23 16,-9 2-11-16,1-5-50 15,-16 5-50-15,-5-4-235 16,-1 3 12-16</inkml:trace>
          <inkml:trace contextRef="#ctx0" brushRef="#br0" timeOffset="5475.0723">1872-14044 663 0,'-4'4'206'0,"-2"2"60"15,-2 8-183-15,-2 15 5 16,0 3-16-16,0 17 1 16,2 3-19-16,0 13 0 15,4-6-11-15,6 2-3 16,4-15-6-16,4-7 0 15,6-19-4-15,4-12-3 16,3-12-4-16,1-16-4 16,-2-9-3-16,2-11-4 15,-7-9-2-15,-1-11 4 16,0 1-1-16,-8-14 1 16,-4 4-1-16,-6-10-1 15,-6 6-4-15,-10-16-2 16,0 8-3-16,-5-8-1 15,3 12-1-15,0 0 0 0,8 17 0 16,0 3-1 0,1 20 0-16,3 1-5 0,0 12-6 15,-2 1-17-15,4 7-11 16,0 0-11-16,0 4-25 16,2 2-26-16,0 2-258 15,-2 10 64-15</inkml:trace>
        </inkml:traceGroup>
        <inkml:traceGroup>
          <inkml:annotationXML>
            <emma:emma xmlns:emma="http://www.w3.org/2003/04/emma" version="1.0">
              <emma:interpretation id="{4D4269FD-CF34-4D50-BD8C-8D6E154C70B3}" emma:medium="tactile" emma:mode="ink">
                <msink:context xmlns:msink="http://schemas.microsoft.com/ink/2010/main" type="inkWord" rotatedBoundingBox="10519,554 16041,467 16076,2717 10555,2805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1" timeOffset="-28674.9937">2903-14123 543 0,'20'71'163'0,"3"16"44"16,-5-6-154-16,-2 2-7 0,-2-12-16 15,2 4-10-15,-6-14-12 16,3-5-4-16,-5-17-11 16,4-5-30-16,-4-14-109 15,-4-11-69-15,0-9-43 16</inkml:trace>
          <inkml:trace contextRef="#ctx0" brushRef="#br1" timeOffset="-27875.3638">2850-14507 423 0,'0'-7'131'16,"-2"1"57"-16,2 0-97 16,0 0-13-16,-2 0 8 15,0 0 9-15,2 2-16 16,0 2-25-16,0 2-16 0,0 4 13 15,6 20-5-15,31 100-13 16,-15-35 11-16,8 8 11 16,1 16-25-16,-1-3-19 15,-1 9-3-15,-5-15-4 16,-2 5-4-16,-4-18-6 16,-6-4 1-16,3-16-6 0,-1 2-17 15,-8-21-14-15,4-3-43 16,-4-19-217-16,-6-13 50 15</inkml:trace>
          <inkml:trace contextRef="#ctx0" brushRef="#br1" timeOffset="-28275.5057">2895-14499 191 0,'-2'6'38'16,"-2"-2"-38"-16,4 0-39 15</inkml:trace>
          <inkml:trace contextRef="#ctx0" brushRef="#br1" timeOffset="-27454.8766">3075-13730 304 0,'91'-103'315'0,"-50"62"-63"16,-5 1-174-16,7-7 196 16,-5 7-205-16,9-7-15 15,-9 9-23-15,-1-1-7 16,-11 13-14-16,-6 4-6 15,-10 11-9-15,-6 5-36 16,-8 8-32-16,2-2-212 16,-2 0 28-16</inkml:trace>
          <inkml:trace contextRef="#ctx0" brushRef="#br1" timeOffset="-27169.6268">3053-13888 566 0,'8'16'265'0,"8"11"4"0,0 7-153 16,9 13-5-16,5 5-34 15,6 13-35-15,-1-2 10 16,9 10-13-16,-5-9-9 15,5 5-11-15,-5-12-10 16,3-2-10-16,-5-15 1 16,-1-8-21-16,-5-9-16 15,1-13-37-15,-6-14 408 16,-1-12-651-16,-1-9 338 0</inkml:trace>
          <inkml:trace contextRef="#ctx0" brushRef="#br1" timeOffset="-26579.1148">3897-13726 525 0,'0'6'154'0,"-4"0"55"16,0 0-134-16,2-6-2 16,0 2-6-16,0 2-1 15,0 0-15-15,-2 2-12 16,-2 11-1-16,-4 15-2 0,-19 65-10 16,21-46 1-16,6-1-6 15,6 11 1-15,6-6-4 16,2-1 4-16,3-17-4 15,3-7 4-15,0-14 1 16,4-11 2-16,-1-16 0 16,3-5 2-16,-4-8-7 15,0-6-3-15,-5-5-3 0,-5-3-6 16,-4 3-4-16,-6-5-1 16,-2 5-3-16,-2-1-1 15,-2 4-15-15,-7-1-19 16,-1 9-11-16,-2 0-21 15,-2 3-6-15,-2 3 3 16,1 4 15-16,-1 2 6 16,6 2 20-16,-4-5 8 15,4 3 11-15,-5-6 6 16,5 0 12-16,0-6 8 16,2 1 6-16,8-5 9 15,4 2 9-15,6-11-13 16,6 3-8-16,6-7-4 15,0 1-9-15,7-3-16 16,-5 7 3-16,0-1-21 16,-4 11-14-16,-1 0-234 0,-3 10 57 15</inkml:trace>
          <inkml:trace contextRef="#ctx0" brushRef="#br1" timeOffset="-26109.9411">4223-13825 613 0,'24'75'183'0,"5"28"66"16,-5-8-175-16,2 23 1 16,-6-9-7-16,-1 16-33 15,-7-17-16-15,0 5-6 16,-6-24-7-16,4-4-4 15,-6-32-3-15,2-15-8 16,-4-28-5-16,2-18-8 16,-2-20-1-16,-4-21-3 15,-2-9 5-15,-2-17 6 16,-6-2 8-16,-4-22 2 16,0 5-6-16,-7-19 1 15,7 6-2-15,6-17 1 16,8 17 3-16,10-4 20 15,10 22 12-15,7 4 11 16,1 32 14-16,13 16 17 16,-7 21 7-16,10 22-8 15,-3 23-7-15,1 13-13 0,-9 9-17 16,-5 16-18-16,-14-7-2 16,-8 11-1-16,-10-8-6 15,-8 6 1-15,-6-12-5 16,-2 1-20-16,-1-13-17 15,1-5-42-15,4-17-244 16,4-9 56-16</inkml:trace>
          <inkml:trace contextRef="#ctx0" brushRef="#br1" timeOffset="-25629.8283">4784-14165 578 0,'30'-33'205'0,"1"11"47"16,-7 12-155-16,4 14-2 16,-2 10-11-16,3 21-7 15,-1 11-19-15,3 13-3 16,-7 2-4-16,2 1-21 15,-8-7-11-15,1-2-3 16,-7-13-8-16,0-5-9 16,-6-13 4-16,0-6 3 0,-2-10-2 15,-4-10 1-15,-4-4 0 16,2 6-3-16,-2-2-3 16,0 0-1-16,-2-2-2 15,-2 0 0-15,-10-2 0 16,-9 1 1-16,-52-1 0 15,61 25 0-15,6 5 1 0,4 10-1 16,6 3 4-16,4 5 0 16,2-1 1-16,10 1 1 15,0-10 0-15,6 1-1 16,3-13-2-16,1-4-8 16,-2-14-10-16,5-12-9 15,-7-6-44-15,6-10-15 16,-4-3-232-16,-3-7 40 15</inkml:trace>
          <inkml:trace contextRef="#ctx0" brushRef="#br1" timeOffset="-25266.8041">5280-14149 650 0,'22'26'203'0,"6"19"52"15,1 7-171-15,5 15-8 0,-3-6-7 16,5 6 1-16,-6-21-2 16,3 1-11-16,-7-17-15 15,-2-12-1-15,-7-7-8 16,-1-11-10-16,-6-13 8 16,0-9-2-16,0-6-10 15,0-13-3-15,-4-3-5 16,-2-13-6-16,-2 0-3 15,2-9-5-15,1 1-8 16,-1-4-15-16,0 10-8 0,2-1-28 16,2 19-10-16,0 5-24 15,-2 13-9-15,4 5-217 16,-2 8 65-16</inkml:trace>
          <inkml:trace contextRef="#ctx0" brushRef="#br1" timeOffset="-24941.5656">6035-14313 353 0,'6'26'204'0,"-2"7"6"15,-4 3-49-15,2 19-63 16,0 1-5-16,2 11-8 15,2-2-24-15,6 2-3 16,5-17-18-16,7-13-1 0,4-17-6 16,9-16 3-16,-1-14-7 15,7-16 0-15,-11-5-7 16,-4-9-1-16,-11-5-6 16,-7 1-3-16,-12 7-5 15,-10-5-1-15,-9 13-2 16,-7 3-4-16,-4 6-5 15,-11 6-8-15,5 10-7 0,-1 8-10 16,9 8-7-16,-1 8-4 16,11 8-23-16,6 1-26 15,8-3-204-15,4 0 39 16</inkml:trace>
          <inkml:trace contextRef="#ctx0" brushRef="#br1" timeOffset="-24415.1806">6687-14271 552 0,'24'-26'186'0,"-6"0"42"16,-12 6-149-16,-1-1-4 15,-5 9-17-15,-11 2 3 0,-3 4-13 16,-6 10 0-16,-2 10 0 15,-5 14 0-15,5 7-12 16,0 20-6-16,6-1-5 16,6 15-13-16,-1-8-5 15,7 0-2-15,6-19-1 16,4-1-2-16,7-25 1 16,7-12-1-16,0-10 2 15,4-12 1-15,1-13-1 16,-3-5 0-16,-6-3-1 15,0-1 0-15,-6 3-2 0,-3 1 1 16,-7 8-1-16,-5 1 1 16,-1 7 0-16,-2 4-2 15,0 8 0-15,0 6-1 16,4 12 2-16,2-8 5 16,2 4 3-16,0 38 4 15,10 82 5-15,-4-47 4 16,4-2-4-16,0 14-1 15,3-10-4-15,-3 14-3 16,6-14-8-16,0 8-3 16,0-14-5-16,5-2-13 15,-1-27-13-15,-2-7-25 16,-4-21-19-16,0-22-106 16,-3-22-143-16,-3-17 6 15</inkml:trace>
          <inkml:trace contextRef="#ctx0" brushRef="#br1" timeOffset="-23988.2229">6968-14281 705 0,'10'25'230'0,"1"5"42"16,5 17-176-16,-4 3-19 0,10 11-21 15,0-6-9-15,5 1-10 16,1-15-22-16,4-13-3 16,-3-14-5-16,1-14 4 15,-6-14 3-15,1-16-3 16,-7-9 0-16,0-11-2 16,-6 1-5-16,1-8-3 15,-3 7 1-15,-2-3 0 16,-2 9-1-16,0 3 1 15,-2 13-2-15,-2 5-1 16,2 13-2-16,0 20-1 16,2 9 5-16,2 17 2 15,2 11 2-15,9 19 1 16,-1 3 2-16,4 6-6 16,-2-10-5-16,7 2-20 15,-7-21-20-15,8-7-25 16,1-17-12-16,-1-16-23 0,-2-18 4 15,1-18-186-15,-7-9 61 16</inkml:trace>
          <inkml:trace contextRef="#ctx0" brushRef="#br1" timeOffset="-23688.4116">7756-14580 603 0,'12'2'230'0,"4"18"44"16,0 18-151-16,5 17-31 15,-1 8-11-15,6 10-1 16,-4 0-19-16,3 1 8 16,-7-11 7-16,-2-2-11 15,-6-19-12-15,-6-11 2 16,-2-13-10-16,-6-14-14 16,0-16 3-16,-4-12-1 15,4-9-21-15,-2-17-7 16,6-3-4-16,2-12-8 15,4 0-7-15,14-18-10 16,5 2-18-16,15-12-19 16,3 4-21-16,19-18 109 15,-3 10 123-15,20-10-510 16,6 11 337-16</inkml:trace>
        </inkml:traceGroup>
      </inkml:traceGroup>
    </inkml:traceGroup>
    <inkml:traceGroup>
      <inkml:annotationXML>
        <emma:emma xmlns:emma="http://www.w3.org/2003/04/emma" version="1.0">
          <emma:interpretation id="{AB0DB4F8-50ED-4402-8B93-8093BC64188F}" emma:medium="tactile" emma:mode="ink">
            <msink:context xmlns:msink="http://schemas.microsoft.com/ink/2010/main" type="paragraph" rotatedBoundingBox="1632,5787 16386,4878 16506,6830 1752,77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857DDD-C6E6-4911-B77E-B049E57E1CF3}" emma:medium="tactile" emma:mode="ink">
              <msink:context xmlns:msink="http://schemas.microsoft.com/ink/2010/main" type="line" rotatedBoundingBox="1632,5787 16386,4878 16506,6830 1752,7738"/>
            </emma:interpretation>
          </emma:emma>
        </inkml:annotationXML>
        <inkml:traceGroup>
          <inkml:annotationXML>
            <emma:emma xmlns:emma="http://www.w3.org/2003/04/emma" version="1.0">
              <emma:interpretation id="{99106CCB-A53F-4E27-A40A-899FC28C226C}" emma:medium="tactile" emma:mode="ink">
                <msink:context xmlns:msink="http://schemas.microsoft.com/ink/2010/main" type="inkWord" rotatedBoundingBox="1632,5787 6840,5466 6960,7417 1752,7738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1" timeOffset="-52007.5795">-4889-8703 677 0,'-5'-37'255'0,"1"-5"30"16,4 8-187-16,0-7-16 15,2 9-41-15,2-3-12 16,1 5-15-16,1-3-17 16,4 7-16-16,0-4-44 15,0 10 235-15,0 3-469 16,4 9 203-16</inkml:trace>
          <inkml:trace contextRef="#ctx0" brushRef="#br1" timeOffset="-52194.2066">-4782-8484 278 0,'-2'-2'0'0,"0"2"354"16,-2 0-262-16,0 0 177 15,-2 2-201-15,-3 2 225 16,1 2-246-16,-6 10-3 16,-44 79-6-16,47-48-7 15,7-3-7-15,2 17 2 16,-2-8-4-16,2 9 1 15,2-7-4-15,2 4 1 16,0-15-3-16,8 1 0 16,3-15-3-16,5-8-2 0,2-9-1 15,6-9 2-15,-1-8-1 16,-1-11 3-16,-4-5 0 16,-2-12-1-16,-7-3-2 15,-5-9-2-15,-4 3-4 16,-6-5-1-16,-7 3-3 15,-3-3-5-15,2 9-7 16,-10-5-20-16,6 7-15 16,-1-3-38-16,3 9-21 15,0-1-251-15,2 4 60 16</inkml:trace>
          <inkml:trace contextRef="#ctx0" brushRef="#br1" timeOffset="-51521.1879">-4434-8879 510 0,'4'0'207'0,"0"4"39"15,0 2-131-15,12 34 3 16,23 74-27-16,-25-47-10 16,0-7-25-16,6 9-10 15,-1-6-16-15,-1 0 1 16,-4-13-8-16,-2 1-1 16,-6-17 3-16,-2-9 1 15,-4-11-5-15,-2-8 6 16,-2-8-1-16,2 0-4 15,0 0-5-15,-2-2-2 16,0-2-8-16,0-4-3 16,-10-29-1-16,-17-78-2 0,27 62-2 15,2-16-5-15,2 2-5 16,4-6-18-16,5 15-12 16,-1-1-38-16,2 18-23 15,2 7-242-15,-4 10 53 16</inkml:trace>
          <inkml:trace contextRef="#ctx0" brushRef="#br1" timeOffset="-51100.4897">-3804-9057 572 0,'2'0'241'0,"-8"4"27"15,-9 4-150-15,-5 6-16 16,-4 8-33-16,-6 7-8 16,5 3-20-16,1 10-3 15,6-3-11-15,4 3-1 16,9-5-8-16,8-3 0 15,5-7-2-15,12 1 6 0,8-6-2 16,15 3 2-16,3-1 1 16,11 4-2-16,0-6-6 15,-3 3-3-15,-11-1-3 16,-7 4-1-16,-13-3-3 16,-7 7 0-16,-8-2-1 15,-8 5-1-15,-6-11-1 16,-6 2-25-16,-3-7-15 15,-3-5-41-15,0-10-41 0,0 0-238 16,0-12 50-16</inkml:trace>
          <inkml:trace contextRef="#ctx0" brushRef="#br1" timeOffset="-53138.044">-6003-9227 569 0,'-14'-7'209'0,"10"1"36"0,4-4-134 15,4 2-23-15,-4 6 0 16,2 0-24-16,4-2 2 15,18-6-14-15,86-33-4 16,-56 25-9-16,15-4-2 16,2-2-12-16,16-7-4 15,-10 5-4-15,8-2-7 16,-16 3-7-16,-2 3-9 16,-21 8-15-16,3 2-47 15,-19 6 14-15,-2 10-285 16,-3 8 63-16</inkml:trace>
          <inkml:trace contextRef="#ctx0" brushRef="#br1" timeOffset="-53525.9768">-5483-9373 536 0,'4'-29'227'0,"0"3"27"15,0 4-119-15,1 2-33 16,-3 5-1-16,-7 7-33 16,10 6-4-16,-5 2-16 15,0 2 1-15,0 2-11 0,6 21 8 16,22 92-3-16,-16-36 5 16,6 12 0-16,-1 29-9 15,-3-1-13-15,2 23-4 16,-2-15-8-16,2 17-8 15,-2-24 6-15,-3 7-2 16,-1-25-3-16,0-1-1 16,-6-22-3-16,0-10-3 15,0-23-7-15,0-9-27 16,-2-17-22-16,0-18-48 16,-2-16-29-16,-2-21-251 15,0-5 55-15</inkml:trace>
          <inkml:trace contextRef="#ctx0" brushRef="#br1" timeOffset="-50452.096">-3424-9582 589 0,'0'0'245'0,"0"4"37"16,2 6-136-16,12 61-16 16,17 73-38-16,-7-29-14 15,-2 1-26-15,9 22-35 16,-7-15-1-16,2 0-6 16,-5-27-6-16,1-11-4 15,-10-35 5-15,0-11 3 16,-4-23 2-16,-6-20 4 15,-2-16-3-15,-2-19 1 16,0-11-3-16,0-19-3 16,2 0-3-16,4-8-1 15,2 8-2-15,4 6 0 16,3 23 1-16,3 12 1 16,2 19 2-16,8 22 3 15,1 11 4-15,5 18-1 16,0 9-1-16,7 14-3 0,-7-4-1 15,1 5-15-15,-3-9-12 16,2 0-45-16,-7-9-26 16,1-3-267-16,6-11 47 15</inkml:trace>
          <inkml:trace contextRef="#ctx0" brushRef="#br1" timeOffset="-41491.7325">-2802-9130 571 0,'-2'0'205'0,"0"0"34"16,0 0-156-16,2-2 0 15,0 0-20-15,0 0-4 16,0-2-11-16,2 0 2 16,0-3-9-16,2 1-9 15,0-2-2-15,0 0-1 16,2 0-5-16,0 0-1 15,4 0-1-15,10-6 2 16,63-23-1-16,-58 37-1 16,-3 8 0-16,6 7 2 15,-5 3-5-15,5 10 0 16,-2 9-2-16,1 7-3 16,-5 1-4-16,2 9-2 15,-4-5-2-15,-3 2-1 16,-3-5-1-16,0 1 0 0,-4-9-1 15,-2-3 0-15,-2-13 0 16,0-2-1-16,-4-10 0 16,-2-6 0-16,0-6 2 15,-2 0-2-15,0-2 1 16,0 0-1-16,-2-2-1 16,0-2-1-16,-2 0 1 0,-2-6-1 15,0 1 0 1,-49-57-1-16,47 66 1 0,4 6-1 15,2 6-1-15,4-8 1 16,0 4 0-16,0 2 0 16,0 6 0-16,2 18 0 15,12 55 1-15,2-58-1 16,5-11 0-16,3-6-1 16,2-10-5-16,7-8-10 15,-1-10-7-15,6-11-23 16,-3-1-15-16,3-4-46 15,-1-5-243-15,-3-3 57 16</inkml:trace>
          <inkml:trace contextRef="#ctx0" brushRef="#br1" timeOffset="-41103.6153">-2013-9638 786 0,'17'26'265'0,"3"8"47"16,4 19-196-16,2 2-39 16,9 17-12-16,-5-7-18 0,5 10-5 15,-5-12-14 1,6-2-4-16,-7-17 3 0,1-5 2 15,-8-23 1-15,-1-12 6 16,-7-10 0-16,-6-18-6 16,-2-7-6-16,-2-5-3 15,-2-7-7-15,0-7-5 16,-2 1-2-16,2-14-4 16,-2-2-3-16,2-15-11 15,0 3-7-15,0-10-8 16,2 14-26-16,0 4-32 15,-2 20-26-15,0 11-26 16,-4 15-243-16,0 11 64 16</inkml:trace>
          <inkml:trace contextRef="#ctx0" brushRef="#br1" timeOffset="-40472.8752">-1353-9974 619 0,'71'70'247'15,"-59"-19"21"-15,3 20-155 16,1 4-30-16,4 10-29 16,-4-10-16-16,-2-4-6 15,-1-21-8-15,-1-7-3 16,-8-19-4-16,0-16 1 16,-8-12 2-16,-2-18-3 15,0-11-2-15,2-19-3 0,-1-5-2 16,3-16-8-1,4 6 0-15,3-12-1 0,-1 11 1 16,6-5-1-16,2 22 10 16,4 4 7-16,2 23 3 15,5 22 2-15,-1 18 11 16,6 19-5-16,-4 9-6 0,5 15-1 16,-3-2-2-1,0 10-9-15,-5-7-6 0,-1 9-3 16,-4-8-6-16,-2 0-25 15,2-11-20-15,1-5 289 16,-3-17-606-16,6-16 284 16</inkml:trace>
        </inkml:traceGroup>
        <inkml:traceGroup>
          <inkml:annotationXML>
            <emma:emma xmlns:emma="http://www.w3.org/2003/04/emma" version="1.0">
              <emma:interpretation id="{8BDBEA01-6F0F-4451-9E75-CC8611C8EC58}" emma:medium="tactile" emma:mode="ink">
                <msink:context xmlns:msink="http://schemas.microsoft.com/ink/2010/main" type="inkWord" rotatedBoundingBox="10766,5407 15511,5114 15606,6648 10861,6940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1" timeOffset="-32736.9325">3964-9298 722 0,'34'-19'229'0,"3"-1"42"16,-5 0-192-16,1-6-11 15,-11 1-23-15,-2-3-3 16,-8 4-3-16,0-7-13 16,-6 9-9-16,-4-2-2 15,0 6-5-15,-4-5-5 16,-2 7 0-16,-4 2-1 15,0 0-1-15,-4 2-1 16,0 6-1-16,-2 4-1 16,2 2 0-16,-1 6-2 15,1 0 2-15,2 4-1 16,0 2 0-16,2 4 1 16,0 0-1-16,0 9 1 15,0-1 0-15,2 6 2 16,-5 5 0-16,5 5 2 15,-2 1 1-15,0 11 5 0,2 1-1 16,4 6 3-16,2-1 0 16,6 3-2-16,2-12-3 15,8-3-2-15,7-11-2 16,7-9-1-16,-2-10-1 16,7-6-7-16,-5-12-7 15,7-8-16-15,-9-6-10 16,4-10-28-16,-3-3-9 0,1-9 39 15,-8 3-266-15,-1-13 98 16</inkml:trace>
          <inkml:trace contextRef="#ctx0" brushRef="#br1" timeOffset="-32247.6019">4432-9543 549 0,'0'-2'208'0,"-2"8"40"16,4 4-145-16,-2-8-2 16,0 2-27-16,0 14-2 15,2 19-22-15,14 70-3 16,-4-60-12-16,2 3-3 16,4-7-11-16,7-5-4 15,1-8-8-15,6-13-1 16,3-11-4-16,-3-14 0 15,-4-11 1-15,3-9-1 0,-9-8-1 16,-2-9 0 0,-1 7-1-16,-1-9-1 0,-8 5 0 15,0-1 0-15,-4 5 0 16,0-3 0-16,-4 11 0 16,-2 3-1-16,2 9 0 0,-2 6-2 15,0 12 1-15,0 14 1 16,4 8 1-16,-2 19 7 15,2 8 2-15,-2 13 4 16,2 1-1-16,5 18-2 16,-1-2-3-16,0 12-3 15,2-10-3-15,4 8-3 16,-4-18-4-16,6-4-21 16,1-17-11-16,-1-11-27 15,2-21-13-15,0-16-99 16,-2-22-80-16,5-17-42 15,-5-3-89-15</inkml:trace>
          <inkml:trace contextRef="#ctx0" brushRef="#br1" timeOffset="-31782.7631">5047-9989 547 0,'10'41'222'0,"2"7"-19"16,-2 17-104-16,3 4-4 16,1 22-55-16,-2-10 15 15,4 6 15-15,0-16-37 16,4-2-38-16,1-23 16 0,1-5-3 15,2-23-1-15,1-18 3 16,-3-14 3-16,2-18-3 16,-2-9-1-16,-3-12-2 15,-1 3-2-15,-6-7-4 16,-6 11 1-16,-6-5 1 16,0 13 0-16,-8 7 5 15,2 17 3-15,2 10 6 16,-2 12 4-16,0 20 4 15,4 13-4-15,0 16-4 16,4 1-6-16,4 13-4 16,4-10-4-16,4 4-1 15,4-15-1-15,5 3-6 16,1-13-9-16,4-3-35 16,1-11-36-16,-1-10-234 15,-2-16 38-15</inkml:trace>
          <inkml:trace contextRef="#ctx0" brushRef="#br1" timeOffset="-33276.9988">3089-10060 562 0,'-2'-8'160'0,"0"2"18"0,2 2-115 15,0 4 25-15,2 4-25 16,6 27 28-16,25 92 16 16,-19-38-33-16,2 2-33 15,0 21 14-15,0-13-30 16,9 16-5-16,-7-16-10 15,0 13-10-15,-2-19-9 16,-3 2 15-16,-5-24-2 0,-4-7 1 16,-4-23 0-16,0-13 0 15,-2-14 0-15,0-12 0 16,0-12-1-16,-2-12-2 16,-2-9 0-16,-5-15-2 15,1-5 0-15,-2-14-2 16,-2 0 0-16,2-16-1 15,0 4 1-15,0-14-1 16,3 8 2-16,1-12-1 16,4 14 1-16,6-2 1 15,2 18-1-15,6 0 0 16,5 20 0-16,5 7-1 16,-2 14 1-16,8 11 0 15,-1 19 2-15,5 9 4 16,2 11 1-16,3 16 3 15,-3 3-1-15,3 1 1 16,-9-1-4-16,-2 3 0 16,-5-11-3-16,-5 1 1 0,-8-1-1 15,-6-1 0-15,-4-6 0 16,-6 1 1-16,-5-5 0 16,-3-2 1-16,2-6-2 15,-4 2 0-15,0-5-1 16,-5-1-2-16,7-2-1 15,-4 4 1-15,1-4-1 0,1 2 1 16,4 2 0-16,-2-2 0 16,8 3 1-16,-2 3-2 15,8-2 0-15,-1 4 1 16,5 0 0-16,5 5 1 16,3-1 1-16,2 6 4 15,4 3 1-15,8 9 4 16,0 1 1-16,11 5 0 15,-3-1-2-15,9 1 0 16,-5-7-4-16,5 1-1 16,-5-5-1-16,2-1-1 15,-5-8-1-15,-7-1-8 16,-8-9-9-16,-2-4-27 16,-10-8-17-16,3-6 506 15,-3-6-776-15,-4 6 422 16</inkml:trace>
          <inkml:trace contextRef="#ctx1" brushRef="#br1">5537-8981 0,'10'-5'0,"0"5"15,0 0-15,-5 0 16,-5 5 0,-10 0-1</inkml:trace>
          <inkml:trace contextRef="#ctx0" brushRef="#br1" timeOffset="-31549.0375">5745-9606 311 0,'11'32'357'0,"9"25"-86"16,2 6-184-16,2 22 190 15,1 2-229-15,-3 12-22 16,-4-6-18-16,0 6-14 16,-5-20-14-16,5-4-53 15,-4-16-101-15,2-16-104 16,-4-25-40-16</inkml:trace>
          <inkml:trace contextRef="#ctx0" brushRef="#br1" timeOffset="-31339.2661">5776-9788 658 0,'-12'-4'190'0,"8"8"40"15,4 2-182-15,0-6-65 16,0 2-72-16,2 0-49 15,0 2-10-15,2 0-8 16,2 0-47-16,14 4 75 16</inkml:trace>
          <inkml:trace contextRef="#ctx0" brushRef="#br1" timeOffset="-30854.1697">6454-9784 451 0,'12'-8'203'0,"-4"-2"26"16,-12 6-99-16,0 2-40 16,2-1-14-16,-2 1-8 15,-2 2-23-15,-2 2 2 16,-4 3-7-16,-17 19 0 16,-54 87-5-16,59-46-4 15,6 2-11-15,6 0-3 16,12-9-6-16,6-7-5 15,10-19 1-15,10-11 3 16,-1-15 0-16,7-16 2 16,2-13-2-16,-1-13 0 15,-3-5-3-15,3-15-3 16,-7 7 0-16,0-12-2 16,-3 9 0-16,-3-7 0 0,-6 10-1 15,-2-1 0-15,-4 9 0 16,0 7 0-16,0 14 1 15,5 11 9-15,-5 16 3 16,2 13 8-16,-2 12 1 16,4 19 2-16,-4 3-7 15,6 11-4-15,2-4-6 16,3 10-2-16,-3-14-4 0,8 5 0 16,-2-9-4-16,-1 0-13 15,-1-15-11-15,0-2-24 16,-4-13-24-16,-1-9-19 15,-3-12-6-15,0-6-230 16,-4-10 77-16</inkml:trace>
          <inkml:trace contextRef="#ctx0" brushRef="#br1" timeOffset="-30390.7341">7159-9695 450 0,'12'-2'178'15,"-2"4"40"-15,0 2-110 16,0 6 5-16,-4 0-14 15,8 6 2-15,1 5-21 16,-3 7-2-16,2 2-12 16,6 7-15-16,-6-3-16 15,2 3 0-15,-1-9-10 0,-3-2-4 16,-2-10 8-16,0-3 0 16,-4-9-3-16,0-6 2 15,-6 0-2-15,0-2-6 16,0-5-4-16,4-11-4 15,2-16-7-15,10-74-6 16,-7 66 2-16,-3-7-1 16,0 1-1-16,0-9-14 15,-2 8-6-15,0-7-19 16,-2 7-9-16,-2 7-22 16,0 11-9-16,4 5-28 15,-2 14-204-15,0-1-8 16,0 17-81-16</inkml:trace>
          <inkml:trace contextRef="#ctx0" brushRef="#br1" timeOffset="-30126.367">7764-9867 751 0,'14'34'230'16,"4"11"48"-16,-3 7-215 0,-1 11-14 16,-2 0-27-16,-4 4-6 15,-4-13-10-15,2-3-5 16,-4-17-5-16,0-5-18 16,2-19-10-16,2-10-38 15,0-14-2-15,2-15-207 16,-4-5 47-16</inkml:trace>
        </inkml:traceGroup>
        <inkml:traceGroup>
          <inkml:annotationXML>
            <emma:emma xmlns:emma="http://www.w3.org/2003/04/emma" version="1.0">
              <emma:interpretation id="{4CC10CAB-E8BD-451F-BAC9-B66F7F3A8137}" emma:medium="tactile" emma:mode="ink">
                <msink:context xmlns:msink="http://schemas.microsoft.com/ink/2010/main" type="inkWord" rotatedBoundingBox="15525,5259 16406,5205 16468,6214 15588,6268"/>
              </emma:interpretation>
              <emma:one-of disjunction-type="recognition" id="oneOf7">
                <emma:interpretation id="interp11" emma:lang="" emma:confidence="1">
                  <emma:literal>h</emma:literal>
                </emma:interpretation>
                <emma:interpretation id="interp12" emma:lang="" emma:confidence="0">
                  <emma:literal>u</emma:literal>
                </emma:interpretation>
                <emma:interpretation id="interp13" emma:lang="" emma:confidence="0">
                  <emma:literal>n</emma:literal>
                </emma:interpretation>
                <emma:interpretation id="interp14" emma:lang="" emma:confidence="0">
                  <emma:literal>U</emma:literal>
                </emma:interpretation>
                <emma:interpretation id="interp15" emma:lang="" emma:confidence="0">
                  <emma:literal>\</emma:literal>
                </emma:interpretation>
              </emma:one-of>
            </emma:emma>
          </inkml:annotationXML>
          <inkml:trace contextRef="#ctx0" brushRef="#br1" timeOffset="-29725.9582">7845-10209 600 0,'18'-17'202'0,"4"15"74"15,-3 17-163-15,5 23 6 16,0 13-6-16,3 24-46 16,-3 4-28-16,2 12-11 0,-4-14-15 15,-3 0-4-15,1-15-4 16,0-9-1-16,0-21-1 16,3-13 5-16,-3-17 0 15,2-17 1-15,-2-11 2 16,1-12-2-16,-3-5-5 15,-2-6 0-15,-4 7 0 16,-6-11-4-16,-4 13 1 0,2 7 2 16,-4 13 1-16,2 14 10 15,2 22 7-15,3 27 4 16,1 9 1-16,6 19-1 16,0 8-12-16,8 12-5 15,5-14-5-15,11 4-6 16,3-20-4-16,11-8-6 15,3-25-37-15,14-20-40 16,-5-22-265-16,9-20 43 16</inkml:trace>
        </inkml:traceGroup>
        <inkml:traceGroup>
          <inkml:annotationXML>
            <emma:emma xmlns:emma="http://www.w3.org/2003/04/emma" version="1.0">
              <emma:interpretation id="{BDBBCF69-9208-4B87-9C88-5A047459B356}" emma:medium="tactile" emma:mode="ink">
                <msink:context xmlns:msink="http://schemas.microsoft.com/ink/2010/main" type="inkWord" rotatedBoundingBox="15656,6560 16337,6519 16354,6797 15674,6839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1" brushRef="#br1" timeOffset="11809.3694">8655-8966 0,'-5'6'16,"-5"4"-1,-5 5-15,0 0 16,-6 0-16,6-5 16,0 0-1,-5 1 1,-1-6-16,1 5 16,-5 0-16,-5 0 15,-6 5 1,-9 6-16,-6-1 15,0 0 1,6-5 0,4 0-1,6 1-15,-6-1 16,6 0 0,4 0-1,-9 11-15</inkml:trace>
        </inkml:traceGroup>
      </inkml:traceGroup>
    </inkml:traceGroup>
    <inkml:traceGroup>
      <inkml:annotationXML>
        <emma:emma xmlns:emma="http://www.w3.org/2003/04/emma" version="1.0">
          <emma:interpretation id="{5FA2638E-5FAA-43FA-A4FC-6B9F137782D3}" emma:medium="tactile" emma:mode="ink">
            <msink:context xmlns:msink="http://schemas.microsoft.com/ink/2010/main" type="paragraph" rotatedBoundingBox="2399,10233 6308,9537 6662,11526 2753,122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06D8B4-2B44-44A5-8015-230DA9FC257D}" emma:medium="tactile" emma:mode="ink">
              <msink:context xmlns:msink="http://schemas.microsoft.com/ink/2010/main" type="line" rotatedBoundingBox="2399,10233 6308,9537 6662,11526 2753,12222"/>
            </emma:interpretation>
          </emma:emma>
        </inkml:annotationXML>
        <inkml:traceGroup>
          <inkml:annotationXML>
            <emma:emma xmlns:emma="http://www.w3.org/2003/04/emma" version="1.0">
              <emma:interpretation id="{C9DD831A-3D7B-4010-BD7B-81D0E239940D}" emma:medium="tactile" emma:mode="ink">
                <msink:context xmlns:msink="http://schemas.microsoft.com/ink/2010/main" type="inkWord" rotatedBoundingBox="2409,10290 5671,9709 6015,11642 2753,12222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1" timeOffset="-104903.4884">-4894-3379 417 0,'-6'51'360'0,"-2"-23"-131"15,0-5-47-15,4-13-111 0,0-6-111 16,0-14 90-16,2 6 2 16,0-2-13-16,-2-27-1 15,-6-86-6-15,4 42-2 16,0-2-6-16,0-16 0 15,2 6-5-15,-1-21-2 16,1 11-2-16,0-22-3 16,-4 7-4-16,0-19-3 15,-2 11-2-15,4-15 0 16,2 21-2-16,0-9 1 16,0 23-1-16,2 3 1 15,0 26-1-15,0 13 1 16,4 25 1-16,2 17 4 15,4 20 2-15,4 24 1 16,2 21 2-16,9 24 0 16,-3 12-3-16,6 24-3 15,-2-8-2-15,13 13-3 0,-1-23 0 16,11-6-1-16,-1-25 0 16,3-15 0-16,-11-29-1 15,5-14 0-15,-15-14 2 16,-1-21-1-16,-7-11 1 15,2-15 1-15,-8-2 0 16,1-12-1-16,-7 5 0 16,-2-9 0-16,-8 10 0 15,-2-6 0-15,0 14-1 16,2 9 2-16,-3 17 1 0,5 15 3 16,0 16 1-16,7 28 12 15,-1 17 3-15,2 21 1 16,0 15 1-16,-2 25 2 15,2-5-14-15,0 14-4 16,2-4-3-16,6 17-3 16,7-13-4-16,-1 17 1 15,2-15-5-15,7 7-19 16,-3-25-11-16,0-4-40 16,3-26-25-16,-1-13-260 15,-4-19 57-15</inkml:trace>
          <inkml:trace contextRef="#ctx0" brushRef="#br1" timeOffset="-104394.6685">-3622-4492 650 0,'-8'-20'179'0,"8"4"57"16,-8-1-159-16,-2 5-22 15,-7 4 12-15,5 10-12 0,-14 8 4 16,-2 10-18-16,-5 17-3 16,3 12-11-16,-1 19-4 15,13 7-9-15,12 14-3 16,10-8-5-16,6 6-1 15,6-22-3-15,9-10-1 16,3-21 0-16,0-16-2 16,-1-22 1-16,1-18 1 15,-6-12 0-15,3-15 0 16,-7-6 2-16,0-11-2 16,-6 5 0-16,0-8 0 15,-8 10 0-15,-1 1 0 16,1 15 0-16,-4 7 1 15,0 15 2-15,6 15 1 16,0 12 7-16,0 23 3 16,4 9-1-16,4 25 0 0,0 4-2 15,2 14-7-15,-1-6-3 16,3 6-2-16,-6-14-25 16,4 1-31-16,-2-15-20 15,1-6-253-15,-7-23 48 16</inkml:trace>
          <inkml:trace contextRef="#ctx0" brushRef="#br1" timeOffset="-104094.0611">-3466-5417 340 0,'0'-8'373'0,"10"24"-86"16,0 12-196-16,10 33 222 16,3 16-243-16,5 32-2 15,-2 1-22-15,7 25-4 16,-3-7-17-16,8 15-6 16,-1-19-9-16,5 20-12 15,-1-23-6-15,1 1-13 16,-9-27-15-16,-3-12-18 15,-12-31-14-15,1-19-117 16,-11-23-109-16,0-28-8 16,-2-15-136-16</inkml:trace>
          <inkml:trace contextRef="#ctx0" brushRef="#br1" timeOffset="-103495.8879">-2974-4737 679 0,'16'41'225'0,"2"13"51"0,6 19-179 16,5 6-12-16,5 16-14 15,-3-6-27-15,1 0-11 16,-2-10-14-16,-1-8-5 16,-9-24-7-16,2-15 3 15,-10-22 0-15,0-18 1 16,-5-20 2-16,1-23-2 15,-6-12-4-15,0-26-4 16,-4 2-2-16,2-16-2 16,-2 8 1-16,6-4 0 15,2 18 1-15,2 0-1 16,2 30 0-16,4 13 3 16,-2 25 2-16,7 28 10 15,1 23 11-15,6 23-5 16,0 14-1-16,5 12-1 15,-5-6-11-15,9 8-10 16,-5-16 5-16,0-6-1 16,-3-19-1-16,-5-7-1 0,-6-23-1 15,-2-14 1-15,-2-16 1 16,-2-19-1-16,-1-11 2 16,-1-17-2-16,-2-2 0 15,-6-22-2-15,0 9-1 16,2-9-1-16,2 14 1 15,0 6 0-15,8 26 4 16,6 19 0-16,5 24 5 0,7 23 3 16,0 13 1-16,7 21-1 15,-5 0-1-15,3 8-3 16,-5-7-3-16,6 9-3 16,-3-14-3-16,3 8-15 15,-3-13-14-15,5 1-33 16,-6-18-18-16,-1-9-268 15,-7-18 68-15</inkml:trace>
        </inkml:traceGroup>
        <inkml:traceGroup>
          <inkml:annotationXML>
            <emma:emma xmlns:emma="http://www.w3.org/2003/04/emma" version="1.0">
              <emma:interpretation id="{A39DF3CD-02E9-4E94-AB64-9BA38F132CC8}" emma:medium="tactile" emma:mode="ink">
                <msink:context xmlns:msink="http://schemas.microsoft.com/ink/2010/main" type="inkWord" rotatedBoundingBox="6142,10422 6387,10379 6530,11187 6286,11231"/>
              </emma:interpretation>
              <emma:one-of disjunction-type="recognition" id="oneOf10">
                <emma:interpretation id="interp18" emma:lang="" emma:confidence="0">
                  <emma:literal>I</emma:literal>
                </emma:interpretation>
                <emma:interpretation id="interp19" emma:lang="" emma:confidence="0">
                  <emma:literal>|</emma:literal>
                </emma:interpretation>
                <emma:interpretation id="interp20" emma:lang="" emma:confidence="0">
                  <emma:literal>1</emma:literal>
                </emma:interpretation>
                <emma:interpretation id="interp21" emma:lang="" emma:confidence="0">
                  <emma:literal>l</emma:literal>
                </emma:interpretation>
                <emma:interpretation id="interp22" emma:lang="" emma:confidence="0">
                  <emma:literal>'</emma:literal>
                </emma:interpretation>
              </emma:one-of>
            </emma:emma>
          </inkml:annotationXML>
          <inkml:trace contextRef="#ctx0" brushRef="#br1" timeOffset="-102978.175">-1292-4933 291 0,'-18'0'325'0,"4"12"-79"16,-7 8-166-16,1 23 191 16,4 11-210-16,4 19-6 15,2 4-15-15,4 14 0 16,10-10-13-16,2-2-1 15,2-18 2-15,10-13 0 16,0-23-2-16,5-21-1 16,1-18-2-16,4-27-4 15,-5-12-6-15,-5-21-5 16,-6-1-2-16,-4-14-2 16,-10 14 0-16,-12-8-1 15,-2 14 0-15,-15-2-5 16,-3 20-7-16,-11-1-21 15,7 19-15-15,-11 13-50 0,7 14-232 16,-7 18 53-16</inkml:trace>
        </inkml:traceGroup>
        <inkml:traceGroup>
          <inkml:annotationXML>
            <emma:emma xmlns:emma="http://www.w3.org/2003/04/emma" version="1.0">
              <emma:interpretation id="{0669FF67-68D9-43E2-A881-60076C6CD348}" emma:medium="tactile" emma:mode="ink">
                <msink:context xmlns:msink="http://schemas.microsoft.com/ink/2010/main" type="inkWord" rotatedBoundingBox="5930,9675 5945,9672 6024,10119 6009,10122"/>
              </emma:interpretation>
              <emma:one-of disjunction-type="recognition" id="oneOf11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1" timeOffset="-102475.6591">-1737-5812 611 0,'4'22'157'0,"2"11"59"15,12 70-173-15,-12-61-4 0,0 9-9 16,0-4-20-16,0-1-36 15,-2-5-141-15,0-3-60 16,3-12-52-16</inkml:trace>
        </inkml:traceGroup>
        <inkml:traceGroup>
          <inkml:annotationXML>
            <emma:emma xmlns:emma="http://www.w3.org/2003/04/emma" version="1.0">
              <emma:interpretation id="{5EF2D08F-E87B-45E1-A699-47C188E4EAF5}" emma:medium="tactile" emma:mode="ink">
                <msink:context xmlns:msink="http://schemas.microsoft.com/ink/2010/main" type="inkWord" rotatedBoundingBox="6204,9556 6308,9537 6384,9959 6279,9978"/>
              </emma:interpretation>
              <emma:one-of disjunction-type="recognition" id="oneOf12">
                <emma:interpretation id="interp24" emma:lang="" emma:confidence="0">
                  <emma:literal>I</emma:literal>
                </emma:interpretation>
                <emma:interpretation id="interp25" emma:lang="" emma:confidence="0">
                  <emma:literal>|</emma:literal>
                </emma:interpretation>
                <emma:interpretation id="interp26" emma:lang="" emma:confidence="0">
                  <emma:literal>'</emma:literal>
                </emma:interpretation>
                <emma:interpretation id="interp27" emma:lang="" emma:confidence="0">
                  <emma:literal>1</emma:literal>
                </emma:interpretation>
                <emma:interpretation id="interp28" emma:lang="" emma:confidence="0">
                  <emma:literal>l</emma:literal>
                </emma:interpretation>
              </emma:one-of>
            </emma:emma>
          </inkml:annotationXML>
          <inkml:trace contextRef="#ctx0" brushRef="#br1" timeOffset="-102245.7751">-1478-5929 709 0,'16'44'174'16,"-4"1"61"-16,4 11-207 15,3 1-10-15,5 4-29 0,0-11-31 16,13 3-193-16,-5-15 33 15</inkml:trace>
        </inkml:traceGroup>
      </inkml:traceGroup>
    </inkml:traceGroup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3:41:11.108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DB89CDC-3826-457A-8C45-7EB4F0DEE934}" emma:medium="tactile" emma:mode="ink">
          <msink:context xmlns:msink="http://schemas.microsoft.com/ink/2010/main" type="writingRegion" rotatedBoundingBox="7776,15097 11080,15630 10728,17807 7424,17273"/>
        </emma:interpretation>
      </emma:emma>
    </inkml:annotationXML>
    <inkml:traceGroup>
      <inkml:annotationXML>
        <emma:emma xmlns:emma="http://www.w3.org/2003/04/emma" version="1.0">
          <emma:interpretation id="{9025ABFE-7960-410B-87CA-72BA290DFE67}" emma:medium="tactile" emma:mode="ink">
            <msink:context xmlns:msink="http://schemas.microsoft.com/ink/2010/main" type="paragraph" rotatedBoundingBox="7776,15097 11080,15630 10728,17807 7424,172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6BA366-A681-4408-8E39-34B04158B8DF}" emma:medium="tactile" emma:mode="ink">
              <msink:context xmlns:msink="http://schemas.microsoft.com/ink/2010/main" type="line" rotatedBoundingBox="7776,15097 11080,15630 10728,17807 7424,17273"/>
            </emma:interpretation>
          </emma:emma>
        </inkml:annotationXML>
        <inkml:traceGroup>
          <inkml:annotationXML>
            <emma:emma xmlns:emma="http://www.w3.org/2003/04/emma" version="1.0">
              <emma:interpretation id="{690E6F41-985D-418A-BB07-F6A948D2D344}" emma:medium="tactile" emma:mode="ink">
                <msink:context xmlns:msink="http://schemas.microsoft.com/ink/2010/main" type="inkWord" rotatedBoundingBox="7776,15097 11080,15630 10728,17807 7424,1727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222 179 508 0,'-20'-41'184'0,"-6"-1"25"16,2 11-140-16,-5 3 9 16,9 10-18-16,-4 4-18 15,8 7 2-15,1 7 4 16,5 9-8-16,2 13 6 16,0 8 5-16,0 19 2 0,2 16-7 15,2 24-1-15,2 8-8 16,6 32-7-16,4 1-6 15,4 30-4-15,2-16-8 16,4 14-3-16,-1-27-6 16,3 5-1-16,-2-27-1 15,0 0-1-15,-5-26-1 0,-3-2-9 16,-6-26-12-16,-2-10-43 16,-4-23-26-16,-4-18-240 15,6-18 37-15</inkml:trace>
          <inkml:trace contextRef="#ctx0" brushRef="#br0" timeOffset="776.5178">-27 1205 197 0,'15'-6'311'16,"9"-12"-74"-16,6-2-111 0,13-7 131 15,3 1-183-15,21-7-14 16,4 1-29-16,16-2-8 16,-2-5-10-16,10-1-6 15,-14-1-14-15,8-1-48 16,-14 3-214-16,2 7 46 15</inkml:trace>
          <inkml:trace contextRef="#ctx0" brushRef="#br0" timeOffset="479.8797">532-317 509 0,'0'2'187'0,"0"6"26"16,0 6-108-16,0-12-40 15,-2 4 11-15,2 12-10 16,-2 39 7-16,2 62-10 0,2-36 1 16,0 4-6-16,8 27-12 15,-2-3-14-15,9 33-6 16,1-4-13-16,0 24-10 15,-4-19 0-15,4 11 0 16,-5-28-3-16,1-1-2 16,-4-30-4-16,-2-1-8 15,-4-32-7-15,-4-9-24 16,-4-20-16-16,-2-13-254 16,-8-22 64-16</inkml:trace>
          <inkml:trace contextRef="#ctx0" brushRef="#br0" timeOffset="1582.3525">1202 19 460 0,'6'-17'188'16,"-2"9"24"-16,-6 6-87 15,2 8-52-15,0-4 4 16,0 3-20-16,0 13-17 15,5 28-21-15,7 76-5 16,-10-68-17-16,-2 7-17 16,0-10-157-16,0-1-76 15,2-13-38-15</inkml:trace>
          <inkml:trace contextRef="#ctx0" brushRef="#br0" timeOffset="1263.6335">1221 780 592 0,'-6'16'122'15,"1"-4"60"-15,-1 2-176 16,-2 9 4-16,-2 3 8 15,-2 6 20-15,0 5 7 16,-2 9 15-16,6 1-1 16,2 12 0-16,4-1-12 15,4 13-2-15,6-8-13 0,6 6-4 16,6-4-7-16,6-11-8 16,5-11-7-16,3-11-2 15,-6-18-2-15,1-14 2 16,-5-14 5-16,-4-18 2 15,-5-5 1-15,-7-11 1 16,-4-1-2-16,-8-1-5 16,-4 1-2-16,-9-2-2 15,1 7 0-15,-10-5-3 16,-5 5-4-16,-3 5-11 16,2 9-9-16,-9 4-7 15,11 9 271-15,-3 3-526 16,5 4 269-16</inkml:trace>
          <inkml:trace contextRef="#ctx0" brushRef="#br0" timeOffset="1778.075">1306 286 560 0,'6'30'189'0,"-2"-1"29"16,2 7-130-16,2-4-75 15,2 9-2-15,2-3-33 16,2 3-196-16,-4-7 50 15</inkml:trace>
          <inkml:trace contextRef="#ctx0" brushRef="#br0" timeOffset="2248.3084">1870 596 702 0,'33'-2'193'0,"-3"-6"80"15,-1-3-206-15,-3-5 2 16,-8-2 2-16,-4-8-41 16,-4 1-10-16,-6-5-2 15,-4 4-2-15,-6-3-4 16,-2 9-5-16,-6-4-1 15,0 6-3-15,-2-1-1 16,0 7-1-16,-5 0-1 0,5 4-2 16,-4 2-2-16,4 6 0 15,-1 6-3-15,7 4 0 16,0 6 3-16,2 11 1 16,2 9 2-16,4 7 1 15,-2 15 6-15,2 5-1 16,2 16 4-16,2 0 3 15,2 20 2-15,4-2 2 16,2 13-1-16,4-3-2 0,5 10-4 16,3-9-2-16,8 11-4 15,-3-18-5-15,5 3-15 16,-2-17-13-16,1-4-32 16,-3-23-29-16,-6-1-220 15,-10-18 48-15</inkml:trace>
          <inkml:trace contextRef="#ctx0" brushRef="#br0" timeOffset="2406.7707">1725 1316 298 0,'-4'0'0'0</inkml:trace>
          <inkml:trace contextRef="#ctx0" brushRef="#br0" timeOffset="2838.9253">1733 1302 363 0,'16'-12'75'0,"6"-2"382"16,13-6-254-16,1-3 80 15,11-7-261-15,3 0-11 16,13-13-4-16,-8 1-5 16,7-7-1-16,-7 5-1 15,0-9-2-15,-15 6 0 16,-1-3 0-16,-9 5 1 15,1 3 0-15,-9 7 1 0,4 9 0 16,-6 14-1-16,3 14 2 16,-5 16 2-16,2 22 5 15,-2 9 4-15,3 20-3 16,-1 4 0-16,2 8-2 16,0-6-4-16,-1-2-5 15,-5-17 4-15,-4-5 0 16,-4-23 2-16,-4-10 2 15,-2-14 0-15,0-20 2 16,-2-12-2-16,2-15-2 16,0-9-1-16,4-15-1 15,2 4-1-15,4-6 0 16,5 13 1-16,9-3 5 16,0 23 4-16,7 7 7 15,1 19 3-15,7 10 5 16,1 16-5-16,1 9-3 0,-5 11-6 15,5 13-3-15,-11-1-6 16,-6 9-8-16,1-2-6 16,-7-1-24-16,-6-7-24 15,4 3-34-15,-1-13-233 16,3-11 52-16</inkml:trace>
        </inkml:traceGroup>
      </inkml:traceGroup>
    </inkml:traceGroup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51:15.676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  <inkml:brush xml:id="br1">
      <inkml:brushProperty name="width" value="0.15875" units="cm"/>
      <inkml:brushProperty name="height" value="0.15875" units="cm"/>
      <inkml:brushProperty name="color" value="#ED1C24"/>
      <inkml:brushProperty name="fitToCurve" value="1"/>
    </inkml:brush>
    <inkml:brush xml:id="br2">
      <inkml:brushProperty name="width" value="0.08333" units="cm"/>
      <inkml:brushProperty name="height" value="0.08333" units="cm"/>
      <inkml:brushProperty name="color" value="#ED1C24"/>
      <inkml:brushProperty name="fitToCurve" value="1"/>
    </inkml:brush>
    <inkml:context xml:id="ctx1">
      <inkml:inkSource xml:id="inkSrc7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10-03T22:49:43.695"/>
    </inkml:context>
  </inkml:definitions>
  <inkml:traceGroup>
    <inkml:annotationXML>
      <emma:emma xmlns:emma="http://www.w3.org/2003/04/emma" version="1.0">
        <emma:interpretation id="{2BB92CD7-FB60-49B4-84B3-F54A7B1F810D}" emma:medium="tactile" emma:mode="ink">
          <msink:context xmlns:msink="http://schemas.microsoft.com/ink/2010/main" type="writingRegion" rotatedBoundingBox="63,1200 32565,-1348 34027,17289 1525,19837"/>
        </emma:interpretation>
      </emma:emma>
    </inkml:annotationXML>
    <inkml:traceGroup>
      <inkml:annotationXML>
        <emma:emma xmlns:emma="http://www.w3.org/2003/04/emma" version="1.0">
          <emma:interpretation id="{B7DB8EB6-0873-4398-A5F0-3BB10F73BD98}" emma:medium="tactile" emma:mode="ink">
            <msink:context xmlns:msink="http://schemas.microsoft.com/ink/2010/main" type="paragraph" rotatedBoundingBox="2336,1724 32637,-492 32928,3477 2627,5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51B2E2-D78A-4C5E-8D4C-C12C8DC83D5A}" emma:medium="tactile" emma:mode="ink">
              <msink:context xmlns:msink="http://schemas.microsoft.com/ink/2010/main" type="line" rotatedBoundingBox="2336,1724 32637,-492 32928,3477 2627,5693"/>
            </emma:interpretation>
          </emma:emma>
        </inkml:annotationXML>
        <inkml:traceGroup>
          <inkml:annotationXML>
            <emma:emma xmlns:emma="http://www.w3.org/2003/04/emma" version="1.0">
              <emma:interpretation id="{4C285493-3026-4BE5-8C30-1D53535C7137}" emma:medium="tactile" emma:mode="ink">
                <msink:context xmlns:msink="http://schemas.microsoft.com/ink/2010/main" type="inkWord" rotatedBoundingBox="2336,1724 3380,1647 3654,5398 2611,547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-10020-5100 374 0,'-14'-32'151'0,"-2"-8"28"0,-2 1-86 0,2-5 2 0,2 5-11 0,0-9-4 0,-2 9-10 0,7 4-4 16,4 10-12-1,3 4 0-15,-1 14-12 16,6 2-3-16,-6 10-1 0,3-3 6 15,3 3 3-15,11 27-3 16,55 111 0-16,-28-37-6 16,-4 5-8-16,2 27-8 15,-4-9 4-15,6 21-6 16,-11-18-10-16,3 6-1 16,-6-25-4-16,-4-5-4 15,-9-32 2-15,0-11-1 16,-7-24 0-16,-2-4-11 15,-5-14-7-15,-3-4-15 16,1-10-14-16,-5-4-14 16,5-12-28-16,-1 2-250 15,1-4 73-15</inkml:trace>
          <inkml:trace contextRef="#ctx0" brushRef="#br0" timeOffset="1429.2322">-10488-5843 594 0,'-11'21'175'0,"-1"0"79"0,5-12-168 0,3-2 6 0,1-7-8 0,3-2 4 15,0-3-26-15,3-4-4 0,6-19 0 16,58-112 1-16,-33 57-19 15,8-10-7-15,6-3-5 16,8-24-6-16,-1 16-9 0,0-2-4 0,1 7-4 16,6-19 0-16,-9 14-5 15,-12 5-5-15,3 2-12 0,2-13-11 16,-7 24-63-16,1 3 46 16,-1 0 49-16,9-2 56 15,-11 20-386-15,0-1 255 0</inkml:trace>
        </inkml:traceGroup>
        <inkml:traceGroup>
          <inkml:annotationXML>
            <emma:emma xmlns:emma="http://www.w3.org/2003/04/emma" version="1.0">
              <emma:interpretation id="{93E22624-A1D0-4430-BFDA-060DF10E5EE3}" emma:medium="tactile" emma:mode="ink">
                <msink:context xmlns:msink="http://schemas.microsoft.com/ink/2010/main" type="inkWord" rotatedBoundingBox="4391,2011 8522,1709 8746,4765 4615,506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1" timeOffset="6986.357">-8104-4355 482 0,'0'32'211'0,"-7"-7"24"15,3-9-125-15,1-4 9 16,3-7-34-16,-4-8-10 16,2 1-17-16,-1-3-8 15,1-4-16-15,-12-44 0 0,-25-88-4 16,14 38-4-16,4-6 0 15,-7-20-1-15,5-5-7 16,0-29-3-16,-2 17-1 16,-5-20-7-16,0 19-2 15,0-12-1-15,0 32-1 16,4-11-2-16,6 34 0 16,4 5 1-16,4 27-1 15,3 15 0-15,6 29 0 16,3 12 0-16,7 20 1 0,12 36 2 15,8 22 1-15,20 46 1 16,10 26 0-16,22 53 0 16,6 6-2-16,12 43-1 15,-12-20-1-15,5 6 0 16,-21-52 0-16,-7-24 1 16,-18-61 0-16,-7-27 0 15,-16-38 3-15,-10-15 12 16,-8-28 1-16,-12-35 4 15,-1-20 0-15,-4-49 0 16,-2-18-11-16,0-47-1 16,5 8-2-16,-3-40-1 15,5 21 0-15,-5-32-2 16,2 30-3-16,3-19-1 16,2 42-1-16,0-7 0 15,5 46-1-15,0 2-1 16,-1 42-16-16,3 7-21 0,3 32-14 15,3 16-36-15,4 26-36 16,1 13 83-16,3 12-301 16,11 16 107-16</inkml:trace>
          <inkml:trace contextRef="#ctx0" brushRef="#br1" timeOffset="7669.1716">-7018-5594 279 0,'-11'5'304'0,"-3"0"-73"0,-2 4-157 15,2 7 176-15,0 5-191 16,0 16 0-16,5 9-7 15,2 21-6-15,9 11-5 16,8 24-2-16,6-1-7 16,5 5-3-16,6-16-2 15,3-12 1-15,-2-27-7 16,4-12 1-16,-4-23-5 16,2-18 5-16,-5-16 1 0,-4-26 4 15,-10-14-2-15,-1-23-2 16,-10 5-6-16,-10-18-5 15,-6 11-6-15,-7-2-1 16,-7 15-1-16,-2 4-1 16,4 24 0-16,-4 12-1 15,11 16-1-15,-2 12-10 16,3 7-10-16,-1 15-12 16,5 6-13-16,2 13-11 15,7 0-12-15,2 3-31 16,8-6 252-16,3-1 252 15,6-14-707-15,11-17 580 16</inkml:trace>
          <inkml:trace contextRef="#ctx0" brushRef="#br1" timeOffset="8305.4462">-6646-5679 671 0,'25'35'222'0,"3"15"43"16,13 29-164-16,1 11-31 0,11 23-6 16,-5-3-17-1,3 10-2-15,-7-18-15 0,-8-10 1 16,-15-27-6-16,-5-17 2 15,-6-25-3-15,-10-16 1 16,-3-19-6-16,1-24-4 16,-10-20-3-16,-6-20-5 15,0-5-4-15,-12-20-1 16,-5 4-2-16,3 0 1 16,4 14-1-16,-2 0 0 15,16 21 0-15,10 7-1 16,6 13-1-16,12 5 1 15,4 7-1-15,14 7-1 16,1 7 1-16,15 7 0 16,-4 4 0-16,11 5 1 15,-2-2 0-15,3 0 1 16,-8-10 1-16,5-6 1 0,-9-3 1 16,-3-11 5-16,-11-1 0 15,-2-10 2-15,-12 3 1 16,-4-3-1-16,-8 1-4 15,-6-2 1-15,-5 17-3 16,-7-6 0-16,-2 8-1 16,-5 6 0-16,1 8 0 15,-3 9-3-15,2 13 0 0,-2 12-2 16,7 14 0-16,4 16 0 16,5 5 0-16,10 13 0 15,3 5 1-15,11 10 0 16,6-8 1-16,11 10-1 15,8-10 0-15,13 10 0 16,0-19-3-16,21 2-11 16,1-18-7-16,17-11-19 15,-4-21-11-15,5-21-20 16,-22-21-13-16,1-23-15 16,-28-9 36-16,-7-21-234 15,-15 5 87-15</inkml:trace>
          <inkml:trace contextRef="#ctx0" brushRef="#br1" timeOffset="8773.0077">-4945-6193 483 0,'0'-35'215'0,"-7"17"20"16,-4 4-114-16,-1 7-33 16,-9 14-17-16,-2 7-25 15,-2 11 0-15,-5 10-10 16,-2 25 6-16,2-3 4 15,2 26-15-15,7-4-10 16,14 15-3-16,7-20-9 16,10 5-8-16,1-24 4 15,10-11-1-15,-7-19-2 0,4-18 4 16,-2-16 0-16,5-19 2 16,-9-11 1-1,6-23-1-15,-9-5-3 0,1-14-1 16,-6 7-2-16,-6-6 0 15,0 15 0-15,-5 3 0 16,0 20 1-16,2 12 13 16,3 19 3-16,4 27 1 15,5 19 8-15,7 31 5 16,2 20-10-16,12 31 2 16,2-4-1-16,9 30-5 15,5-4-8-15,9 15-1 16,0-13-5-16,4 6-3 15,-6-31-7-15,-2-17-13 16,-10-35-12-16,-5-13-38 16,-15-35-12-16,-10-20-39 15,-9-26 103-15,-21-28-317 16,-2-16 133-16</inkml:trace>
          <inkml:trace contextRef="#ctx0" brushRef="#br1" timeOffset="9256.6746">-4901-6995 864 0,'-12'-74'254'15,"10"48"59"-15,14 13-241 16,4 26-53-16,7 13-36 16,-2-1-293-16,-5-13 59 15</inkml:trace>
          <inkml:trace contextRef="#ctx0" brushRef="#br1" timeOffset="8972.1138">-4793-6301 729 0,'40'27'264'0,"3"22"36"0,22 27-199 16,-3 16-21-16,5 26-35 16,-12-3-27-16,1 7-9 15,-19-16-7-15,-10-4-28 16,-6-33-10-16,-9-14-42 15,-15-30-231-15,1-29 49 16</inkml:trace>
        </inkml:traceGroup>
        <inkml:traceGroup>
          <inkml:annotationXML>
            <emma:emma xmlns:emma="http://www.w3.org/2003/04/emma" version="1.0">
              <emma:interpretation id="{F8CC3730-7F81-473E-9AA5-57CAF6BB8DC9}" emma:medium="tactile" emma:mode="ink">
                <msink:context xmlns:msink="http://schemas.microsoft.com/ink/2010/main" type="inkWord" rotatedBoundingBox="17812,1764 24012,1310 24187,3706 17988,415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2" timeOffset="-101931.1943">10810-6752 830 0,'13'-37'222'0,"-1"-16"87"16,-5 0-234-16,4-12-19 16,6 5-8-16,1-7-17 15,0 7-23-15,3-2-18 16,-5 9-13-16,3-7-11 16,1 12 151-16,-1 4 152 15,2 9-573-15,4 5 408 16</inkml:trace>
          <inkml:trace contextRef="#ctx0" brushRef="#br2" timeOffset="-102280.9619">10920-6264 309 0,'-11'-85'332'15,"4"71"-79"-15,0 3-171 16,7 2 190-16,-5-1-201 16,5 8-25-16,0 2 9 15,3 0-6-15,1 2 6 16,3 5-6-16,9 21 4 15,60 94-14-15,-48-55-3 16,0-2-7-16,2 6-3 16,-5-9-9-16,-2 3-4 15,-2-12-4-15,-7 0-4 16,-3-9-2-16,-4-3-3 16,-2-8-4-16,-8-6-15 15,3-6-12-15,-2-5-10 16,-3-7-43-16,-4-6-39 15,7-6-28-15,-3 1-179 16,1-3 16-16</inkml:trace>
        </inkml:traceGroup>
        <inkml:traceGroup>
          <inkml:annotationXML>
            <emma:emma xmlns:emma="http://www.w3.org/2003/04/emma" version="1.0">
              <emma:interpretation id="{14521C17-F920-4D3A-8046-757A9BC31563}" emma:medium="tactile" emma:mode="ink">
                <msink:context xmlns:msink="http://schemas.microsoft.com/ink/2010/main" type="inkWord" rotatedBoundingBox="24683,1091 32710,504 32928,3477 24900,406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2" timeOffset="-98671.7435">16472-8293 827 0,'40'-53'272'16,"-10"35"62"-16,11 32-213 15,-2 27-16-15,1 42-8 16,-6 16-33-16,3 33-9 16,-9-5-22-16,-3 29-9 15,-7-19-13-15,3 24-12 16,-5-18-17-16,-6 0-30 16,-4-35-14-16,-1-9-35 15,-5-39-27-15,-2-18-209 16,-3-31-8-16,-4-20-83 15</inkml:trace>
          <inkml:trace contextRef="#ctx0" brushRef="#br2" timeOffset="-98215.3575">16475-7421 349 0,'32'-37'292'0,"5"3"-32"15,7-6-12-15,0 8-119 16,11 0 2-16,-4 4-27 16,-1 7-20-16,-4 5-25 0,1 7-5 15,-13 7-19-15,3 9-14 16,-7 6 4-16,0 17 4 16,-5 7-3-16,1 26 2 15,-6 3 0-15,6 13-4 16,-3-3-5-16,7 7-3 15,0-21-5-15,7-7-6 16,0-15 1-16,6-15-1 16,-3-25 0-16,1-14-1 15,-4-16 0-15,-9-23-1 16,-12-4 0-16,-5-13-1 16,-13 6-1-16,-16-8 0 15,-8 17-5-15,-11 0-15 16,-4 13-9-16,-17 1-19 15,10 13-18-15,-12-2-18 16,9 14-1-16,-2 4-23 16,12 10 1-16,4 7 2 0,16 4-193 15,7 7-2-15,12-4-51 16</inkml:trace>
          <inkml:trace contextRef="#ctx0" brushRef="#br2" timeOffset="-101547.3131">11746-7444 745 0,'16'-14'206'0,"0"14"98"16,2 9-213-16,15 31 16 15,-3 8 6-15,4 40-38 16,3 13-21-16,9 35-3 16,-7-7-10-16,3 33-13 15,-12-19-13-15,-5 6-4 16,-13-24-7-16,-8 2-8 16,-1-28 1-16,-6-7-19 15,-1-25-17-15,2-9-29 16,-1-28-28-16,-4-14-268 15,3-19 71-15</inkml:trace>
          <inkml:trace contextRef="#ctx0" brushRef="#br2" timeOffset="-101082.9406">12094-6487 751 0,'32'-58'256'0,"12"-9"57"16,0 5-211-16,11-9 2 16,-2 8-20-16,5 1-42 15,-5 14-17-15,-7 2-10 16,-14 22-14-16,-9 8-27 16,-14 16-7-16,-13 16-24 15,-10 17-19-15,-16 11-30 16,-7 11 2-16,-14 7-2 15,1-4 22-15,-8 4 16 16,10-9 29-16,-3 5 12 16,14-14 20-16,0-1 18 15,12-10 12-15,6-6 27 16,10-13 13-16,9-2 18 16,9-8-2-16,10 10 14 15,4-2-10-15,9 1 15 16,0 11-9-16,10 3 5 0,-1-1-7 15,10 4 4-15,-5 2-45 16,3 5-12-16,-8-5-17 16,-2 5-17-16,-9-3-23 15,-7-1-1-15,-9-1-17 16,-5-2-46-16,-9-7-27 16,-4 0-278-16,-5-9 60 15</inkml:trace>
          <inkml:trace contextRef="#ctx0" brushRef="#br2" timeOffset="-100722.9384">12723-6275 356 0,'72'-14'435'16,"-19"-4"-77"-16,9-10-228 15,-9-4 222-15,0-21-260 16,-11-5-44-16,-3-4-44 15,-18 6 14-15,-5-1-7 16,-9 15-6-16,-12 1-1 16,-4 11-1-16,-5 0 1 15,0 11-1-15,-7 8 1 16,1 9-1-16,-3 11 0 16,6 12-1-16,-1 18 2 15,9 11-1-15,4 24 3 0,7 2 0 16,3 17 1-1,7-8-2-15,4 0-1 0,0-23-2 16,9-2-8-16,1-20-10 16,6-13-28-16,-4-18-23 15,6-15-36-15,1-17-29 16,4-24-227-16,-9-6 58 0</inkml:trace>
          <inkml:trace contextRef="#ctx0" brushRef="#br2" timeOffset="-100345.7241">13429-6951 688 0,'18'26'273'0,"1"24"36"15,-5 10-174-15,4 21-28 16,0 4-33-16,3 8-19 16,-2-6-23-16,4 3-10 15,-5-21-11-15,-2-13-3 16,-6-19-5-16,-4-26 0 15,-1-25 0-15,0-20 0 16,2-19-1-16,-5-33 2 16,0-1-2-16,-2-15-1 15,0 5-1-15,5 1 3 16,4 22 2-16,9 5 11 16,8 27 4-16,4 17 12 0,0 29 3 15,9 26 0-15,-4 14-9 16,-1 21-5-16,-6 4-11 15,4 19-4-15,-9-8-7 16,3 15-18-16,-6-12-13 16,1 0-24-16,-9-30-14 15,-1-12-37-15,-2-31-8 16,-6-27-242-16,-1-22 61 16</inkml:trace>
          <inkml:trace contextRef="#ctx0" brushRef="#br2" timeOffset="-99995.4444">14102-7082 577 0,'19'14'318'0,"11"30"-7"15,-7 11-107-15,9 21-106 16,-9-5-32-16,7 10-20 16,-7-9-25-16,0 6-8 15,-5-16-7-15,-1-4-3 16,-10-26-1-16,-7-20 1 15,0-33 1-15,-5-25 0 16,-2-21-1-16,5-21 0 16,-1 1 0-16,6-12-1 15,-1 13 0-15,5-1 4 16,7 22 6-16,4 5 11 0,5 26 4 16,7 15 6-16,0 21-2 15,7 19-2-15,-7 16-9 16,9 21-7-16,-6 4-6 15,3 14-10-15,-1-9-14 16,2 9-38-16,-5-21-17 16,7-2-26-16,-6-20-274 15,1-17 79-15</inkml:trace>
          <inkml:trace contextRef="#ctx0" brushRef="#br2" timeOffset="-99687.484">15027-7359 213 0,'-12'-30'413'16,"-2"10"-130"-16,-4 15-114 15,2 10 146-15,-3 8-213 16,8 13-19-16,4 13 3 16,7 5-18-16,7 9-4 15,9 4-14-15,9 13-13 16,3-8-16-16,7 5 4 15,1-7-10-15,-3 2-2 16,-8-14-8-16,-2 5 0 16,-16-13-1-16,-5 3-4 15,-11-8-5-15,-9 0-3 16,-3-12-33-16,-7-10-34 0,1-17-34 16,-3-15-281-16,4-15 55 15</inkml:trace>
          <inkml:trace contextRef="#ctx0" brushRef="#br2" timeOffset="-99434.9634">15188-8011 867 0,'28'-16'272'15,"-5"29"73"-15,7 31-224 16,0 18-30-16,4 26 1 15,-1 9-37-15,-1 23-12 16,-7-5-18-16,3 17-7 16,-10-15-10-16,6 10-11 15,-4-26-8-15,3 1-31 16,-7-26-12-16,12-18-32 16,-9-24-15-16,6-25 33 15,-4-22 58-15,-3-29-324 16,-13-18 180-16</inkml:trace>
          <inkml:trace contextRef="#ctx0" brushRef="#br2" timeOffset="-99173.5981">15640-7497 578 0,'25'41'296'0,"8"19"4"0,-8 7-116 16,5 14-80-16,-5-12-17 15,8 5-8-15,-8-16-29 16,7-10 4-16,-6-16-2 15,4-9-13-15,-10-23-13 16,6-18 5-16,-8-17-3 16,5-20-13-16,-9-14-1 15,5-17-6-15,-8 1-8 0,-2-9-34 16,1 8-17-16,-4 1-37 16,1 16-19-16,0 7-36 15,0 15-18-15,0 11-181 16,0 17 48-16</inkml:trace>
          <inkml:trace contextRef="#ctx0" brushRef="#br2" timeOffset="-98918.1943">16170-7783 294 0,'83'32'299'0,"-71"-25"-36"16,-5-2-3-16,-5 2-119 16,-2-7-26-16,0 2-13 15,0 3-26-15,0 2-7 16,-2 16-14-16,0 23 4 15,6 74-9-15,1-63-10 16,6-4-4-16,8 3-4 16,4-3-13-16,7 0-5 15,-3-7-4-15,1 9-3 16,-7-6-5-16,-10-1-2 0,-8-7-4 16,-10 6-15-16,-7-13-12 15,-5-6-32-15,1-14-21 16,-7-19-15-16,4-11-271 15,0-23 79-15</inkml:trace>
          <inkml:trace contextRef="#ctx0" brushRef="#br2" timeOffset="-97940.0149">17063-7642 305 0,'129'-28'409'16,"-53"-7"-96"-16,-2-8-168 15,13-20 207-15,-11-6-248 0,-2-14-20 16,-21 5-34-16,-7-8-13 16,-25 13-22-16,-9 3-5 15,-17 11-3-15,-9 8 0 16,-7 14 0-16,-4 14 1 16,-3 14 2-16,-2 11 7 15,3 16-1-15,1 24 4 16,10 18 2-16,9 25 0 15,17 17-3-15,6 31-1 16,11 1-6-16,15 37-5 16,-3-15-4-16,9 27-8 15,-1-27-5-15,1 1-19 16,-13-39-13-16,6-17-31 16,-13-38-14-16,-5-24-40 15,-7-30-250-15,-9-23 70 16</inkml:trace>
          <inkml:trace contextRef="#ctx0" brushRef="#br2" timeOffset="-97676.1684">17893-7723 453 0,'25'67'642'15,"7"20"-327"-15,-2 1 6 16,10 0-247-16,-1-17-255 15,2-6 247-15,-4-31-17 16,7-13-1-16,-12-21-11 0,-2-23-4 16,-11-16-11-16,-3-26-3 15,-9-11-11-15,-3-16-11 16,-4 0-14-16,-4-17-28 16,-3 12-21-16,-2-16-55 15,-3 26 10-15,3 2-254 16,0 29 62-16</inkml:trace>
          <inkml:trace contextRef="#ctx0" brushRef="#br2" timeOffset="-97376.463">18262-8101 403 0,'60'154'301'0,"-26"-50"-31"15,-6-12-51-15,9 12-100 16,-3-14-36-16,3 0-8 16,-9-21-26-16,4-7-8 15,-9-23-14-15,-7-25-4 16,-6-25-10-16,3-28-2 0,-10-19-2 15,6-23 1-15,0-2 1 16,7-9 10-16,-4 9 7 16,13 2 15-16,-4 19 2 15,9 7 13-15,-5 27-1 16,8 19 5-16,-3 23-2 16,2 23-10-16,-4 11-17 15,4 23-8-15,-5 3-13 16,1 14-22-16,-5-10-6 0,0 10-35 15,-9-19-18-15,-2-16-19 16,-5-25-50-16,-3-28-220 16,-4-26-22-16,0-27-97 15</inkml:trace>
          <inkml:trace contextRef="#ctx0" brushRef="#br2" timeOffset="-97029.9406">19039-8253 781 0,'20'30'305'16,"-1"16"46"-16,4 21-180 16,2 11-57-16,3 23-15 15,-3-11-25-15,1 9-27 16,-8-22-21-16,1-8-9 16,-6-28-14-16,-1-18-3 15,-5-27-2-15,0-29-4 16,0-17 0-16,-3-29 0 15,3-4 0-15,2-18 1 16,-2 6 3-16,10-4 2 0,1 16 1 16,3 7 5-16,2 23 6 15,11 28 9-15,-6 22 5 16,7 31 3-16,-10 18-4 16,3 26-4-16,-10-3-13 15,-4 16-26-15,-3-13-24 0,-6-1-36 16,2-18-30-16,-7-14 160 15,-2-25-452-15,-8-18 201 16</inkml:trace>
          <inkml:trace contextRef="#ctx0" brushRef="#br2" timeOffset="-96861.8667">19652-8454 856 0,'23'44'316'0,"5"32"37"15,-7 16-243-15,2 23-20 16,-10-6-49-16,-1 4-54 16,-7-26-45-16,-3-8-298 15,-7-31 50-15</inkml:trace>
          <inkml:trace contextRef="#ctx0" brushRef="#br2" timeOffset="-96695.1419">19714-8791 1069 0,'3'-16'365'15,"-8"14"103"-15,3 13-269 16,-3 3 37-16,3-11-239 16,-3-1-417-16,1 0 60 15</inkml:trace>
        </inkml:traceGroup>
      </inkml:traceGroup>
    </inkml:traceGroup>
    <inkml:traceGroup>
      <inkml:annotationXML>
        <emma:emma xmlns:emma="http://www.w3.org/2003/04/emma" version="1.0">
          <emma:interpretation id="{D30B6D82-6F56-48BB-BDE5-2D01741B1800}" emma:medium="tactile" emma:mode="ink">
            <msink:context xmlns:msink="http://schemas.microsoft.com/ink/2010/main" type="paragraph" rotatedBoundingBox="683,9106 32597,6604 33438,17335 1525,19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90591B-572F-462E-A554-F6847757A3B7}" emma:medium="tactile" emma:mode="ink">
              <msink:context xmlns:msink="http://schemas.microsoft.com/ink/2010/main" type="line" rotatedBoundingBox="683,9106 32597,6604 32936,10934 1023,13437"/>
            </emma:interpretation>
          </emma:emma>
        </inkml:annotationXML>
        <inkml:traceGroup>
          <inkml:annotationXML>
            <emma:emma xmlns:emma="http://www.w3.org/2003/04/emma" version="1.0">
              <emma:interpretation id="{76F3A439-F8B8-4920-AC75-A1A9DA7058D9}" emma:medium="tactile" emma:mode="ink">
                <msink:context xmlns:msink="http://schemas.microsoft.com/ink/2010/main" type="inkWord" rotatedBoundingBox="728,9680 10265,8932 10463,11459 926,12207"/>
              </emma:interpretation>
              <emma:one-of disjunction-type="recognition" id="oneOf4">
                <emma:interpretation id="interp4" emma:lang="" emma:confidence="0">
                  <emma:literal>matins</emma:literal>
                </emma:interpretation>
                <emma:interpretation id="interp5" emma:lang="" emma:confidence="0">
                  <emma:literal>midiron</emma:literal>
                </emma:interpretation>
                <emma:interpretation id="interp6" emma:lang="" emma:confidence="0">
                  <emma:literal>makin's</emma:literal>
                </emma:interpretation>
                <emma:interpretation id="interp7" emma:lang="" emma:confidence="0">
                  <emma:literal>motilin</emma:literal>
                </emma:interpretation>
                <emma:interpretation id="interp8" emma:lang="" emma:confidence="0">
                  <emma:literal>makin"</emma:literal>
                </emma:interpretation>
              </emma:one-of>
            </emma:emma>
          </inkml:annotationXML>
          <inkml:trace contextRef="#ctx0" brushRef="#br2" timeOffset="-38445.6423">-11722 629 813 0,'-23'-26'218'0,"4"3"82"15,15 16-226-15,-1 7 19 16,5 14 1-16,0-11 2 63,2 3-10-63,10 45-11 31,36 87-13-31,-15-43-14 0,-1-1-20 0,0-1-6 0,3 1-7 31,2 10-5-31,-7-23-5 0,0-5-3 0,2-5 0 0,0-2 1 0,-9-16-11 0,-9-11-8 0,0-8-10 16,-9-4-12-16,-12-14-30 0,-5-6-2 0,-2-6-2 0,-11-1 2 0,-5-1 1 0,-2-2 27 0,-3 0 8 0,-6 2 8 15,-1-2 7 1,3 0 12-16,-3 0 1 0,-1-4 8 16,13 1 8-16,4-1 9 0,8-1 6 15,9 0 9-15,11 3 5 16,2 2 5-16,-4 0 1 0,5-2 6 15,9-1-7-15,30 1-6 16,76-7-8-16,-58-5-5 16,2 0-12-16,8-2-3 0,2-2-3 0,18-5-1 15,-16 9-5-15,-11-2-5 16,-8 2-11-16,-8 0-20 16,-26 12-14-16,-7-5-9 0,-9 2-35 15,-10 1-277-15,1 1 92 16</inkml:trace>
          <inkml:trace contextRef="#ctx0" brushRef="#br2" timeOffset="-38166.0147">-12206 1122 641 0,'7'-21'406'16,"2"10"-97"-16,12 4-102 16,15 9-109-16,15 10-110 0,5 4 96 0,10 7-12 15,1-7-29-15,14-5-10 16,0-11-10-16,9-6-23 16,-10-13-24-16,1-9-36 15,-19-4-24-15,-6-7 398 16,-26 4-685-16,-19-18 356 15</inkml:trace>
          <inkml:trace contextRef="#ctx0" brushRef="#br2" timeOffset="-37977.0135">-11916 726 694 0,'-18'-3'284'15,"25"-11"16"-15,-7-13-146 16,11-6-115-16,8-17-3 16,8-6-23-16,13-10-35 0,1 10 536 15,7-6-819-15,-1 25 425 16</inkml:trace>
          <inkml:trace contextRef="#ctx0" brushRef="#br2" timeOffset="-35930.1743">-7401 495 788 0,'64'0'363'0,"3"23"8"16,-16 28-145-16,14 27-145 16,-8 14-5-16,1 33-16 15,-7 4-21-15,2 25-10 16,-12-15-20-16,3 1-40 16,-7-27-28-16,2-9-44 15,-4-35-28-15,1-18-275 16,-12-33 74-16</inkml:trace>
          <inkml:trace contextRef="#ctx0" brushRef="#br2" timeOffset="-35406.015">-6608 1426 1167 0,'51'86'270'0,"-5"-20"111"15,9-6-335-15,-11-21-18 16,4-15-12-16,-13-20-2 16,-3-18-8-16,-9-13-9 15,-2-29-3-15,-12-4-4 16,1-20-21-16,-4 1-10 16,1-13-11-16,0 18 4 0,3-6 1 15,1 20 15-15,-2-2 9 16,3 18 11-1,-3 2 5-15,-2 17 7 0,-2 6 10 16,-1 15 10-16,-2 11 15 16,1 7 9-16,-3-12 8 15,2 5 5-15,12 34 3 16,32 84-11-16,-14-54 1 16,-4-6-6-16,7 4-10 15,-5-7-13-15,2 3-4 16,-5-10-8-16,-6 5-4 15,-7-9-2-15,-7 6-6 16,-9-11-8-16,-8-2-24 16,-3-14-17-16,-10-11-38 15,-5-17-23-15,-4-18 212 16,-1-14-489-16,3-30 228 16</inkml:trace>
          <inkml:trace contextRef="#ctx0" brushRef="#br2" timeOffset="-35198.9309">-6098 543 802 0,'34'5'316'0,"8"20"31"16,11 31-196-16,0 13-56 16,11 28-19-16,-8 6-34 0,1 26-10 15,-8-6-13-15,4 20-6 16,-14-17-20-16,2 10-30 15,-6-23-27-15,7-7-35 16,-13-25-25-16,-3-14-245 16,-10-30 70-16</inkml:trace>
          <inkml:trace contextRef="#ctx0" brushRef="#br2" timeOffset="-34862.3829">-5755 1426 336 0,'14'-25'353'0,"11"2"-73"15,1 14 21-15,11 6-174 16,2 15-27-16,12 13-9 16,-3 12-9-16,12 14-9 0,-5-1-36 15,5 6-2-15,-7-10-10 16,3-7-10-16,-15-18-11 15,3-14 19-15,-10-14 0 16,-1-19 0-16,-8-13-2 16,-4-14-1-16,-10-2-1 15,-4-10 1-15,-11 5-5 16,-8 3 0-16,-4 13-3 16,-9 0-4-16,-3 12-4 0,-7 0-11 15,-2 9-11-15,-4 4-24 16,4 5-13-16,-7 3-27 15,5 4-9-15,-2 2-38 16,8 3 338-16,-6 0-567 16,7 6 279-16</inkml:trace>
          <inkml:trace contextRef="#ctx0" brushRef="#br2" timeOffset="-34448.0718">-5208 1083 358 0,'27'-26'369'16,"-4"1"-83"-16,-4-9 14 15,2 6-203-15,-5-9-16 0,0 2-29 16,-7-6-13-16,0 6-16 16,-6-6-6-16,-6 4-7 15,1-2-6-15,-5 2 3 16,0-5 4-16,0-4 0 15,-2-11 6-15,2-1 4 16,-2-9-1-16,-3 3-1 16,5 1 1-16,-4 13-5 15,-3 1-5-15,7 22 5 16,0 8 6-16,-4 5 0 16,4 12 5-16,7 11 4 0,0-6-2 15,0 6 5-15,11 76 8 16,28 90 0-16,-4-25 2 15,11 9-2-15,12 46-12 16,6-4-11-16,15 29-7 16,-5-25-17-16,6 5-38 15,-6-53-23-15,0-7-30 16,-17-49-9-16,-6-20-28 16,-9-40-1-16,-19-31-236 15,-16-31 69-15</inkml:trace>
          <inkml:trace contextRef="#ctx0" brushRef="#br2" timeOffset="-33828.858">-4632 1362 202 0,'18'9'0'0,"3"16"536"16,9 17-306-16,9 2 132 15,5 2-275-15,0-7 299 16,2-7-322-16,-9-13-18 15,0-17-5-15,-14-16-9 16,-5-18-12-16,-8-12-10 16,-13-18-5-16,-4-7-7 15,-2-14-5-15,-5 2-5 0,-4-14-53 16,-3 12-17-16,-4-4-17 16,2 18-4-16,4 9 2 15,12 28 52-15,17 25 22 16,8 25 22-16,17 33 17 15,2 13 9-15,11 31 16 16,-4 4 4-16,9 16 5 16,-7-13-16-16,2 13-12 15,-6-23-8-15,2-11 0 16,-19-28-13-16,-2-21-1 16,-11-32 16-16,-5-30-218 15,-10-23 206-15,3-18 19 16,-2-8 13-16,-3-13 5 15,5 14 217-15,3-3-205 16,1 16-3-16,3 12 9 16,9 23-4-16,7 19 4 15,3 29-4-15,1 22-7 0,1 15-16 16,7 23-11-16,-8 1-14 16,6 13-7-16,-3-7-18 15,6 7-37-15,-6-18-37 16,0-5-37-16,-7-27-31 15,-2-19-262-15,-9-28 78 16</inkml:trace>
          <inkml:trace contextRef="#ctx0" brushRef="#br2" timeOffset="-33550.4886">-3641 1046 896 0,'26'23'321'16,"4"14"40"-16,9 34-229 15,5 8-57-15,0 15-17 16,-1-6-27-16,-6 4-4 16,-7-25-11-16,-2-12-2 15,-7-23-12-15,-7-22-3 16,-3-27-3-16,-4-26 1 16,-5-15 1-16,-4-20 2 15,-3-1 2-15,3-13 5 16,-3 18 2-16,8 5 3 15,6 19 14-15,3 15 20 16,4 30 18-16,11 26-8 16,-4 18-1-16,10 28-14 15,-1 9-22-15,3 16-21 0,-3-4 3 16,0 13-19-16,-4-18-17 16,-1 5-54-16,-10-24-55 15,1-13 236-15,-4-25 251 16,-10-36-761-16,-6-24 626 15</inkml:trace>
          <inkml:trace contextRef="#ctx0" brushRef="#br2" timeOffset="-33292.0406">-2928 1071 253 0,'32'49'578'15,"7"1"-219"-15,3 29-146 16,4 1 154-16,5 20-323 15,-7-15-29-15,-3 2-35 16,-9-24-40-16,-4-15-307 16,-19-39 59-16</inkml:trace>
          <inkml:trace contextRef="#ctx0" brushRef="#br2" timeOffset="-33034.0609">-2910 165 1136 0,'-13'-25'301'16,"-4"20"81"-16,11 12-332 15,-1 5-37-15,0-7-46 16,4-8-348-16,1-8 85 16</inkml:trace>
          <inkml:trace contextRef="#ctx0" brushRef="#br2" timeOffset="-36911.4172">-10818 301 911 0,'11'17'288'0,"8"29"71"15,1 16-243-15,10 28-12 16,5 14-36-16,4 38-12 15,0-8-24-15,3 32-22 16,-10-12 0-16,0 10-2 16,-6-28-5-16,2-4-4 15,-10-43-1-15,3-22-6 16,-7-34-2-16,-1-33 0 16,-1-28 0-16,6-27 0 15,3-19 9-15,2-21 1 16,0 3 2-16,-2-12 0 15,-7 12 2-15,-3 0-2 16,-1 25-1-16,-10 7 3 0,0 23 1 16,-5 14 4-16,0 21 0 15,-6 11 2-15,4 12-2 16,0 18-1-16,7 12-2 16,7 20 5-16,4 1 1 15,17 22 4-15,9-6 3 16,21 2-1-16,-3-17-5 15,19-3-3-15,-10-27-4 16,10-13-3-16,-16-23-2 0,6-23 1 16,-13-16 0-16,2-30 1 15,-16-7 1-15,-5-21 2 16,-11 0 1-16,-7-5 2 16,-16 15-1-16,-12-1 0 15,-5 19-2-15,-13 4-1 16,0 14-2-16,-5 10-1 15,4 20 0-15,4 18 0 16,5 17 3-16,8 25 3 16,7 12 0-16,9 25 0 15,7 0 1-15,9 18-3 16,7-11-4-16,9 5 0 16,5-19-4-16,7-7-26 15,2-21-25-15,5-11-25 16,-3-25-11-16,3-22-35 15,-9-17 4-15,4-26 4 16,-7-12-4-16,-2-13-12 0,-9 0 33 16,-5-15-3-16,-10 13-10 15,-10-13 11-15,-10 13 41 16,-5-1 72-16,1 21 49 16,6 19 72-16,7 25 40 15,10 32 9-15,11 25-53 16,2 33-13-16,1 11-27 15,8 26-13-15,1-5-25 0,4 16-11 16,3-16-11-16,-1-5-14 16,-6-24-7-16,-3-18-3 15,-7-26-3-15,-6-38 2 16,-8-25-2-16,-6-30 2 16,-3-16-1-16,-2-18 1 15,-4 6-1-15,-1-11 1 16,0 11 0-16,5 12 4 15,-2 16 3-15,4 12 9 16,8 32 6-16,4 18 10 16,-1 24-3-16,10 24-2 15,0 15-9-15,12 11-7 16,-7 4-12-16,6 10-5 16,-6-11-8-16,9 1-5 15,-12-15-58-15,5-12-36 16,-2-25-25-16,-3-24 457 15,-6-27-754-15,-10-23 431 0</inkml:trace>
          <inkml:trace contextRef="#ctx0" brushRef="#br2" timeOffset="-36527.4109">-8609 822 736 0,'39'72'728'0,"7"4"-384"15,14 28-135-15,4-3-137 0,10 12-130 16,-16-16-144-16,4 6 241 16,-16-29-12-16,-7-16-8 15,-11-28-16-15,-9-19 0 16,-10-29-1-16,-12-24 0 16,-3-11 0-16,-6-23 6 15,-4-4 3-15,-5-13 3 16,3 10 4-16,6 1 7 15,8 17-2-15,10 14 9 16,13 31 4-16,13 22 6 16,3 28-5-16,11 20-2 15,-2 8-12-15,2 18-7 16,-5-4-10-16,5 6-2 16,-4-4-5-16,4 9-18 15,-7-16-17-15,5 9-36 0,-9-19-35 16,-3-6-44-1,-14-19 1-15,-4-16-265 16,-9-27 76-16</inkml:trace>
          <inkml:trace contextRef="#ctx0" brushRef="#br2" timeOffset="-36156.406">-7491 795 781 0,'7'-30'328'15,"-12"0"37"-15,-16 7-182 16,3 16-108-16,-7 18 6 16,-3 15-18-16,0 27-13 15,10 9 10-15,9 26-6 16,13-1-17-16,12 5-8 15,10-13-15-15,8-3 3 16,8-23 1-16,9-7 4 16,2-16-2-16,9 0-3 15,-11-3-6-15,-1 3-2 16,-8 5-5-16,-8 6-1 16,-13-1-3-16,-7 6-2 15,-9-2-31-15,-12-3-36 16,-9-9-22-16,-8-6-60 0,-1-17-159 15,-16-21-106-15,-3-13-32 16</inkml:trace>
        </inkml:traceGroup>
        <inkml:traceGroup>
          <inkml:annotationXML>
            <emma:emma xmlns:emma="http://www.w3.org/2003/04/emma" version="1.0">
              <emma:interpretation id="{1BA711AD-A326-4230-967B-73A8BA1379E3}" emma:medium="tactile" emma:mode="ink">
                <msink:context xmlns:msink="http://schemas.microsoft.com/ink/2010/main" type="inkWord" rotatedBoundingBox="11860,8482 15677,8183 15898,11007 12082,11307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1" timeOffset="54593.891">916 789 760 0,'12'-3'223'0,"4"-6"69"16,12-21-201-16,13-4-23 15,17-10 6-15,9-2-25 0,20-7-5 16,1 9-10 0,11-7-4-16,-11 10-9 0,2-1 1 15,-19 8-5-15,3 4 1 16,-19 9-1-16,-2 5-3 16,-11 9-4-16,-1 14-3 15,-6 7-2-15,2 22-1 16,-3 1-1-16,6 23 1 15,-6 5-1-15,3 13-1 16,-2-6 1-16,6 15-1 16,-2-18-1-16,5-2 2 15,-5-23 0-15,10-14 3 16,-10-18 3-16,-2-24 5 16,-3-16 6-16,1-29 3 15,-12-17 1-15,-5-30 1 16,-4-2-2-16,-7-21-6 15,-7 12-5-15,-9 0-2 16,-3 20-5-16,-13 1-2 0,0 25 0 16,-17 6 0-16,1 20-2 15,-19 13-4-15,7 23-5 16,-9 18-7-16,6 15-6 16,1 13-4-16,11 2-13 15,5 5-20-15,11-9-10 16,7 0-33-16,8-12-33 15,10-6-229-15,1-12 56 16</inkml:trace>
          <inkml:trace contextRef="#ctx0" brushRef="#br1" timeOffset="54060.2935">1092-918 808 0,'25'-55'247'15,"-4"25"60"-15,11 21-212 16,5 23-21-16,14 39 2 16,-1 28-12-16,15 41-4 15,-14 14-10-15,6 48-5 16,-8-4-12-16,4 34-15 15,-12-13-4-15,5 25-4 16,-9-35-5-16,0 3-7 16,-12-44-6-16,1-14-18 15,-3-46-21-15,-9-21-26 16,-5-39-20-16,-11-32-14 16,-8-35-3-16,-15-25-1 15,-3-17-198-15,-6-15 71 16</inkml:trace>
          <inkml:trace contextRef="#ctx0" brushRef="#br1" timeOffset="54881.9508">2194-973 503 0,'16'-25'251'15,"-7"4"4"-15,0 0-87 16,-4 5-79-16,2 5 3 16,-5 11-18-16,3 7-17 15,-5-7-18-15,0 4-9 16,2 10-16-16,7 39-15 15,21 81 6-15,-16-60-10 16,-5-10-11-16,7-2-27 0,5-13-21 16,-7-17-253-1,0-14 59-15</inkml:trace>
          <inkml:trace contextRef="#ctx0" brushRef="#br1" timeOffset="55145.8328">2464-984 466 0,'11'4'299'0,"3"10"-21"15,0 5-53-15,4 20-107 16,1 7-56-16,8 28-22 16,-1 2-21-16,6 23-26 15,-9-9-27-15,5 14 6 16,-8-26-23-16,1-2-25 15,-5-23-218-15,10-7 50 16</inkml:trace>
          <inkml:trace contextRef="#ctx0" brushRef="#br1" timeOffset="53364.0195">-1011 726 375 0,'9'-41'363'0,"5"-17"-94"15,4-9-230-15,10-11 210 16,2 4-265-16,7 0-20 15,-3 12-232-15,8-2 62 16</inkml:trace>
          <inkml:trace contextRef="#ctx0" brushRef="#br1" timeOffset="53151.2622">-737 1497 688 0,'-11'7'237'0,"-1"-5"48"0,14-11-185 16,-2 6-3-16,3 1-22 15,1 0-4-15,3-1-20 16,30-4-8-16,76-16-18 15,-67 10-10-15,-4 3-10 16,-5-13-10-16,-7 5-8 16,-7-19-7-16,-12-5-31 0,-4-15-37 15,-5-3-30-15,-11-19-207 16,-2 10 28-16</inkml:trace>
          <inkml:trace contextRef="#ctx0" brushRef="#br1" timeOffset="52849.5127">-718 1504 292 0,'0'9'129'0,"0"-2"13"0,-3 9-59 16,3-16-11-16,0 2-11 15,0 3-6-15,0 4 1 0,0 19-11 16,5 75 13-16,-3-68 13 16,-2 2-8-16,0-5-4 15,0 5-3-15,5-5-11 0,-1-2-10 16,-4-7 5-16,3-7-6 16,-1-6-4-16,0-6 1 15,-2-4-2-15,0-2 0 16,0-3 3-16,0-2 4 15,0-9-3-15,0-44-4 16,-2-78-6-16,-3 55 1 16,3 7-5-16,-2-16 3 15,1 2-2-15,-1-21 1 16,1 10-3-16,-1-15-1 16,-1 6-5-16,5-10-3 15,-2 18-3-15,-1-1-1 16,6 22-1-16,-1 7-1 15,0 23-1-15,3 12 2 16,2 18-2-16,2 3 1 16,-2 9 0-16,9 13 1 15,-4 3 0-15,4 7 1 16,2 9 1-16,8 9-1 0,-3 3-1 16,2 18 1-16,0 0-2 15,5 19 0-15,-2-1 0 16,7 17 0-16,2-5 0 15,6 20 0-15,1-1-1 16,12 15 1-16,-8-8-1 16,-2 13-1-16,-7-20 1 15,-2-1-1-15,-12-20 0 0,5-3-1 16,-6-25-1-16,-1-4-6 16,-7-20-8-16,-5-10-19 15,-11-14-6-15,3-15-20 16,-13-15-8-16,1-14-8 15,-5-7 4-15,-4-17-272 16,-3 6 93-16</inkml:trace>
          <inkml:trace contextRef="#ctx0" brushRef="#br1" timeOffset="53755.4366">630-385 781 0,'10'-44'226'0,"8"14"66"15,-9 10-225-15,7 10 16 16,-2 17-14-16,5 23-2 16,-3 14-1-16,9 44 5 15,5 15-17-15,12 40-4 16,4 10-10-16,11 40-11 16,-1-8-10-16,8 25-3 15,-4-26-6-15,5 10-4 16,-10-42-5-16,1 2-9 15,-6-36-8-15,-8-17-28 16,-12-36-17-16,-5-21-48 16,-11-35-7-16,-12-39-258 0,-2-28 63 15</inkml:trace>
        </inkml:traceGroup>
        <inkml:traceGroup>
          <inkml:annotationXML>
            <emma:emma xmlns:emma="http://www.w3.org/2003/04/emma" version="1.0">
              <emma:interpretation id="{362D9D7E-793C-42FF-864F-BBBFB5236347}" emma:medium="tactile" emma:mode="ink">
                <msink:context xmlns:msink="http://schemas.microsoft.com/ink/2010/main" type="inkWord" rotatedBoundingBox="15988,7906 22083,7428 22423,11758 16328,12236"/>
              </emma:interpretation>
            </emma:emma>
          </inkml:annotationXML>
          <inkml:trace contextRef="#ctx0" brushRef="#br1" timeOffset="55471.9571">3056-692 828 0,'44'-36'259'16,"9"-22"53"-16,-7 0-233 16,7-11-19-16,-14 2-34 15,-2-4-12-15,-16 11-7 16,-5-2 6-16,-16 6 12 16,-11 5 9-16,-8 8 2 15,-6 6-1-15,-10 7-14 0,-4 9-6 16,2 12-7-1,-7 9-4-15,7 11-2 0,0 24 0 16,10 11 0-16,4 35 2 16,13 6 2-16,13 42 3 15,8 10 0-15,10 31 0 16,11-1-3-16,14 38 0 16,5-13-3-16,16 25-5 15,-5-18-5-15,5 4-26 16,-11-37-23-16,1-11-49 15,-18-44-159-15,-4-19-96 16,-12-43-44-16</inkml:trace>
          <inkml:trace contextRef="#ctx0" brushRef="#br1" timeOffset="56008.8602">3132 173 700 0,'23'-34'222'0,"3"-10"51"16,10-16-164-16,4 7-28 15,10-7-4-15,-1 11-5 16,4 10-4-16,-7 18-18 16,16 19-8-16,-4 18-7 0,6 17-7 15,-6 8-7-15,4 12-10 16,-16-5-1-16,-6 3-1 15,-10-16-3-15,-7-5-3 16,-14-19 1-16,0-15 0 16,-9-19 0-16,2-24-1 15,-6-15 0-15,2-25-1 16,-1-8-1-16,1-13 0 16,0 11 5-16,9-2 6 15,4 27 11-15,10 17 9 16,9 25 3-16,18 28 1 15,3 22-5-15,13 20-9 16,-6 15-7-16,7 21-3 16,-15 2-7-16,1 10-1 15,-12-3-4-15,7 1-16 16,-11-17-8-16,0-7-26 16,-5-20-16-16,-3-12-40 15,-6-24-10-15,0-15-94 16,-7-12-155-16,-1-20 19 0</inkml:trace>
          <inkml:trace contextRef="#ctx0" brushRef="#br1" timeOffset="57340.239">3769 1289 295 0,'4'-2'190'15,"1"2"-5"-15,-1 0-51 0,1 0-51 16,0 0-19-16,-1 0-37 15,1 0-11-15,-1 0-7 16,1 0 7-16,0 2 4 16,-1 0 11-16,1 1 3 15,-1-1 4-15,1 0 2 16,0 1 7-16,-1-1-6 16,1 0 7-16,0 1 0 0,-3-1-4 15,2 2 6-15,1 6 11 16,11 29-1-16,46 111 7 15,-25-49-1-15,21 33-10 16,2 0-17-16,11 27-9 16,-4-16-15-16,-4 5-4 15,-22-23-7-15,1 0-3 16,-19-33-7-16,-3-15-19 16,-10-33-19-16,-1-21-50 15,-9-34 5-15,-7-28-279 16,-2-23 65-16</inkml:trace>
          <inkml:trace contextRef="#ctx0" brushRef="#br1" timeOffset="58154.73">3955 2126 729 0,'12'-2'260'0,"9"-10"50"0,11-6-204 16,19-15-1-16,-3-1-37 15,23-8-12-15,-4 3-22 16,7-12-5-16,-12 8-8 15,12-8-4-15,-16 5-3 16,2-3 0-16,-5 15-2 16,-2 2 0-16,-14 8 1 0,-2 11-1 15,-11 10-5-15,-3 19 1 16,-5 19-3-16,10 30-1 16,-1 8-2-16,15 27 2 15,2-6-1-15,11 3-1 16,3-19 0-16,2-11-1 15,-10-28-1-15,3-16 2 16,-11-18 3-16,-7-33 1 16,-10-15 7-16,0-24 4 15,-13-7 0-15,-8-18 0 16,-4 9-1-16,-11-3-5 16,-12 15-6-16,-7-3 0 15,-9 14-3-15,-14 3-3 16,-3 15-1-16,-6 10-7 15,4 18-6-15,1 12-17 16,11 15-8-16,4 4-20 16,17 3-8-16,4-1-25 0,12-8-15 15,6-11-14-15,10-11-101 16,-7 6-93-16,3-4 2 16</inkml:trace>
          <inkml:trace contextRef="#ctx0" brushRef="#br1" timeOffset="57630.9964">4333 1010 718 0,'21'-5'219'16,"-2"3"58"-16,1 9-203 16,1 18 17-16,-2 8-7 0,4 27-11 15,0 13-11-15,0 29-7 16,0 6-21-16,2 19-22 16,-2-7-2-16,0 9-5 15,0-18-3-15,3 13-6 16,-6-18-6-16,4 3-21 15,-8-19-16-15,-2-5-38 16,-5-30-254-16,-5-2 65 16</inkml:trace>
          <inkml:trace contextRef="#ctx0" brushRef="#br1" timeOffset="56264.4497">4963-821 710 0,'25'-4'260'0,"-4"4"39"16,0 2-195-16,4 12 10 15,3 7-34-15,6 22-1 16,-4 6-20-16,5 18-7 16,-7 0-27-16,-5 13-11 15,-7-15-15-15,0 6-13 16,-9-20-10-16,-2-7-32 15,-3-19-21-15,2-9-280 16,-8-25 68-16</inkml:trace>
          <inkml:trace contextRef="#ctx0" brushRef="#br1" timeOffset="58762.2816">5309 1056 481 0,'51'26'254'16,"11"24"3"-16,-5 19-103 0,17 26-19 15,-7 6-60-15,5 10-9 16,-17-9-11-16,-2 1-1 16,-16-22-9-16,-7-14 27 15,-12-26-8-15,-4-8-7 16,-5-24-18-16,-6-16-6 15,-6-21-15-15,-4-22-2 16,-4-13-4-16,-5-34-3 16,-5-6-5-16,-4-13-9 15,4 10-13-15,-9-11-23 16,7 18-11-16,0-3-24 16,4 17-2-16,3 0-10 15,14 20 12-15,2 10-12 16,9 20 10-16,5 14-3 15,0 17 4-15,6 22 10 16,6 14 25-16,6 17 17 16,3 9 19-16,6 18 34 0,3 0 15 15,4 14 16-15,-1-3 13 16,1 19 13-16,-4-9-44 16,-7 7-9-16,-12-21-15 15,-7-9-11-15,-8-33-15 16,-10-27 31-16,-3-30-1 15,-4-37 4-15,-4-19-2 16,-5-29 0-16,-7-5 5 0,4-12 9 16,3 19 2-16,9 0 9 15,10 27 4-15,13 15 2 16,-2 25-7-16,20 18-2 16,1 25-8-16,6 24-3 15,1 18-16-15,8 23-5 16,-8 5-6-16,6 11-7 15,-6 0-10-15,6 7-12 16,-6-16-16-16,2-2-15 16,-14-21-38-16,0-19-31 15,-10-22-246-15,-8-24 52 16</inkml:trace>
          <inkml:trace contextRef="#ctx0" brushRef="#br1" timeOffset="59480.9499">6448 692 634 0,'23'-37'411'0,"5"28"-104"15,13 23-131-15,5 13-62 16,19 19-61-16,-5 12-68 16,13 9 67-16,-8-9-22 15,9 6-7-15,-14-11-8 16,-5-4-1-16,-16-10-2 15,-11-5 1-15,-19-13-3 0,-13-5 1 16,-13-7-4-16,-15-6-2 16,-7-8-2-16,-12-2-1 15,3-7-1-15,-8-2-1 16,13-2 0-16,3-1 0 16,13 8 0-16,8 4-2 15,15 9 0-15,6 7 0 16,7 8 0-16,5 3 0 15,5 1 2-15,4 2-2 16,0-4-2-16,9-3-1 16,-2-12-1-16,4-1-3 15,6-8 0-15,6-11-5 16,-2-9 0-16,4-15-1 16,-6-8 2-16,1-19 3 15,-8-4 6-15,2-22 3 16,-7 1 1-16,2-21 1 15,-11 2 1-15,-10-25 0 0,-6 12 0 16,-7-19-1-16,-8 18 0 16,-10-27-1-16,-3 25 1 15,-10-16 0-15,-10 19-1 16,-4 4 2-16,1 44 6 16,9 21 11-16,10 43 2 15,20 44 2-15,14 33 7 16,16 53-1-16,11 20-3 0,15 42 5 15,4 2-3-15,9 46-5 16,0-18-6-16,12 21-10 16,-7-24-12-16,9 10-21 15,-9-44-13-15,7-10-17 16,-19-43-8-16,0-16-34 16,-20-42-3-16,-10-27-269 15,-18-30 63-15</inkml:trace>
          <inkml:trace contextRef="#ctx0" brushRef="#br1" timeOffset="61280.7798">7714-915 1009 0,'-26'23'279'0,"-6"0"66"0,-3-5-285 16,3-2-59-16,7-9-51 16,-3-11-294-16,3-15 57 15</inkml:trace>
          <inkml:trace contextRef="#ctx0" brushRef="#br1" timeOffset="59697.7579">7642 358 745 0,'39'53'285'0,"12"23"20"16,-5 4-190-16,16 24-67 15,-4 0-27-15,2 11-15 0,-12-16-22 16,-6 0-15-16,-14-25-28 16,-10-16-95-16,-6-33-109 15,-15-22-26-15,-6-29-104 16</inkml:trace>
          <inkml:trace contextRef="#ctx0" brushRef="#br1" timeOffset="60245.0761">7804 122 530 0,'11'-43'344'0,"12"43"-58"0,26 32-98 16,1 21-76-16,15 28-289 15,-1 11 225-15,1 18-12 16,-12-10-18-16,0 1 2 16,-14-23 209-16,-6-11-210 15,-8-25-1-15,-4-14 1 16,-12-24-6-16,-2-22-1 15,-3-22-4-15,-1-24-1 16,-6-17-3-16,-6-20-5 16,0-3-4-16,-7-14-4 15,0 15 0-15,2 1-2 16,5 24 4-16,6 9 1 16,6 25 3-16,1 14-3 15,1 16 0-15,6 19-2 16,-1 15 1-16,10 24 0 0,6 14 4 15,11 32 2-15,0 4 1 16,13 26 0-16,1-9 1 16,2 11 1-16,-7-30 1 15,9-4 1-15,-13-37 2 16,-1-14 6-16,-11-35 5 16,-2-25 12-16,-19-21 4 15,-6-25 8-15,-13-10-3 16,-13-22 4-16,-7-1-13 0,-9-20-3 15,-5 7-9-15,-9-28-5 16,3 7-8-16,-6-14-4 16,1 16-3-16,-7-9-9 15,6 26-8-15,-4 11-9 16,3 30-4-16,-17 13-12 16,12 33-2-16,-7 24-9 15,6 22-9-15,6 11-19 16,22 13 1-16,5 8-17 15,14 0 12-15,9-1 1 16,12-4-56-16,6-8-118 16,3-12 29-16</inkml:trace>
          <inkml:trace contextRef="#ctx0" brushRef="#br1" timeOffset="60674.4293">8060-505 737 0,'36'-2'259'16,"73"-42"38"-16,-54-7-183 16,-2 3-24-16,16-3-19 15,-6 12-25-15,15 7 2 16,-9 18-16-16,16 16-8 15,-8 21 2-15,17 30 4 16,-13 14-6-16,-1 25-1 16,-15 5-8-16,-7 16-4 15,-24-16-8-15,-4 2-18 16,-9-23-15-16,-7-13-42 16,-5-31-25-16,-9-25-273 0,-5-30 59 15</inkml:trace>
        </inkml:traceGroup>
        <inkml:traceGroup>
          <inkml:annotationXML>
            <emma:emma xmlns:emma="http://www.w3.org/2003/04/emma" version="1.0">
              <emma:interpretation id="{9E7D4991-1B15-4DFD-BBCF-9ACFAA218817}" emma:medium="tactile" emma:mode="ink">
                <msink:context xmlns:msink="http://schemas.microsoft.com/ink/2010/main" type="inkWord" rotatedBoundingBox="23162,8192 23558,8161 23736,10431 23340,10463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2" timeOffset="-74833.8279">10247-116 783 0,'0'-65'307'16,"9"-11"34"-16,0-12-157 15,5 12-108-15,5-14-3 16,-1 12-27-16,-2-12-17 16,0 16-26-16,1-11-33 15,-6 13-24-15,5-4-51 16,5 16-199-16,2 0-63 16,5 21-65-16</inkml:trace>
          <inkml:trace contextRef="#ctx0" brushRef="#br2" timeOffset="-75127.8266">10526 167 574 0,'-2'-32'249'0,"-3"2"32"15,-2 2-105-15,0-2-85 0,0 7 1 0,3-2 8 16,1 6-28-16,1 8 3 15,4 9-13-15,8 11 6 16,-10-7-9-16,2 5-2 16,14 51-10-16,28 101 6 15,-26-60 0-15,5 21 8 16,-2-16-30-16,2 13-29 16,-2-20 9-16,2 0-15 0,-7-23-16 15,3 2 24-15,-10-26 22 16,-7-8-39-16,-4-17-16 15,-5-9-43-15,-9-16-23 16,0-18-51-16,-3-7-8 16,-6-19-260-16,-1-7 75 15</inkml:trace>
        </inkml:traceGroup>
        <inkml:traceGroup>
          <inkml:annotationXML>
            <emma:emma xmlns:emma="http://www.w3.org/2003/04/emma" version="1.0">
              <emma:interpretation id="{E93CC0A1-DE0E-4A02-9B8C-5579BABFA8F6}" emma:medium="tactile" emma:mode="ink">
                <msink:context xmlns:msink="http://schemas.microsoft.com/ink/2010/main" type="inkWord" rotatedBoundingBox="24258,7977 32653,7319 32822,9476 24427,10134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2" timeOffset="-70537.6286">17480-928 766 0,'23'23'285'16,"5"23"41"-16,2 16-207 0,11 14 1 15,-2 1-39 1,5-4-9-16,0-17-11 0,7-19 0 15,-7-26-8-15,2-20-3 16,-7-14-1-16,-7-21-9 16,-16-2-13-16,0-12-13 15,-13-2-6-15,-6-11-16 16,-6 2-15-16,-5-19-39 16,-6 7-39-16,-6-9-31 15,3 7-13-15,-4-7-258 16,4 21 90-16</inkml:trace>
          <inkml:trace contextRef="#ctx0" brushRef="#br2" timeOffset="-69398.3204">18209-1242 702 0,'99'95'305'0,"-76"-14"-12"16,5 20-167-16,-1-2-54 16,1 5-51-16,-14-23 17 15,0-10-1-15,-5-27-11 16,-7-16 0-16,0-26-5 0,1-32 0 16,1-16-5-16,-4-23 1 15,5-10-1-15,0-15 8 16,4 8 2-16,0-8 3 15,9 15-1-15,1 3-1 16,-1 19-4-16,10 18 2 16,-5 25-1-16,5 18 7 15,-1 26-2-15,3 23-4 16,-2 12-8-16,2 18-3 16,-9-5-10-16,2 8-17 15,-7-13-17-15,2 6-36 16,-4-22-22-16,0-8-47 15,-5-28-174-15,-2-24-75 16,0-29-44-16</inkml:trace>
          <inkml:trace contextRef="#ctx0" brushRef="#br2" timeOffset="-68973.4816">18893-1442 627 0,'7'9'327'0,"10"35"-5"0,-4 7-126 15,6 25-89-15,-3 2-26 16,2 12-19-16,-1-9-12 16,1 6-7-16,-4-20-12 15,-3-12-7-15,1-29-13 16,2-17-3-16,-5-23-4 16,5-18-1-16,-3-14 1 0,-1-14 2 15,-4-2 1-15,4-10 5 16,-6 8 0-16,1-3 5 15,2 11-1-15,4 13 4 16,1 17-2-16,4 19 2 16,-2 16-1-16,9 17 0 15,-7 8 0-15,7 24-2 16,-2-5-4-16,2 14-13 16,-7-2-22-16,5-1-36 15,-3-11-22-15,-4-4-50 16,2-15-14-16,-2-13-253 15,-5-19 60-15</inkml:trace>
          <inkml:trace contextRef="#ctx0" brushRef="#br2" timeOffset="-68581.9541">19659-1710 957 0,'-21'-37'276'16,"5"19"78"-16,-2 11-267 16,4 9-24-16,-2 3-13 15,-5 0-34-15,0-3-49 16,3-14-176-16,-12-15-154 15,-9-15-44-15</inkml:trace>
          <inkml:trace contextRef="#ctx0" brushRef="#br2" timeOffset="-68807.3001">19562-1484 810 0,'30'37'290'0,"-7"16"35"15,3 19-213-15,-3-3-35 16,-3 14-35-16,-1-14-17 16,-3 5-15-16,-9-12-25 15,2-9-15-15,-4-21 129 0,-3-15-440 16,3-29 185-16</inkml:trace>
          <inkml:trace contextRef="#ctx0" brushRef="#br2" timeOffset="-74493.2991">11296-930 537 0,'9'-5'257'0,"1"12"27"15,1 9-87-15,5 19-100 16,3 15-3-16,-1 29 1 16,5 6-42-16,5 28-12 15,2 2-20-15,4 31-6 16,1-8-13-16,0 7-4 15,-8-20-19-15,-11-1-21 16,-11-34-16-16,-12-7-33 16,-7-23-180-16,-7 0-48 15,1-21-52-15</inkml:trace>
          <inkml:trace contextRef="#ctx0" brushRef="#br2" timeOffset="-73931.2324">11446 190 628 0,'28'-41'273'16,"13"-10"38"-16,1 0-150 16,15-18-26-16,-1 7-27 0,10-7-8 15,-1 16-31 1,4 0-8-16,-13 16-22 0,3 2-11 15,-17 12-15-15,-5 2-6 16,-12 7-6-16,-9 5-12 16,-9 5-11-16,-11 11-34 15,-10 2-17-15,9-7-14 16,-2 3-15-16,-16 6-15 16,-23 24 28-16,-83 75-22 15,76-73-79-15,-2 5-12 16,9-8 36-16,-1 3 73 15,15-4 70-15,7-6 139 16,13-8 52-16,8 2 13 16,11-5-55-16,6-7-15 15,10 7-35-15,7 0-7 16,5 0-5-16,13 5 4 16,1 0-13-16,8 6 0 0,-3-1-7 15,5 4-17-15,-12-3-13 16,1 6-9-16,-13-8-11 15,-8 0-41-15,-8-6-24 16,-8-5-114-16,-8-12-175 16,-3-4 2-16</inkml:trace>
          <inkml:trace contextRef="#ctx1" brushRef="#br2">12107 768 0,'0'-6'0,"12"-23"15</inkml:trace>
          <inkml:trace contextRef="#ctx0" brushRef="#br2" timeOffset="-73641.3262">12271-10 612 0,'35'-10'299'0,"11"-10"20"15,-7-10-115-15,10-5-70 16,-10-2-35-16,0-7-15 16,-9 10-27-16,-2-3-34 15,-14 7 2-15,-8 0-6 16,-10 9-8-16,-5 3-7 15,-7 4 0-15,-8 14-1 16,4 7-1-16,-6 11-1 16,3 8 0-16,3 15-1 0,3 8 3 15,8 15 0 1,2 5 2-16,7 12-1 0,7-3 0 16,2 8-1-16,5-12-3 15,5 2-6-15,-1-16-10 16,3-10-10-16,0-20-35 15,-1-14-42-15,1-20-15 16,4-24-251-16,-4-13 48 16</inkml:trace>
          <inkml:trace contextRef="#ctx0" brushRef="#br2" timeOffset="-73245.6543">12878-333 716 0,'16'30'256'0,"0"16"49"16,3 9-193-16,-1 17-16 16,-2-1-25-16,3 12-12 15,-6-14-22-15,1 1-6 16,0-20-8-16,-5-13-9 16,1-25-5-16,-4-12-1 15,-1-28-3-15,-5-25-2 16,2-9 0-16,1-26-1 15,-1 3-1-15,3-12 0 16,1 14 1-16,4-9 2 16,4 20 4-16,6 8 5 0,1 20 12 15,2 19 12-15,5 29 4 16,2 26 6-16,-5 12-1 16,7 22-10-16,1 5-12 15,4 14-6-15,-7-4-11 16,2 11-8-16,-7-17-8 15,-4 1-5-15,-7-21-38 16,-5-18-50-16,-4-24-24 16,-5-22-23-16,0-17-250 0,-7-29 86 15</inkml:trace>
          <inkml:trace contextRef="#ctx0" brushRef="#br2" timeOffset="-72909.9966">13493-557 714 0,'28'46'252'0,"2"21"49"16,-5 5-166-16,10 11-45 15,-10-12-15-15,5 8-8 16,-4-13-21-16,-6-6-21 16,-3-20-4-16,-1-11-5 15,-9-29-7-15,2-29-4 16,-2-20-2-16,-3-15 1 15,3-13-1-15,3-12-2 16,1 10 1-16,-2-6 3 0,5 13 4 16,2 1 8-16,7 25 5 15,-4 16 10-15,4 25-1 16,2 26 1-16,-6 20-11 16,-1 19-3-16,1 7-10 15,-3 12-13-15,-2-10-16 16,4 9-37-16,-2-11-34 15,3 5-302-15,1-22 62 16</inkml:trace>
          <inkml:trace contextRef="#ctx0" brushRef="#br2" timeOffset="-72570.6071">14420-780 770 0,'-11'-17'288'16,"-8"8"28"-16,3 9-190 16,0 12-29-16,5 8-21 15,4 13 1-15,7 17 0 16,4 8-17-16,12 14-5 16,5-1-21-16,7 3-7 15,-1-14-12-15,3-5-5 16,-11-16-5-16,-3 3 0 15,-7-10-4-15,-9 0-13 16,-7-9-14-16,-9-2-33 16,-5-12-19-16,-6-9-47 15,-3-7 235-15,-2-9-492 0,6-9 229 16</inkml:trace>
          <inkml:trace contextRef="#ctx0" brushRef="#br2" timeOffset="-72348.6229">14464-1431 761 0,'46'-30'493'16,"-9"28"-157"-16,5 27-155 16,-1 17-54-16,5 27-84 15,-4 19-79-15,2 29 113 16,-10 1-24-16,-2 27-37 15,-6-7-2-15,-5 10-11 16,-10-19-16-16,3 0-38 16,-5-27-26-16,0-10-31 15,-4-32-26-15,-3-23-266 16,-4-33 82-16</inkml:trace>
          <inkml:trace contextRef="#ctx0" brushRef="#br2" timeOffset="-72069.2628">14928-769 788 0,'16'48'265'0,"4"19"62"0,4 2-216 16,6 17 2-16,-1-12-21 16,6-5-4-16,0-16-20 15,6-9 3-15,-9-21-19 16,3-10-2-16,-10-19-11 15,5-13-3-15,-9-11-8 16,-2-21-4-16,-3-6-10 0,0-15-5 16,-12-4-9-16,1-11-21 15,0 8-21-15,-8-4-49 16,-1 12-29-16,1 2-48 16,1 20-122-16,-2 8-105 15,6 15-7-15</inkml:trace>
          <inkml:trace contextRef="#ctx0" brushRef="#br2" timeOffset="-71761.0631">15700-990 371 0,'12'0'434'0,"-8"9"-103"15,-4 5-213-15,-2-12 245 16,-3 3-257-16,1 4 1 15,-13 30-41-15,-22 79 2 16,37-75-17-16,2 11-13 0,9-8-18 16,12 4 15-16,4-4-11 15,12 8-5-15,5-8-9 16,-5 2-5-16,-5-6-2 16,-9 4-1-16,-9-9-2 15,-12 4-8-15,-4-6-10 16,-10-3-27-16,-2-11-26 15,-13-7-32-15,1-19-25 16,-4-18-23-16,3-14-239 0,-6-21 71 16</inkml:trace>
          <inkml:trace contextRef="#ctx0" brushRef="#br2" timeOffset="-71539.7466">15797-1451 670 0,'41'-37'313'0,"8"21"35"16,-8 22-106-16,12 34-106 16,-4 17-21-16,6 31-7 15,-7 6-43-15,3 29-42 16,-7-13 5-16,-5 26-7 16,-9-11-16-16,-7 11-26 15,-9-19-22-15,-2 1-49 16,-8-26-29-16,-6-11-293 15,-7-28 63-15</inkml:trace>
          <inkml:trace contextRef="#ctx0" brushRef="#br2" timeOffset="-70803.2481">16050-700 712 0,'26'-27'267'0,"-3"1"42"0,14-1-173 16,0 8-24-16,9 10-13 16,0 13-29-16,9 22-10 15,-4 15-21-15,9 26-5 16,-9 7-11-16,6 18-9 16,-4-6 6-16,0 1 0 15,-7-15-1-15,12-10 1 16,-9-23 1-16,1-20-4 15,-4-22-1-15,5-22 3 16,-14-17 1-16,-2-20-1 16,-10 0-5-16,-14-14 0 15,-11 9-4-15,-11-2-4 16,-10 6-2-16,-16-8-3 16,-6 11-4-16,-15-7-10 15,3 5-4-15,-10 4-12 0,7 19-3 16,-4 9-14-16,11 14 1 15,3 11-13-15,13 8 9 16,8 6 1-16,17 5 10 16,17 4 7-16,7 1 16 15,23 8 3-15,9-4 5 16,14-11 6-16,0-8 1 16,12-8 8-16,-6-17 4 15,6-18 16-15,-8-7 9 16,8-19 14-16,-12-6 7 0,0-19-4 15,-12 11-14-15,-9-11-5 16,-15 14-9-16,-8-2-15 16,-14 16 1-16,-11-1-2 15,-5 15-3-15,-9 7-4 16,0 11 6-16,2 18 6 16,7 28 2-16,3 28 3 15,8 27 8-15,10 40-4 16,9 16-6-16,12 41-4 15,4 3-5-15,17 34-35 16,-1-13-18-16,10 13-36 16,-10-32-19-16,10 0-54 15,-17-49-29-15,-6-22-219 16,-14-36 40-16</inkml:trace>
          <inkml:trace contextRef="#ctx0" brushRef="#br2" timeOffset="-70147.7101">17024-951 710 0,'-21'-12'192'0,"-78"-20"64"16,69 44-192-16,2 20 1 15,7 9-17-15,3 19-12 16,9 10-11-16,4 19-19 15,7-1-21-15,5 4-265 16,9-16 83-16</inkml:trace>
        </inkml:traceGroup>
      </inkml:traceGroup>
      <inkml:traceGroup>
        <inkml:annotationXML>
          <emma:emma xmlns:emma="http://www.w3.org/2003/04/emma" version="1.0">
            <emma:interpretation id="{0DAD7886-E041-4160-AC5F-4032F5F79970}" emma:medium="tactile" emma:mode="ink">
              <msink:context xmlns:msink="http://schemas.microsoft.com/ink/2010/main" type="line" rotatedBoundingBox="12564,14688 25008,13380 25489,17958 13045,19267"/>
            </emma:interpretation>
          </emma:emma>
        </inkml:annotationXML>
        <inkml:traceGroup>
          <inkml:annotationXML>
            <emma:emma xmlns:emma="http://www.w3.org/2003/04/emma" version="1.0">
              <emma:interpretation id="{CFAF5967-C1F9-4EF4-8885-C9FA3E9B74AC}" emma:medium="tactile" emma:mode="ink">
                <msink:context xmlns:msink="http://schemas.microsoft.com/ink/2010/main" type="inkWord" rotatedBoundingBox="12564,14690 13704,14570 13911,16545 12772,16665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2" timeOffset="-47935.3093">146 5955 879 0,'2'17'268'0,"2"8"69"0,1 12-232 0,4 16 1 0,-4-2-33 0,9 18-17 0,2 2-4 0,5 17-17 0,2-5-19 0,4 14 4 0,-4-14 4 15,0 9-17-15,-2-14-4 16,-5 12-1 0,-4-19-2-16,-1 6 0 0,3-20-9 15,-9-4-13-15,-1-21-7 16,-4-6-16-16,-2-10-10 0,-9-5-15 16,-6-1 1-1,-8-6-3-15,-9 1 1 16,-6 2-3-16,-1-5 20 0,-8-2 5 15,1 2 9-15,-7 1 16 16,2-1 12-16,0 0 5 16,13 1 15-16,3 4 9 15,12-5 10-15,7 7 12 16,8-2 7-16,1 2 6 16,5 0-2-16,4-9 4 15,0 0-1-15,2 0 17 16,5 0 9-16,41 5-6 15,95 0-6-15,-39-17-4 16,0-4-21-16,18-7-22 16,-18 0 0-16,4-5-6 15,-30 7-7-15,-4 3-4 16,-18 9-7-16,-8 4-22 0,-18 7-23 16,-12 3-37-16,-11-3-25 15,-9 3 149-15,-14-7-429 16,11-1 195-16</inkml:trace>
          <inkml:trace contextRef="#ctx0" brushRef="#br2" timeOffset="-47620.8962">-327 6352 916 0,'2'-14'259'0,"10"-7"82"15,13 1-250-15,17 3 5 16,6 6-19-16,21 2-7 16,3 2-18-16,20 5-19 15,2-8-12-15,24 1-5 16,-14-2-10-16,4-1-11 15,-20-2-11-15,-10 3-22 16,-23 1-22-16,-8 1-21 0,-15-5-37 16,-9-4-261-16,-5-5 75 15</inkml:trace>
          <inkml:trace contextRef="#ctx0" brushRef="#br2" timeOffset="-47377.4983">155 6018 955 0,'4'-12'259'0,"1"-15"88"16,0-10-266-16,11-16-22 15,7-10-12-15,4-17-17 16,3 4-23-16,12-14-15 15,-5 4-58-15,9-1-57 16,-2 20-236-16,11 7 9 16</inkml:trace>
        </inkml:traceGroup>
        <inkml:traceGroup>
          <inkml:annotationXML>
            <emma:emma xmlns:emma="http://www.w3.org/2003/04/emma" version="1.0">
              <emma:interpretation id="{4A3AA2E1-CAAB-4C9F-9311-52029599EFA1}" emma:medium="tactile" emma:mode="ink">
                <msink:context xmlns:msink="http://schemas.microsoft.com/ink/2010/main" type="inkWord" rotatedBoundingBox="14693,14464 21109,13790 21335,15937 14919,16611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2" timeOffset="-46464.3762">2401 7232 847 0,'-5'-18'222'0,"3"-14"92"15,-10-7-237-15,-2-17-28 16,-4-4-24-16,-17-18-33 16,-4 0 69-16,-14-22 4 15,-2 6 19-15,-12-26 19 16,9 7 16-16,-9-25-93 16,10 9-14-16,-1-23-6 15,12 13-4-15,7-13-1 16,13 23 0-16,10 2 1 15,16 28 2-15,12 9 2 16,6 28 1-16,17 11 0 16,6 21 0-16,17 14 2 0,4 16-2 15,26 12 3-15,2 6 2 16,13 5 3-16,-3 0-2 16,-1 0 0-16,-16 3-4 15,4 11 0-15,-22 0-5 16,-5 13 0-16,-19 3 0 15,-15 14-1-15,-22-2 1 16,-11 15-1-16,-11-1 0 0,-17 13-1 16,-2-14-1-16,-13 8 0 15,1-17 0-15,-4 2-1 16,3-13 0-16,-6 2 0 16,12-14 0-16,-6 0 1 15,6-12-1-15,2-6-1 16,10-9 1-16,0-6-1 15,16-8 1-15,0-3-2 16,13-2 2-16,3-4-1 16,0 1 0-16,3 1 3 15,3 2 7-15,29 2 4 16,90 26 13-16,-52 2 13 16,1 7-1-16,18 7 2 15,3-1-5-15,23 15-10 16,-12-7-14-16,9 2-3 15,-16 0-5-15,-4 2 0 16,-26-11-2-16,-9 2-8 0,-23-9-11 16,-10-7-43-16,-15-14-44 15,-5-9-28-15,-10-9-20 16,-8-12-17-16,9 9-251 16,-5-4 105-16</inkml:trace>
          <inkml:trace contextRef="#ctx0" brushRef="#br2" timeOffset="-46061.4416">3217 6375 872 0,'78'-16'288'16,"-20"-12"58"-16,2-11-227 15,-5 2-30-15,0-11-11 16,-13 4-21-16,-3-2-4 15,-14 4-14-15,-8-6-6 16,-15 9-7-16,-7-5-15 16,-9 14-4-16,-9-2-2 15,-7 13-2-15,-6 1-1 16,-6 13 1-16,1 3-2 16,1 11-1-16,3 10 0 15,10 6 0-15,6 21 1 16,10 5 4-16,6 13 4 15,12 3 3-15,11 18 4 16,3-6-6-16,14 15-2 0,-1-11-3 16,10 9-4-16,-5-20-3 15,14-10-5-15,-11-23-7 16,4-11-7-16,-7-21-32 16,3-14-35-16,-10-16-26 15,0-28-27-15,-7-9-257 16,-4-23 74-16</inkml:trace>
          <inkml:trace contextRef="#ctx0" brushRef="#br2" timeOffset="-45616.2469">3927 5732 602 0,'7'14'330'15,"-3"4"-13"-15,6 21-80 16,4 1-133-16,9 29 7 15,4-2-23-15,15 18-1 16,-8-9-25-16,17 9-11 16,-5-18-21-16,-2-5-9 15,-9-23-13-15,8-13-3 16,-15-24-2-16,0-20-2 16,-5-17 2-16,-5-18 0 15,-2-7-1-15,-4-9 1 16,-3 7-1-16,-2-10 1 15,-2 15 1-15,-5 6 3 0,-3 12 4 16,1 6 14-16,0 20 6 16,-1 15 7-16,3 12 2 15,0-10 5-15,0 13-11 16,10 61-5-16,15 74-7 16,5-46-4-16,2-5-9 15,7 15-3-15,3-10-3 16,-1 4-9-16,-6-17-9 0,0-8-40 15,-8-25-21 1,-6-14-43-16,-5-21-18 0,-7-20-18 16,-4-24-270-16,-7-22 91 15</inkml:trace>
          <inkml:trace contextRef="#ctx0" brushRef="#br2" timeOffset="-45197.166">4464 5257 648 0,'7'-11'370'0,"5"17"-35"16,4 20-126-16,9 29-59 15,5 19-78-15,2 32 0 16,-2 11-8-16,7 31-18 15,-9-17-25-15,6 10 12 0,-4-28-14 16,5-16-5-16,-5-35-9 16,2-21-1-1,-6-34-4-15,-1-23 1 0,0-18 1 16,-2-24 1-16,-6-7 0 16,-4-13-1-16,-3 4 1 0,-10-2 1 15,2 19 0 1,-2 8 3-16,0 24 7 0,0 18 7 15,5 23 2-15,1 28 4 16,4 16-3-16,4 21-7 16,2 4-8-16,2 12-8 15,5-17-15-15,0 3-36 16,5-18-21-16,2-8-47 16,-2-22-32-16,-1-21-281 15,-4-21 73-15</inkml:trace>
          <inkml:trace contextRef="#ctx0" brushRef="#br2" timeOffset="-44999.3048">5338 5879 818 0,'9'-2'312'0,"10"27"41"16,1 24-221-16,15 27-17 15,0 9-38-15,8 30-15 0,1-4-26 16,5 16-17-16,-10-14-23 15,0 2-67-15,-7-25-15 16,-4-16-304-16,-12-35 50 16</inkml:trace>
          <inkml:trace contextRef="#ctx0" brushRef="#br2" timeOffset="-44829.0271">5391 5481 961 0,'-11'0'256'0,"6"7"68"15,10-3-279-15,-5-4-43 16,2 0-35-16,0 2-197 16,3 1-94-16,4-1-48 15</inkml:trace>
          <inkml:trace contextRef="#ctx0" brushRef="#br2" timeOffset="-44256.1523">5993 5441 826 0,'-12'-13'231'0,"-13"1"64"15,-7 12-236-15,-5 16 10 0,2 14-14 16,-2 28 4-16,10 2 18 15,6 32 5-15,12-2-20 16,9 20-4-16,9-13-3 16,9 12-29-16,5-31-10 15,10-7-3-15,-1-34-7 16,7-21-7-16,-2-22 3 16,5-27 1-16,-6-13 0 15,4-28 1-15,-10 3 0 0,-3-14 5 16,-8 13 5-16,-3-6 3 15,-12 20 1-15,1-4 8 16,-5 21 0-16,2 4-1 16,-2 16 14-16,14 26 6 15,0 15-7-15,11 22-4 16,1 11-5-16,11 27-18 16,-5 1-9-16,9 21-25 15,-1-15-13-15,6 10-11 16,-7-26-57-16,9 1-60 15,-11-26-2-15,2-14-267 16,-13-23 36-16</inkml:trace>
          <inkml:trace contextRef="#ctx0" brushRef="#br2" timeOffset="-44000.1112">6675 5674 974 0,'35'37'281'0,"4"9"73"16,12 23-268-16,-3 3-18 15,5 6-4-15,-4-4-18 16,4-5-3-16,-14-20-5 16,-2-13-14-16,-12-17-10 15,-2-15-1-15,-7-13-3 0,-4-18 0 16,-7-15-1-16,-1-20 2 15,-4-5-5-15,0-16 2 16,5 7 2-16,4-7 0 16,-4 18-1-16,4 1 4 15,0 25 0-15,3 9 6 16,1 23 4-16,6 16 2 16,2 19-5-16,2 18-2 15,-3 7-10-15,1 16-5 16,-2 0-18-16,-1 7-30 15,-6-9-19-15,-1 0-19 16,-2-12-61-16,-4-11-287 16,2-19 90-16</inkml:trace>
          <inkml:trace contextRef="#ctx0" brushRef="#br2" timeOffset="-43527.9278">7097 5361 866 0,'-9'-67'231'0,"0"2"67"15,4-13-234-15,5 0-24 16,9-3 0-16,-4 19 4 0,9 2 8 16,4 23 4-1,8 16-5-15,4 21-3 0,7 21-5 16,6 25-9-16,4 32-7 15,1 12-2-15,7 30 0 16,-4 2-8-16,7 17-2 16,-10-19-4-16,0 11-1 15,-8-20-2-15,-3-10-1 16,-17-34-2-16,3-19-3 16,-6-34-3-16,-8-35-1 15,-2-23-1-15,-5-27 1 16,-4-12 1-16,-5-18 1 15,0 6 0-15,-7-11 1 16,2 19 1-16,1 8 7 16,6 24 7-16,10 23 26 15,6 32 27-15,17 23-6 0,4 23-2 16,12 27-4 0,2 6-28-16,10 18-25 0,-8-7 3 15,5 9-6-15,-7-16-16 16,-2-5-53-16,-7-20-28 15,4-15 334-15,-8-26-709 16,13-29 332-16</inkml:trace>
        </inkml:traceGroup>
        <inkml:traceGroup>
          <inkml:annotationXML>
            <emma:emma xmlns:emma="http://www.w3.org/2003/04/emma" version="1.0">
              <emma:interpretation id="{6B03585C-39A6-4558-AE9B-D74253C70019}" emma:medium="tactile" emma:mode="ink">
                <msink:context xmlns:msink="http://schemas.microsoft.com/ink/2010/main" type="inkWord" rotatedBoundingBox="25475,17945 25488,17944 25489,17958 25476,17959"/>
              </emma:interpretation>
            </emma:emma>
          </inkml:annotationXML>
          <inkml:trace contextRef="#ctx1" brushRef="#br2" timeOffset="32370.0826">12482 8637 0,'6'-6'15</inkml:trace>
        </inkml:traceGroup>
      </inkml:traceGroup>
    </inkml:traceGroup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6:48:17.334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FC20654-EE03-4892-9328-26827EAFDE81}" emma:medium="tactile" emma:mode="ink">
          <msink:context xmlns:msink="http://schemas.microsoft.com/ink/2010/main" type="writingRegion" rotatedBoundingBox="12901,2169 12915,2169 12915,2181 12901,2181"/>
        </emma:interpretation>
      </emma:emma>
    </inkml:annotationXML>
    <inkml:traceGroup>
      <inkml:annotationXML>
        <emma:emma xmlns:emma="http://www.w3.org/2003/04/emma" version="1.0">
          <emma:interpretation id="{599D3E35-E430-4E7A-AA5E-6630B6A7F71A}" emma:medium="tactile" emma:mode="ink">
            <msink:context xmlns:msink="http://schemas.microsoft.com/ink/2010/main" type="paragraph" rotatedBoundingBox="12901,2169 12915,2169 12915,2181 12901,21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9219F0-10D3-43B1-8765-E139106209A1}" emma:medium="tactile" emma:mode="ink">
              <msink:context xmlns:msink="http://schemas.microsoft.com/ink/2010/main" type="line" rotatedBoundingBox="12901,2169 12915,2169 12915,2181 12901,2181"/>
            </emma:interpretation>
          </emma:emma>
        </inkml:annotationXML>
        <inkml:traceGroup>
          <inkml:annotationXML>
            <emma:emma xmlns:emma="http://www.w3.org/2003/04/emma" version="1.0">
              <emma:interpretation id="{8ADA6304-6BC6-43B5-8B2D-F740BF62536D}" emma:medium="tactile" emma:mode="ink">
                <msink:context xmlns:msink="http://schemas.microsoft.com/ink/2010/main" type="inkWord" rotatedBoundingBox="12901,2169 12915,2169 12915,2181 12901,2181"/>
              </emma:interpretation>
              <emma:one-of disjunction-type="recognition" id="oneOf0">
                <emma:interpretation id="interp0" emma:lang="" emma:confidence="0">
                  <emma:literal>N</emma:literal>
                </emma:interpretation>
                <emma:interpretation id="interp1" emma:lang="" emma:confidence="0">
                  <emma:literal>A</emma:literal>
                </emma:interpretation>
                <emma:interpretation id="interp2" emma:lang="" emma:confidence="0">
                  <emma:literal>V</emma:literal>
                </emma:interpretation>
                <emma:interpretation id="interp3" emma:lang="" emma:confidence="0">
                  <emma:literal>v</emma:literal>
                </emma:interpretation>
                <emma:interpretation id="interp4" emma:lang="" emma:confidence="0">
                  <emma:literal>n</emma:literal>
                </emma:interpretation>
              </emma:one-of>
            </emma:emma>
          </inkml:annotationXML>
          <inkml:trace contextRef="#ctx0" brushRef="#br0">105 1411 118 0,'-4'4'1'0,"0"0"-1"0,-2 0-38 16</inkml:trace>
        </inkml:traceGroup>
      </inkml:traceGroup>
    </inkml:traceGroup>
  </inkml:traceGroup>
</inkml:ink>
</file>

<file path=ppt/ink/ink228.xml><?xml version="1.0" encoding="utf-8"?>
<inkml:ink xmlns:inkml="http://www.w3.org/2003/InkML">
  <inkml:definitions/>
  <inkml:traceGroup>
    <inkml:annotationXML>
      <emma:emma xmlns:emma="http://www.w3.org/2003/04/emma" version="1.0">
        <emma:interpretation id="{D7396434-A77E-4C36-984E-82538E1DD20C}" emma:medium="tactile" emma:mode="ink">
          <msink:context xmlns:msink="http://schemas.microsoft.com/ink/2010/main" type="writingRegion" rotatedBoundingBox="16283,5077 19074,5077 19074,6851 16283,6851"/>
        </emma:interpretation>
      </emma:emma>
    </inkml:annotationXML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7:48:29.42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6F87D0D-423D-4EFE-A23D-34766AE478BD}" emma:medium="tactile" emma:mode="ink">
          <msink:context xmlns:msink="http://schemas.microsoft.com/ink/2010/main" type="writingRegion" rotatedBoundingBox="27010,4996 27524,7425 26747,7590 26232,5161"/>
        </emma:interpretation>
      </emma:emma>
    </inkml:annotationXML>
    <inkml:traceGroup>
      <inkml:annotationXML>
        <emma:emma xmlns:emma="http://www.w3.org/2003/04/emma" version="1.0">
          <emma:interpretation id="{B49EB220-E292-4B15-A247-529886BA6FA5}" emma:medium="tactile" emma:mode="ink">
            <msink:context xmlns:msink="http://schemas.microsoft.com/ink/2010/main" type="paragraph" rotatedBoundingBox="27010,4996 27524,7425 26747,7590 26232,51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E2A229-537A-48D7-8863-109E452DB438}" emma:medium="tactile" emma:mode="ink">
              <msink:context xmlns:msink="http://schemas.microsoft.com/ink/2010/main" type="line" rotatedBoundingBox="27010,4996 27524,7425 26747,7590 26232,5161"/>
            </emma:interpretation>
          </emma:emma>
        </inkml:annotationXML>
        <inkml:traceGroup>
          <inkml:annotationXML>
            <emma:emma xmlns:emma="http://www.w3.org/2003/04/emma" version="1.0">
              <emma:interpretation id="{E7B9C470-43FB-49E4-89F0-483577CECA6F}" emma:medium="tactile" emma:mode="ink">
                <msink:context xmlns:msink="http://schemas.microsoft.com/ink/2010/main" type="inkWord" rotatedBoundingBox="26664,5070 26857,5983 26498,6059 26305,514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9814 3892 740 0,'11'-7'257'15,"3"-1"42"-15,10 3-191 16,-1 3-47-16,10 7-19 15,-1 3-29-15,9-3-33 16,1 2-22-16,7-3-262 16,5-2 60-16</inkml:trace>
          <inkml:trace contextRef="#ctx0" brushRef="#br0" timeOffset="-231.7054">10012 3599 337 0,'9'-19'140'0,"2"-5"46"16,-2-5-81-16,2 4 13 15,-2-2-14-15,2 3 3 16,-6 8-31-16,3 5-4 15,-5 4-16-15,-3 13 11 16,-2-5-16-16,1 5 5 16,-7 24-4-16,-15 84-1 15,14-51-12-15,-6 11-2 16,5-3-12-16,-7 3-3 16,3-11-5-16,-4 11-4 15,2-16-6-15,-1 5-1 16,8-11-2-16,4 8-2 0,5-17-1 15,7-2-3-15,6-12-5 16,5-5-17-16,3-10-11 16,1-7-31-16,0-7-13 15,1-7-10-15,-7-2-238 16,-3-11 75-16</inkml:trace>
        </inkml:traceGroup>
        <inkml:traceGroup>
          <inkml:annotationXML>
            <emma:emma xmlns:emma="http://www.w3.org/2003/04/emma" version="1.0">
              <emma:interpretation id="{8D3EA0F2-C81D-4168-AFF1-AEC41A8AD721}" emma:medium="tactile" emma:mode="ink">
                <msink:context xmlns:msink="http://schemas.microsoft.com/ink/2010/main" type="inkWord" rotatedBoundingBox="27377,6731 27524,7425 26747,7590 26600,689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788.998">10319 5236 668 0,'-23'31'224'0,"-4"-1"39"15,-6 8-172-15,2 2-35 16,-1 5-8-16,3-11-19 16,6 1-3-16,6-6-5 15,7-6-6-15,6-10-5 16,6-8 2-16,3-12-3 0,6-9-4 15,3-6 3-15,6-11-2 16,-2 6-3-16,8-5-1 16,-5 3 0-16,3-3 2 15,-3 3 0-15,8-6 1 16,-4 5 5-16,4-5 4 16,0 14 3-16,4-4 12 15,-4 5 11-15,7 5 2 16,-4 8 0-16,6 5 4 15,-2 9-9-15,2 8-10 16,-6 1-5-16,3 9-5 16,-6-3-9-16,-2 9-3 15,-4-8-1-15,1 4-16 16,-6-5-20-16,3 0-51 16,-3-8 432-16,2 2-724 0,-5-7 349 15</inkml:trace>
          <inkml:trace contextRef="#ctx0" brushRef="#br0" timeOffset="8139.8433">10431 5276 251 0,'-2'-7'265'0,"2"-1"-43"15,0 1-4-15,0 0-108 16,0 0-27-16,0 1-2 0,0 1-24 15,0-1-2-15,0 1-7 16,0 1-8-16,0 1-10 16,-2 1 8-16,1 4-4 15,-1 3 4-15,-5 26-1 16,-13 74 3-16,9-59-11 16,2 16 1-16,-2-8-6 15,4 7-3-15,0-3-7 0,3 7-4 16,-3-13-6-16,1 1-1 15,1-15-1-15,-4-4-6 16,2-14-7-16,-1-6-30 16,1-14-30-16,2-11 458 15,8-9-739-15,8-10 378 16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35.136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47 0 230 0,'-7'4'204'0,"3"1"-29"16,-3-3-30-16,4-2-66 0,1 0-34 15,0 0-4-15,2 0-16 16,0 0 4-16,0 3-1 15,-2 1 1-15,-1 3 4 16,1 0 10-16,0 0-2 16,-1 2 8-16,1-2 0 15,0 0-9-15,-1 0-12 0,1-2-5 16,0-3-11-16,2 0-4 16,0-2-5-16,0 0 0 15,0 0-2-15,0 0-10 16,0 0-16-16,2 0-247 15,0 0 66-15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7:46:09.74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144B7A7-8F57-4A9C-869D-2AE86E8CF72F}" emma:medium="tactile" emma:mode="ink">
          <msink:context xmlns:msink="http://schemas.microsoft.com/ink/2010/main" type="writingRegion" rotatedBoundingBox="13193,1450 30622,372 31453,13799 14024,14878"/>
        </emma:interpretation>
      </emma:emma>
    </inkml:annotationXML>
    <inkml:traceGroup>
      <inkml:annotationXML>
        <emma:emma xmlns:emma="http://www.w3.org/2003/04/emma" version="1.0">
          <emma:interpretation id="{89BDDC39-A045-41B6-BDBF-5A3FDD64E3EF}" emma:medium="tactile" emma:mode="ink">
            <msink:context xmlns:msink="http://schemas.microsoft.com/ink/2010/main" type="paragraph" rotatedBoundingBox="16489,1246 29256,456 29342,1858 16575,264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1DA7754-BC1E-4211-836C-E45B58D42AC4}" emma:medium="tactile" emma:mode="ink">
              <msink:context xmlns:msink="http://schemas.microsoft.com/ink/2010/main" type="line" rotatedBoundingBox="16489,1246 29256,456 29342,1858 16575,2648"/>
            </emma:interpretation>
          </emma:emma>
        </inkml:annotationXML>
        <inkml:traceGroup>
          <inkml:annotationXML>
            <emma:emma xmlns:emma="http://www.w3.org/2003/04/emma" version="1.0">
              <emma:interpretation id="{CB7C4B51-F106-4C7A-A9D7-2A703C733F5B}" emma:medium="tactile" emma:mode="ink">
                <msink:context xmlns:msink="http://schemas.microsoft.com/ink/2010/main" type="inkWord" rotatedBoundingBox="18644,1127 18711,1123 18785,2331 18719,233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18101-5751 366 0,'0'-4'178'0,"0"1"18"15,0-1-97-15,0 1 12 16,-2-3-34-16,0 3-2 16,2-1-20-16,0 0-4 0,0 3 2 15,0 1 6-15,2 1-10 16,0 3 6-16,2 18-4 16,15 89-17-16,-9-44-12 15,0 16-3-15,1 4-8 16,0 8 0-16,-4-10 0 15,0 2 0-15,-7-17-1 16,2 4 0-16,-2-12-2 16,0 1-4-16,-3-13-2 15,-1 8 0-15,0-11-1 16,1-4-8-16,-1-8-8 0,1-3-20 16,1-14-16-16,0-7-44 15,-2-7-207-15,1-8-10 16,1 2-90-16</inkml:trace>
        </inkml:traceGroup>
        <inkml:traceGroup>
          <inkml:annotationXML>
            <emma:emma xmlns:emma="http://www.w3.org/2003/04/emma" version="1.0">
              <emma:interpretation id="{A34CD4A1-CF57-441C-A980-CC861FF95F92}" emma:medium="tactile" emma:mode="ink">
                <msink:context xmlns:msink="http://schemas.microsoft.com/ink/2010/main" type="inkWord" rotatedBoundingBox="16489,1246 20684,986 20770,2389 16575,264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23.6959">17973-5554 343 0,'-11'-15'210'15,"-2"-1"-5"-15,6-2-71 16,5-5-33-16,2 1-33 16,8-5-1-16,6 2-20 0,6-1-5 15,5 6-10-15,8-3 5 16,-3 7-9-16,6 5 6 16,-1 7 1-16,3 8 3 15,-2 9-9-15,5 8-2 16,-3 4-9-16,-2 12-2 15,-3-3-8-15,-3 6 1 16,-8-3-2-16,-4 9-1 16,-9-9-1-16,-5 10 2 15,-10-5-1-15,-6 1 2 16,-6-3-3-16,-8 0-1 16,-1-8-1-16,-7 1-2 15,2-8-2-15,-1-5-9 16,4-6-10-16,-2-3-11 15,12-4-10-15,-5-5-275 16,6-6 88-16</inkml:trace>
          <inkml:trace contextRef="#ctx0" brushRef="#br0" timeOffset="1005.4927">18568-5298 592 0,'9'32'225'0,"4"12"29"16,-4-3-160-16,2 4-9 16,0-7-25-16,-2 4-10 15,-2-10-11-15,0-3 1 16,-3-9-8-16,-2-4-2 15,-1-10 1-15,-1-5 5 0,0-4-8 16,0 1-1-16,-1-2-8 16,1-1-6-1,0-6-7-15,0-20-2 0,12-52-2 16,3 49-3-16,-1 5-2 16,6-1-19-16,2 4-12 15,1-4-38-15,-3 10-27 16,0 0-231-16,-4 7 48 15</inkml:trace>
          <inkml:trace contextRef="#ctx0" brushRef="#br0" timeOffset="1784.1343">19121-5244 584 0,'-2'-4'224'16,"0"3"25"-16,0-1-147 15,0 0-20-15,-1 0-17 16,-1 0-19-16,-1 2 3 16,-1 2-5-16,1 2-1 15,-2 1-5-15,-11 22 1 16,-29 55-5-16,36-50-6 15,0-3-1-15,6 3-8 16,5-5-6-16,1-3-4 16,5-10-2-16,6-3-4 0,1-5 2 15,3-5 0-15,-1-4 1 16,5-6-1-16,-4-2-1 16,0-5-1-16,-3-2-1 15,1-2-5-15,-7 2-5 16,4-2-18-16,-4 0-14 15,2 2-38-15,-3 4-21 0,-1-1-240 16,-6 2 52-16</inkml:trace>
          <inkml:trace contextRef="#ctx0" brushRef="#br0" timeOffset="2033.9132">19074-5498 566 0,'-6'-13'274'16,"4"-5"6"-16,2 2-123 16,4-2-76-16,5-2-21 15,0 2-39-15,6-2-10 16,-1 0-12-16,2-2-16 15,-1 6-15-15,1-2-61 0,-3 4-197 16,-1 5 33-16</inkml:trace>
          <inkml:trace contextRef="#ctx0" brushRef="#br0" timeOffset="3115.8159">19357-5177 599 0,'5'-13'223'15,"4"2"39"-15,11-3-147 16,2 5-31-16,12 0-2 16,2-4-25-16,8 1-11 15,-3 4-11-15,11-2-3 16,-6 1-7-16,4-2-14 16,-5 4 0-16,4-1-2 15,-9-1-5-15,-1 0-4 0,-8 2 3 16,-4-2-1-16,-7 2-1 15,-4 0 1 1,-7-1-1-16,-3 3-1 0,-3 0 0 16,-5 3 1-16,1 0-1 15,-1 0 0-15,-2 0 0 16,-1 2 1-16,-2 0 0 16,-10 6 4-16,-4 5 5 15,-57 52 7-15,60-36 5 0,0 5 3 16,5-5-2-16,2 8-3 15,8-8-7-15,1 0-3 16,4-4-5-16,9-1 0 16,0-11-2-16,5-6-1 15,4-7 1-15,5-7 0 16,0-5-1-16,4-10-1 16,-4 1 1-16,2-8-2 15,-7 1 1-15,2-3-1 16,-6 2 1-16,0 1-1 15,-3 4 0-15,0 8 1 16,-3 6-1-16,-2 6 1 16,1 10 1-16,-2 7 3 15,-2 7-1-15,3 11 1 16,-1 0 0-16,-2 9-7 0,-3-6-16 16,5 4-44-16,-3-5-24 15,-2-1-276-15,-8-4 46 16</inkml:trace>
          <inkml:trace contextRef="#ctx0" brushRef="#br0" timeOffset="2508.6562">19413-5572 89 0,'27'5'427'0,"4"-3"-155"16,-6-6-29-16,7-3 49 16,-3-4-212-16,-2-5-25 15,-1 2-22-15,-7-12-19 16,-6 8 9-16,-2-5 1 15,-4-1-7-15,-5-1 0 16,0 7-5-16,-2-5 0 16,0 1-5-16,-4 2 0 15,-1 4-2-15,-3-2-1 16,-1 5-1-16,-1 2 1 16,1 6-1-16,0 3 4 15,-2 13 2-15,-2 11 6 16,6 6 2-16,-4 19 7 0,0 9 1 15,4 20-3-15,7 5-6 16,-7 17-3-16,7-6-8 16,2 7-2-16,-1-18-1 15,-1-1-1-15,6-17 0 16,-1 2-2-16,4-11-6 16,-3 0-17-16,3-14-7 15,-4-2-29-15,-3-13-19 16,2-7 31-16,-4-13-289 0,-2-10 98 15</inkml:trace>
          <inkml:trace contextRef="#ctx0" brushRef="#br0" timeOffset="3624.9469">19236-5100 441 0,'0'-3'231'15,"0"-1"-17"-15,0 1-122 16,0-3 1-16,0 1-43 16,0-1-45-16,-2 1 10 0,0-2-9 15,1 0-236-15,-3-1 72 16</inkml:trace>
          <inkml:trace contextRef="#ctx0" brushRef="#br0" timeOffset="-32539.326">16040-4264 397 0,'-9'2'235'0,"-2"-4"-8"0,4 2-77 15,5-2-25-15,1 1-42 0,-1-1-7 0,0 0-14 0,0 0-12 0,2-1-6 0,2-1-2 16,0-1-7-16,3-3 4 0,6-13 1 0,83-71-7 0,-49 50 2 0,25-16 2 0,3-1-7 0,22-13-7 0,1 8-1 0,14-11-4 0,-13 8-5 15,12-3-1-15,-21 8-4 0,11-1 0 0,-14 11-1 0,-2 5-3 0,-16 12-1 0,-6 5 1 16,-19 12-2-16,-8 3-1 0,-11 6 0 0,-6 6-1 0,-8 1 1 0,-6 0-42 0,-3 2-19 0,-1 0-39 0,-1-2-274 16,2 0 59-16</inkml:trace>
        </inkml:traceGroup>
        <inkml:traceGroup>
          <inkml:annotationXML>
            <emma:emma xmlns:emma="http://www.w3.org/2003/04/emma" version="1.0">
              <emma:interpretation id="{030B0ED2-AB4C-41A4-A357-2180898024B3}" emma:medium="tactile" emma:mode="ink">
                <msink:context xmlns:msink="http://schemas.microsoft.com/ink/2010/main" type="inkWord" rotatedBoundingBox="21663,1140 21897,1125 21942,1864 21708,187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530.1767">21136-5215 230 0,'-2'-5'307'16,"1"-1"-78"-16,-1 1-118 0,0-1 144 15,0 1-184-15,0-1-3 16,1 1-8-16,1 0-17 15,0-1 0-15,0 3 1 16,0-1-8-16,0 2-8 16,0 0 7-16,0 2-1 15,1 2-5-15,1 4-7 16,0 1-6-16,3 16-9 16,19 48-3-16,-21-51-5 15,3-4 2-15,-3 0-9 16,-1-2-12-16,-4 1-32 15,1 1-21-15,-1-1-198 16,-2-3-55-16,2-1-54 16</inkml:trace>
          <inkml:trace contextRef="#ctx0" brushRef="#br0" timeOffset="8817.4964">21163-5527 504 0,'0'-33'279'16,"7"1"-20"-16,4-1-79 15,2 6-133-15,7 0-22 16,1 4-19-16,3-3-7 16,-1 8-7-16,1-3-253 15,-4 5 94-15</inkml:trace>
        </inkml:traceGroup>
        <inkml:traceGroup>
          <inkml:annotationXML>
            <emma:emma xmlns:emma="http://www.w3.org/2003/04/emma" version="1.0">
              <emma:interpretation id="{1317D3F6-A658-46FB-9EB1-38C83E40A4E0}" emma:medium="tactile" emma:mode="ink">
                <msink:context xmlns:msink="http://schemas.microsoft.com/ink/2010/main" type="inkWord" rotatedBoundingBox="22391,938 24809,788 24878,1903 22460,205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389.2161">21824-5919 575 0,'9'-14'243'16,"-4"-2"14"-16,1 3-154 0,1 4-8 15,0 7-27-15,0 4-16 16,-7 0 7-16,0 1 4 16,4 21-9-16,12 84-1 15,-12-48-17-15,-3 8-6 16,3 1-11-16,0 8-4 15,-1-6-7-15,-1-1-3 16,4-16-2-16,-5-7 0 16,3-16 0-16,1-11-1 15,-1-15 2-15,5-10 1 16,-2-8-1-16,4-16 0 16,2-3 0-16,3-10-3 15,-2-1-2-15,6-2 0 16,-2 7-1-16,2 0 0 15,-2 11 0-15,2 9 0 16,-6 7 0-16,3 13 1 16,-3 7 2-16,1 11 1 0,-3 5 1 15,3 16 0 1,-5 1 0-16,3 12-2 0,0-3-5 16,-1 3-4-16,1-11-27 15,0 4-36-15,-4-15-19 16,3-1-187-16,-5-11-68 15,-1-9-34-15</inkml:trace>
          <inkml:trace contextRef="#ctx0" brushRef="#br0" timeOffset="9695.3332">22419-5569 298 0,'7'11'409'15,"2"7"-116"-15,-3 6-163 16,3 6 187-16,0 5-238 16,2-1-26-16,1 2-4 15,6-5-12-15,-1-6-2 16,-1-9-7-16,2-9 7 16,-2-8-4-16,-1-12 3 15,3-7-2-15,1-11-6 16,0-7-9-16,2-8-6 15,1 2-7-15,3-6-6 16,-3 8-8-16,1-5-26 16,-3 9-17-16,-2 2-50 0,-2 13 236 15,-7 3-506-15,-5 13 223 16</inkml:trace>
          <inkml:trace contextRef="#ctx0" brushRef="#br0" timeOffset="10029.7066">22859-5641 297 0,'94'52'330'0,"-47"-59"-55"15,-7-5-2-15,7-5-136 16,-7-1-31-16,-3 0-34 16,-6 0-34-16,-4 2-8 15,-14 3-14-15,-4 4-10 16,-6-2 10-16,-3 6 4 15,-9 3-2-15,8 2 0 16,-5 0-4-16,-1 2 1 16,-18 3-2-16,-60 33 2 15,61-12 2-15,1 6 4 16,7 4-6-16,1 9-2 16,8-3-2-16,5 8-5 15,8-5-7-15,8 1-11 16,2-10-14-16,11 0-14 15,4-15-42-15,3-6-36 16,1-8-227-16,-1-11 38 0</inkml:trace>
          <inkml:trace contextRef="#ctx0" brushRef="#br0" timeOffset="10444.296">23433-5650 633 0,'-2'14'283'0,"-1"8"14"0,-1 11-147 16,2 1-46-16,1 11-28 16,-1-5-35-16,0 3 0 15,4-7-5-15,-4-5-14 16,-2-17 1-16,4-3-1 16,2-7-7-16,0-10-8 15,-2 4 1-15,2-3-1 16,0-2-4-16,8-24-1 15,30-63-4-15,-20 47-2 16,4 8-1-16,1-3-1 16,0 12 1-16,0 4 0 15,-7 12 4-15,0 12 5 16,-7 15 4-16,-2 14 7 16,-2 7 2-16,-1 17 5 15,-3-1-6-15,6 15-2 16,1-7-6-16,0 12-2 15,1-10-4-15,-4 5 0 16,-5-17-16-16,-5 5-16 16,-5-17-18-16,-1-4-45 0,0-10-7 15,-3-8-256-15,4-10 59 16</inkml:trace>
          <inkml:trace contextRef="#ctx0" brushRef="#br0" timeOffset="10837.4165">23471-5500 255 0,'7'-33'329'0,"8"-6"-91"16,5 6-146-16,7-1 169 15,3 7-201-15,8 0 2 16,-2 9-9-16,4 5 5 15,-2 6-11-15,-2 7 0 16,-7 9-12-16,-2 7 3 16,-3 6-8-16,-3 8-1 15,-1 1-4-15,3 7 0 16,-3-4-6-16,2 1-2 16,1-7-3-16,6-8 1 15,-3-9-2-15,4-11 1 16,-1-7 1-16,-2-13 1 15,-3-2-3-15,-6-8-1 0,-6 1-3 16,1-7-4-16,-6 1-5 16,0-1-15-16,1 6-10 15,2-6-28-15,-1 10-24 16,4-2 60-16,0 2-337 16,1 6 122-16</inkml:trace>
        </inkml:traceGroup>
        <inkml:traceGroup>
          <inkml:annotationXML>
            <emma:emma xmlns:emma="http://www.w3.org/2003/04/emma" version="1.0">
              <emma:interpretation id="{B20003E3-8972-4BE4-8569-0E647BF4B2D3}" emma:medium="tactile" emma:mode="ink">
                <msink:context xmlns:msink="http://schemas.microsoft.com/ink/2010/main" type="inkWord" rotatedBoundingBox="25294,716 29257,470 29315,1414 25352,165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255.419">24754-5764 343 0,'0'44'392'0,"2"12"-112"15,2-4-205-15,1 7 210 16,0-8-258-16,3 0-9 16,-8-19-9-16,1-5-1 15,5-14 3-15,-1-15 0 16,1-14-2-16,5-15 0 16,-1-10-1-16,8-12-6 0,-3 4-1 15,10-5 0-15,0 9-1 16,8 2 1-1,-2 9 2-15,1 5 15 0,-1 13 6 16,-4 8 8-16,-7 12 14 16,-2 12 15-16,-6 8-17 15,-1 12-4-15,-2 3-2 16,-2 10-20-16,-1-2-16 16,-1 13-9-16,2-3-14 15,-3 3-34-15,0-8-19 16,-4-1-290-16,0-19 72 0</inkml:trace>
          <inkml:trace contextRef="#ctx0" brushRef="#br0" timeOffset="11672.8332">25379-5764 666 0,'27'4'292'0,"-4"10"28"16,-5 3-177-16,2 10-19 15,-4 0-45-15,-3 9-16 16,1-4-29-16,8 8-7 16,-2-4-6-16,-2-3-10 15,0-4-5-15,-6-6 0 16,-6-9-2-16,-8-1-2 15,0-8 0-15,-7-6-1 0,-3-5-2 16,-10-3-3-16,2-3 1 16,-9-5 1-16,0 1 0 15,2 2 1-15,6 3 3 16,-1 5-2-16,6 8 0 16,3 11 1-16,4 1 1 15,2 10 1-15,7 1 0 0,4 4 0 16,3-7 1-16,7-1-7 15,1-6-11-15,4-5-10 16,3-6-55-16,3-4-282 16,-10-5 70-16</inkml:trace>
          <inkml:trace contextRef="#ctx0" brushRef="#br0" timeOffset="12336.1632">25629-5829 611 0,'15'-27'248'15,"1"4"16"-15,8 3-146 0,-1 4-66 16,6 3-8-16,-4 10-21 16,0 8 17-1,-5 8 8-15,-4 15 7 0,-5 7 7 16,-2 13 2-16,0 3-18 15,-1 10-8-15,-3-5-7 16,4 11-15-16,-2-11-9 16,0 0-2-16,1-13-2 15,-1-8-3-15,-2-14 3 16,1-12 4-16,-3-9 2 16,1-18-2-16,1-3-1 0,4-17 0 15,0-2-4-15,8-11-4 16,-5 4 1-16,12-10-5 15,-1 6-5-15,8-3 3 16,-4 9 1-16,4 11 3 16,-10 16 5-16,-1 16 12 15,-6 14 3-15,-4 16 8 16,-5 2 7-16,0 14-3 16,-3-3-7-16,4 8-5 15,-1-6-9-15,6 6-9 16,-2-13 3-16,3-2 1 15,-4-14 0-15,1-9 4 16,-4-18 1-16,1-8 2 16,-1-12 2-16,0-5-1 15,4-6-4-15,6-7-53 16,-1 3 49-16,8-5-3 16,-2 6 1-16,3 1-1 0,-1 17 51 15,-4 3-49-15,-5 11 3 16,-3 14 11-16,-2 10 4 15,-3 8 3-15,-1 8-1 16,-1 7-3-16,1-1-11 16,3 7-5-16,-2-6-24 15,6 5-43-15,0-9-45 16,5-5-43-16,-3-9-267 16,7-15 53-16</inkml:trace>
          <inkml:trace contextRef="#ctx0" brushRef="#br0" timeOffset="12595.988">26743-5838 766 0,'-9'18'290'0,"-2"10"31"15,2 2-215-15,2 12-12 16,3-1-52-16,2 6-10 15,4-5-16-15,0 5-6 16,0-8-5-16,-4-1-1 16,0-9-2-16,-3-4-7 15,-1-7-9-15,-1-12-32 16,3-1-22-16,3-14-270 0,-1 5 57 16</inkml:trace>
          <inkml:trace contextRef="#ctx0" brushRef="#br0" timeOffset="13381.282">27031-6135 299 0,'-9'39'485'0,"-1"15"-143"15,-7-7-170-15,1 11 191 16,5-4-277-16,4 9-35 15,5-17-25-15,8 4-10 16,8-12-11-16,4-6-12 16,4-12 7-16,5-3-1 15,-4-17-5-15,1-11-4 16,-3-6-2-16,-1-6-5 16,-5-4 0-16,3-7-1 15,-6 3-1-15,1-1-1 16,0 3 7-16,-1 2 2 15,-4 10 6-15,-1 8 4 16,-5 11 15-16,-2 9 10 16,-2-9 5-16,0 1 6 15,0 10 3-15,-1 19-10 16,-1 51-8-16,8-52-3 0,6-6-8 16,7-1-3-16,2-4-2 15,9-6-4-15,2-7-1 16,4-5 2-16,1-7-1 15,4-10-2-15,-2-3-1 16,-3-5-3-16,-7-1 1 16,-4-3 0-16,-8 2 2 15,-4-4 2-15,-6 6 2 16,-3-4 0-16,-2 5-1 0,-2 6 2 16,-2 10 1-16,-5 10 9 15,0 12 9-15,-9 11 14 16,0 6 3-16,-2 8 7 15,6 3-8-15,1 4-7 16,6-6-15-16,9 1-4 16,7-7-8-16,7-5-3 15,6-8-3-15,9-5-8 16,-3-12-8-16,5-12-14 16,-1-6-4-16,1-12-10 15,-6-3 3-15,0-4-1 16,-7-1 8-16,7-4 4 15,-7 2 11-15,-2-1 4 16,0 10 7-16,-2 5 7 16,-14 11 3-16,2 11 5 15,-3 7 2-15,-2-7 3 16,-1 3 0-16,0 13-1 0,0 13-2 16,-5 61-11-16,10-61-11 15,3 1 471-15,1-10 0 16,4-10-820-16,0-8 753 15</inkml:trace>
          <inkml:trace contextRef="#ctx0" brushRef="#br0" timeOffset="13566.836">27847-5901 360 0,'-4'-14'109'0,"12"7"360"16,-1-1-311-16,4 5 84 16,3 3-298-16,6 5-226 15,-4-1 61-15</inkml:trace>
          <inkml:trace contextRef="#ctx0" brushRef="#br0" timeOffset="13939.7701">28208-5930 624 0,'5'-5'328'0,"-5"-2"25"16,-3 5-145-16,1 2-106 15,0 0-4 1,-1 2-31-16,-3 1-25 0,1 5 24 16,-19 29 9-16,-28 59-3 15,34-45-18-15,5-4-25 16,8 3-1-16,7-8-16 15,8-5-17-15,5-11 6 16,3-8 8-16,0-11-8 16,4-12-1-16,-4-10 1 0,2-12 0 15,-4-9 1-15,-4-9 1 16,-1 2 1-16,-4-12 3 16,-1 5 0-16,1-8-24 15,2 6 25-15,4-15-1 16,1 8-3-16,10-8-4 15,-3 5 16-15,5-4-55 16,-5 11-19-16,1 3-38 16,-8 14-24-16,-3 11-21 15,-13 11-264-15,-7 9 80 16</inkml:trace>
          <inkml:trace contextRef="#ctx0" brushRef="#br0" timeOffset="14219.0067">28166-6090 653 0,'26'5'191'0,"8"-3"37"0,2 3-190 16,11 3-10-16,-5-5-24 16,3 6 26-16,-9 4 15 15,0 3 30-15,-11 6 16 16,-1 8 24-16,-10-1-18 15,2 13-2-15,-3-2-28 16,-2 5-12-16,-6-4-23 0,4 6-10 16,-3-11-14-16,-3 6-23 15,1-12-27-15,3-1 39 16,-3-13 41-16,10-12-415 16,4-17 213-16</inkml:trace>
          <inkml:trace contextRef="#ctx0" brushRef="#br0" timeOffset="14394.6226">28704-6148 869 0,'-14'-4'364'0,"1"8"-6"16,6-2-228-16,5 5-92 15,2-7-93-15,2 2-300 16</inkml:trace>
        </inkml:traceGroup>
      </inkml:traceGroup>
    </inkml:traceGroup>
    <inkml:traceGroup>
      <inkml:annotationXML>
        <emma:emma xmlns:emma="http://www.w3.org/2003/04/emma" version="1.0">
          <emma:interpretation id="{0A783796-A731-44BA-AB60-5D2A370D9B7C}" emma:medium="tactile" emma:mode="ink">
            <msink:context xmlns:msink="http://schemas.microsoft.com/ink/2010/main" type="paragraph" rotatedBoundingBox="18765,2533 30262,1774 30346,3044 18849,380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18861DDC-E73D-4558-A237-58F052F20085}" emma:medium="tactile" emma:mode="ink">
              <msink:context xmlns:msink="http://schemas.microsoft.com/ink/2010/main" type="line" rotatedBoundingBox="18765,2533 30262,1774 30346,3044 18849,3802"/>
            </emma:interpretation>
          </emma:emma>
        </inkml:annotationXML>
        <inkml:traceGroup>
          <inkml:annotationXML>
            <emma:emma xmlns:emma="http://www.w3.org/2003/04/emma" version="1.0">
              <emma:interpretation id="{697D494E-0740-43AF-8525-77C91F6E0A90}" emma:medium="tactile" emma:mode="ink">
                <msink:context xmlns:msink="http://schemas.microsoft.com/ink/2010/main" type="inkWord" rotatedBoundingBox="18769,2585 22088,2366 22145,3222 18825,344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5936.5402">18263-3726 439 0,'-7'1'231'0,"0"1"13"16,2 0-94-16,1 0-31 16,2-2-27-16,2 0 1 15,4 0-26-15,3-2-2 16,24-3-17-16,63-22-6 16,-58 9-17-16,1-4-6 15,-6 6-9-15,-7-6-3 0,-10 8-3 16,-1-1 0-16,-10 4 0 15,-6-3 2-15,-1 8-2 16,-9-1 1-16,-3 2 0 16,-5 1-1-16,-3 6-2 15,-3 3 2-15,5 10 3 16,-1 7 7-16,-1 3 4 16,5 5 6-16,2 5 0 0,3 3 2 15,7-2-7 1,10 3-3-16,6-4-5 0,11-3-3 15,7-5-7-15,8-3-16 16,1-10-16-16,7 1-15 16,-2-5-42-16,-1-6-283 15,-7-8 80-15</inkml:trace>
          <inkml:trace contextRef="#ctx0" brushRef="#br0" timeOffset="16122.757">18823-3863 839 0,'3'27'247'0,"-3"7"74"16,2-2-278-16,0 4-26 15,2 1-35-15,3-3-252 0,-2-11-51 16,6-1-45-16</inkml:trace>
          <inkml:trace contextRef="#ctx0" brushRef="#br0" timeOffset="16302.3558">18870-4017 761 0,'-2'-11'211'0,"-2"6"48"16,6 3-226-16,-2 2-62 16,2 0-228-16,2 0 47 15</inkml:trace>
          <inkml:trace contextRef="#ctx0" brushRef="#br0" timeOffset="16575.5831">19153-4275 757 0,'2'7'285'0,"-6"11"47"16,4 9-206-16,-2 15-4 0,2 10-41 15,-1 20-14-15,2-3-22 16,3 12-15-16,0-10-16 15,1 1-7-15,2-16-6 16,2-2-6-16,-3-14-29 16,1-10-39-16,2-17-20 15,0-13-279-15,2-15 47 16</inkml:trace>
          <inkml:trace contextRef="#ctx0" brushRef="#br0" timeOffset="16829.0889">19483-4408 417 0,'6'19'491'16,"-1"14"-141"-16,-1 16-235 16,-4 8 254-16,2 19-310 15,-2 2-23-15,0 12-8 16,3-9-14-16,4 6-8 15,-1-15-11-15,1-5-16 16,-2-15-14-16,-1-7-30 16,-4-18-13-16,-2-7-13 15,-1-16-162-15,-6-13-90 16,-2-8-13-16</inkml:trace>
          <inkml:trace contextRef="#ctx0" brushRef="#br0" timeOffset="17375.7627">19186-3874 656 0,'-13'-11'268'16,"7"-2"18"-16,10 4-176 15,11-5-8-15,4-1-30 16,19 1-28-16,2 1 1 0,12-1-5 16,-1-1-16-1,12-3-5-15,-9-2-9 0,6-5-4 16,-10 2-4-16,1-4 0 15,-13 3-2-15,-8-3 0 16,-6 6 0-16,-4 1 1 16,-6 5 0-16,-5 4-2 15,-4 6 1-15,1 7 6 16,-6-2 4-16,0 3 7 16,-2 5 5-16,0 40 6 15,2 62-6-15,2-37-2 16,-2-5-8-16,2 4-4 15,-2-16-4-15,2 0-2 16,-1-18 0-16,3-9-1 16,2-11 0-16,-1-13 1 15,0-12 0-15,3-7 0 16,-3-4 1-16,2-11-2 0,0 0 1 16,1-3-2-16,1 3 1 15,3-9-1-15,3 3 0 16,5-1-1-16,-1 9 1 15,5 4 1-15,-1 12 2 16,1 11 6-16,-4 11 1 16,1 11 2-16,-6 6 0 15,3 8-1-15,-4-1-6 0,4 3-3 16,-5-6-6-16,1 1-24 16,3-8-15-16,-3 0-16 15,-1-7-52-15,5-3-268 16,-7-10 80-16</inkml:trace>
          <inkml:trace contextRef="#ctx0" brushRef="#br0" timeOffset="17938.2556">20357-3990 721 0,'5'25'256'0,"2"10"37"15,-1 3-204-15,-3 3-11 16,1-5-34-16,-2-3-6 16,0-4-10-16,3-4 4 15,-1-9 2-15,-1-3-7 16,-1-11-4-16,5-6-2 0,-7 2-7 16,0-2-8-16,2-3 0 15,3-9-2-15,8-13-2 16,30-66 1-16,-23 55 1 15,2-11 1-15,-1 10 2 16,8-3 13-16,-3 14 3 16,2 8 8-16,-2 17 8 15,1 8 9-15,-6 14-7 0,3 10 3 16,-6 7-7-16,0 4-7 16,-7-6-11-16,1 4-5 15,-4-5-8-15,-5-7-2 16,-1-6-2-16,0 3 2 15,-6-10 0-15,-5-2 1 16,0 2-2-16,-3-2 2 16,-1-5-2-16,-3-3 0 15,1-4-1-15,-5-6 1 16,4 0-3-16,-4 1 0 16,4 7-1-16,2 2-2 15,5 5 0-15,1 5 1 16,5 0-1-16,5 1-2 15,3 3-25-15,6-1-25 16,2-3-26-16,8-6-57 16,3-3-99-16,6-9-157 15,-3 0-5-15</inkml:trace>
          <inkml:trace contextRef="#ctx0" brushRef="#br0" timeOffset="18376.4267">21122-4102 381 0,'0'-11'369'0,"-2"6"-69"16,-3 9-16-1,3-3-145-15,0 3-34 16,-3 12-27-16,-6 29-8 0,-9 60-8 16,18-63-15-16,4 3-6 15,7-16-17-15,9-2-4 16,5-11-7-16,6-5-4 15,4-11-4-15,-1-11 2 16,-7-7-1-16,3-9-4 16,-9-9 2-16,-4-13 1 15,-4 0-1-15,-4-8 0 16,-5 4 1-16,-6-3-1 16,-1 9-1-16,-8-7-2 15,0 7-1-15,-3-7-2 16,-2 7-1-16,-5 2 0 15,1 14 0-15,-5 6 3 16,5 16 2-16,1 9 0 16,6 11 0-16,4 11-1 0,13 3-3 15,9 6-3-15,7-3-2 16,16 1-13-16,4-7-10 16,13-2-31-16,3-4-23 15,14-3-140-15,-4-4-153 16,17 3-9-16</inkml:trace>
        </inkml:traceGroup>
        <inkml:traceGroup>
          <inkml:annotationXML>
            <emma:emma xmlns:emma="http://www.w3.org/2003/04/emma" version="1.0">
              <emma:interpretation id="{F6D77483-00C8-48F2-9B4D-0A265CCD8967}" emma:medium="tactile" emma:mode="ink">
                <msink:context xmlns:msink="http://schemas.microsoft.com/ink/2010/main" type="inkWord" rotatedBoundingBox="22740,2511 24500,2395 24540,2991 22780,3107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673.8856">22318-4407 897 0,'-16'8'287'16,"3"10"69"-16,1 10-239 16,6 7-39-16,3 6-13 15,3 1-19-15,5 1-20 16,2-5-8-16,-1 2-3 16,1-4-9-16,-5 5-1 15,-6-5-1-15,-5 0-9 16,-2-3-10-16,-7-4-25 15,4-15-20-15,-1-3-50 16,4-7 261-16,2-13 260 0,8-2-755 16,4-5 615-16</inkml:trace>
          <inkml:trace contextRef="#ctx0" brushRef="#br0" timeOffset="18936.286">22582-4152 221 0,'61'-38'438'0,"-11"5"-152"15,3-3-115-15,-14 7 140 16,-4 1-239-16,-14 8-24 16,-8 2 22-16,-8 7 12 0,-6 7-16 15,-8 8-3-15,-6 10-3 16,-1 4-11-16,-6 13-21 16,2 3 15-16,2 10 4 15,4-5-17-15,7 6-18 16,5-3-9-16,7-1-23 15,6-10-22-15,5-2-22 16,8-11-20-16,3-16-52 16,2-9-13-16,5-15-238 15,-3-9 55-15</inkml:trace>
          <inkml:trace contextRef="#ctx0" brushRef="#br0" timeOffset="19526.7786">23139-4367 720 0,'11'4'286'0,"-7"10"29"16,-3 15-169 0,-2 5-52-16,-3 11-17 0,0-3-28 15,3 12-6-15,1-7-17 16,7 3-6-16,2-10-9 16,5-2-4-16,3-20-5 15,2-9 0-15,-4-20 1 16,1-14-1-16,-3-7-1 15,8-8-2-15,-6-3 0 0,6-4-2 16,-1 7-1-16,6-12-1 16,-5 5 0-16,6 0 1 15,-3 9 0-15,1 7 6 16,-9 19 3-16,-1 15 16 16,-10 13 15-16,2 17-4 15,-9 3-1-15,4 11-1 16,-2-7-13-16,4 5-14 15,-2-9 1-15,3 0-1 16,-1-11-1-16,-1-7-1 16,3-9-1-16,-1-12 4 15,2-10 1-15,4-7-1 16,0-7-1-16,7-7-2 16,-2-2 0-16,8-8-2 15,-3 1 1-15,8-2-1 16,-2 9 0-16,2 3 0 15,-5 14 0-15,-3 8 6 0,-4 14 8 16,-3 10 16-16,-5 10 3 16,0 12 2-16,-5 3-6 15,-1 10-8-15,-1-1-14 16,2 9-6-16,-1-5-7 16,10 6-50-16,1-6-20 15,10-6-64-15,1-16 155 16,8-13-436-16,-3-18 183 0</inkml:trace>
        </inkml:traceGroup>
        <inkml:traceGroup>
          <inkml:annotationXML>
            <emma:emma xmlns:emma="http://www.w3.org/2003/04/emma" version="1.0">
              <emma:interpretation id="{7926B1A7-EBBA-4408-B690-64E062F3FD6A}" emma:medium="tactile" emma:mode="ink">
                <msink:context xmlns:msink="http://schemas.microsoft.com/ink/2010/main" type="inkWord" rotatedBoundingBox="25003,2393 26138,2318 26193,3151 25058,3226"/>
              </emma:interpretation>
            </emma:emma>
          </inkml:annotationXML>
          <inkml:trace contextRef="#ctx0" brushRef="#br0" timeOffset="19852.7261">24451-4228 705 0,'34'-5'353'0,"6"-6"-3"15,-2 0-163-15,12-7-65 16,-4 2-41-16,-1-4-43 16,-7 0-7-16,-4-2-6 15,-13 6-10-15,-2 0 6 16,-12 1 2-16,-2 5 10 16,-10 4 3-16,-6 4 6 15,-5 4-3-15,-4 14 7 16,-4 8-7-16,-3 12 3 15,2 4-8-15,5 12-3 16,8-5-12-16,8 5-7 0,9-10-9 16,13-3-10-16,8-6-10 15,8-13-45-15,2-11-44 16,9-11-27-16,-11-9-20 16,6-12-161-16,-11-4-90 15,-6-6 4-15</inkml:trace>
          <inkml:trace contextRef="#ctx0" brushRef="#br0" timeOffset="20433.7238">24969-4302 172 0,'-4'-34'437'0,"1"-2"-145"16,3 7-74-16,0-2 127 15,2 8-235-15,5-1-26 16,2 6-26-16,7-2-30 16,4 8-27-16,7-5-23 15,0 7-13-15,7 6-29 16,-1 4-8-16,3 4-20 15,-4 6 3-15,4 1-12 16,-5-2 23-16,3 2 10 16,-3-2 24-16,3-5 56 15,-8-2 45-15,-1-1 39 16,-9-6 16-16,-1-1 24 0,-12 5-32 16,-5-5-3-16,-5 4-29 15,5 2-5-15,-3 0-16 16,-2 4 8-16,-13 7-9 15,-69 65 13-15,61-38-8 16,-1 5-4-16,5-3-15 16,10 3-9-16,7-11-17 15,8 1-6-15,8-11-5 16,9-4-11-16,4-11-5 16,11-9-11-16,-1-9-4 15,4-7-5-15,0-4 5 0,-1-6 1 16,-8 1 10-1,1-8 5-15,-11 3 5 0,-1-8 6 16,-2 8 6-16,-5-1 0 16,-3 11 2-16,3 6 10 15,-4 14 7-15,-8 11 13 16,3 9 3-16,-6 17 7 16,1 3-7-16,-1 12-7 15,8 1-9-15,-2 10-5 16,0-7-6-16,2 17-3 15,2-8-18-15,1 3-36 16,2-8-18-16,4 0-41 16,-2-22-39-16,6-5-293 15,-3-15 85-15</inkml:trace>
        </inkml:traceGroup>
        <inkml:traceGroup>
          <inkml:annotationXML>
            <emma:emma xmlns:emma="http://www.w3.org/2003/04/emma" version="1.0">
              <emma:interpretation id="{2C05C0F0-4844-4F0D-8DE9-673BFB36D009}" emma:medium="tactile" emma:mode="ink">
                <msink:context xmlns:msink="http://schemas.microsoft.com/ink/2010/main" type="inkWord" rotatedBoundingBox="26745,2006 28044,1921 28128,3190 26829,3276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0865.9337">26223-4861 876 0,'4'36'357'15,"-8"20"37"-15,-1 10-242 0,1 14-8 16,-3-8-56-16,3 7-28 15,8-15-28-15,1-1-9 16,6-16-14-16,3-4-12 16,-1-18 7-16,3-10 1 15,-5-10 0-15,7-16 1 16,-2-7 0-16,8-13-2 16,-4-1-2-16,5-9 0 15,-5 4-2-15,3 3 0 16,-5 7 0-16,0 7 0 15,-3 13 2-15,-2 9 14 16,-4 3 7-16,0 15 9 16,-2 4 0-16,-2 6-1 15,2-1-14-15,2 7-8 16,2-5-12-16,2 0-6 0,3-6-59 16,-1-2-60-1,1-7-31-15,-4-5-302 0,-1-7 37 16</inkml:trace>
          <inkml:trace contextRef="#ctx0" brushRef="#br0" timeOffset="21465.3886">26674-4291 721 0,'54'-60'295'0,"-28"48"36"16,4 1-195-1,8-2 1-15,5-3-37 16,10-2-19-16,-5 2-25 0,3-6-8 15,-9 2-18-15,-5-1-15 16,-13 1 1-16,-6 0 0 16,-9 5-104-16,-9 3 104 15,-7-1-1-15,-8 0 1 16,-3 4-2-16,-5 9 101 16,-2 0-104-16,-4 8 8 15,0 6 0-15,0 10 5 16,4-1 2-16,3 13 2 15,4 0-9-15,7 4-4 16,9-6-6-16,4 2-3 16,7-7-4-16,13-2 0 15,-1-7-2-15,10-4 1 16,2-8 0-16,3-10-1 0,-6-7-2 16,8-13-2-16,-3-3-1 15,1-13-1-15,-4-2 0 16,1-10 0-16,-8 3 2 15,2-7 1-15,-5-2 2 16,3-13-1-16,-3 4-3 16,3-7-14-16,-2 7-4 15,1 7-2-15,-8 20-1 0,-7 15 2 16,-5 19 16-16,-12 19 16 16,-2 21 8-16,-9 27 14 15,1 13 6-15,-5 25 8 16,5 0-8-16,0 18-3 15,11-13-13-15,1 8-5 16,8-13-16-16,3 7-25 16,4-23-18-16,-1-2-12 15,1-23-14-15,0-8-71 16,2-21 6-16,1-10-288 16,4-15 31-16</inkml:trace>
        </inkml:traceGroup>
        <inkml:traceGroup>
          <inkml:annotationXML>
            <emma:emma xmlns:emma="http://www.w3.org/2003/04/emma" version="1.0">
              <emma:interpretation id="{165E4D7C-093A-4E2E-BEA9-0D4651074DBA}" emma:medium="tactile" emma:mode="ink">
                <msink:context xmlns:msink="http://schemas.microsoft.com/ink/2010/main" type="inkWord" rotatedBoundingBox="28594,1942 30266,1831 30323,2700 28651,281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2002.2373">28062-4383 675 0,'3'-4'318'0,"3"2"11"0,1 1-144 16,18-1-75-16,64-4-17 15,-53 1-43-15,9-9-8 16,-2-1-13-16,1-3-5 15,-14-2-6-15,-1-1-5 16,-13 4-5-16,-7 1 1 16,-9-2-1-16,-3 4-1 15,-8 3 2-15,-7-2 2 16,0 4-5-16,-7 5 0 16,3 3 0-16,-3 8 7 15,1 7 4-15,-3 8 16 16,4 3 13-16,-3 13 3 15,8 2-5-15,4 9 0 16,9-6-15-16,6 6-13 16,8-8-5-16,11-1-6 0,4-11-11 15,6-4-30-15,1-9-19 16,3-7-37-16,-1-9-19 16,1-5-52-16,-5-8 430 15,-2-9-665-15,-7-3 339 16</inkml:trace>
          <inkml:trace contextRef="#ctx0" brushRef="#br0" timeOffset="22372.5407">28692-5011 698 0,'-9'16'374'0,"0"17"-7"0,-4 23-123 16,2 8-107-16,0 18-22 15,2-1-50-15,2 5-11 16,2-15-28-16,5-1-8 16,5-23-13-16,8-7-3 15,3-15-16-15,4-14-13 16,0-16-6-16,-2-10-6 16,-4-8-2-16,1-8 13 15,-6 2 13-15,-4-2 5 16,-1 6 9-16,-3 7 17 15,-2 7 16-15,-5 9 9 16,4 11 2-16,1-7 0 16,-1 2-14-16,0 14-15 0,-2 18-9 15,-1 58-5-15,9-62-8 16,5-1-28-16,0-11-16 16,5-6-36-16,2-10-24 15,2-8-18-15,0-8-258 16,0-12 76-16</inkml:trace>
          <inkml:trace contextRef="#ctx0" brushRef="#br0" timeOffset="23080.0772">29128-5000 593 0,'4'-4'353'0,"-8"13"-5"16,-8 7-111-16,-1 15-73 15,-1 7-39-15,-6 18-11 16,2 5-28-16,-2 13-2 16,4-5-24-16,1 5-11 15,6-17-19-15,6-2-8 16,6-14-15-16,6-3-3 16,0-11-5-16,6-3-5 15,1-6-4-15,-2-9-13 16,3-9-11-16,4-9-11 15,-5-9-5-15,8-10-3 16,-4-4 11-16,3-4 12 0,-3 2 13 16,2-4 9-16,-10 3 7 15,3 7 3-15,-8 10 1 16,-5 3 7-16,-2 15 8 16,-2 13 15-16,-7 8 8 15,-2 15 9-15,2 4-5 16,-2 14-5-16,2-7-16 15,9 6-8-15,7-12-10 16,4-3-6-16,6-16-5 0,6-4-11 16,-3-9-9-1,5-13-15-15,-3-5-5 0,1-9-9 16,-5-2 5-16,2-9-3 16,-2 0 11-16,6-7-4 15,-6 0 6-15,5-2 2 16,-1 8 10-16,-4 4 4 15,-6 14 14-15,-3 8 17 16,-5 10 13-16,-2 12 13 16,-2 7 6-16,-2 9 3 15,0 2-12-15,4 8-8 16,0-8-14-16,2 0-28 16,3-7-18-16,0-8-16 15,2-8-338-15,2-11 94 16</inkml:trace>
          <inkml:trace contextRef="#ctx0" brushRef="#br0" timeOffset="23164.85">29713-4807 1018 0,'-11'3'289'16,"0"1"61"-16,2 3-328 15,0-1-335-15,6-3 64 16</inkml:trace>
        </inkml:traceGroup>
      </inkml:traceGroup>
    </inkml:traceGroup>
    <inkml:traceGroup>
      <inkml:annotationXML>
        <emma:emma xmlns:emma="http://www.w3.org/2003/04/emma" version="1.0">
          <emma:interpretation id="{BCBA0DEC-F4A3-4373-B6CE-930360BA3183}" emma:medium="tactile" emma:mode="ink">
            <msink:context xmlns:msink="http://schemas.microsoft.com/ink/2010/main" type="paragraph" rotatedBoundingBox="19073,3919 23874,3585 23960,4821 19159,515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132E236D-88E0-4048-8AAB-9920CA8B91C0}" emma:medium="tactile" emma:mode="ink">
              <msink:context xmlns:msink="http://schemas.microsoft.com/ink/2010/main" type="line" rotatedBoundingBox="19073,3919 23874,3585 23960,4821 19159,5155"/>
            </emma:interpretation>
          </emma:emma>
        </inkml:annotationXML>
        <inkml:traceGroup>
          <inkml:annotationXML>
            <emma:emma xmlns:emma="http://www.w3.org/2003/04/emma" version="1.0">
              <emma:interpretation id="{EAFD4314-80C5-4541-A780-9DB00B2CA8FC}" emma:medium="tactile" emma:mode="ink">
                <msink:context xmlns:msink="http://schemas.microsoft.com/ink/2010/main" type="inkWord" rotatedBoundingBox="19073,3919 23874,3585 23960,4821 19159,5155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4143.1995">18890-2676 619 0,'-20'-18'242'0,"-9"2"42"16,2-1-159-16,-11 8-4 15,0 9-20-15,-7 11-10 16,7 7-22-16,0 18 6 16,11 6-25-16,2 12-5 15,10-7-10-15,6 5-2 16,9-14-16-16,9-7-5 15,6-15-5-15,12-9-1 16,7-10-4-16,8-12-5 16,-3-7-6-16,3-10-4 15,-10-2-2-15,-3-10-1 16,-9 8 3-16,-2 0 4 16,-5 6 2-16,-2 4 2 15,-6 8 1-15,-1 7 1 16,-1 10 7-16,-3 8 9 15,0-5 6-15,-2 3 16 0,1 31 4 16,-1 85 12-16,-2-52-6 16,2 17 1-16,2-1-16 15,0 2-2-15,0-12-15 16,2 8-4-16,0-16-6 16,0-2-9-16,0-14-15 15,-1-10-38-15,1-16-19 16,0-12-50-16,2-15-20 15,-3-16-265-15,5-7 69 0</inkml:trace>
          <inkml:trace contextRef="#ctx0" brushRef="#br0" timeOffset="24584.1395">19030-2312 690 0,'24'-7'270'0,"5"-5"56"15,0-1-183-15,7-2-7 16,0 1-19-16,3-4-40 16,-2 0-25-16,2 0-6 15,-8 0-18-15,-4-4-5 16,-7 6-8-16,-8-4-3 16,-6 4-4-16,-6 0 2 15,-6 3 0-15,-3 2 1 16,-5 8 1-16,-4 3 0 0,-4 5 3 15,-3 9 5-15,3 6 7 16,-1 11-3-16,7 3 0 16,1 10-5-16,8-3-9 15,2 2-9-15,6-1 2 16,5-1-5-16,3-12-8 16,9 0-30-16,4-9-15 15,8-9-33-15,1-11-17 16,7-7-13-16,-4-8-21 0,0-10-234 15,-5-4 79-15</inkml:trace>
          <inkml:trace contextRef="#ctx0" brushRef="#br0" timeOffset="24927.1817">19592-2488 725 0,'9'-15'321'0,"-4"15"20"16,0 13-174-16,1 10-7 15,-1 10-53-15,2 1-4 16,2-2-4-16,4 1-23 15,-4-10-17-15,0-1 4 16,-3-9-15-16,-5-6-15 16,1-5 2-16,-2-4-14 15,2-2-9-15,0-1-9 16,1-2-10-16,14-26-23 0,30-61-7 16,-28 40-27-1,1 0-10-15,5-15-8 0,-3-3 4 16,3-13-26-16,-1 8 15 15,3-4 9-15,-4 14 13 16,3 13 14-16,-8 21 42 16,-2 17 29-16,-9 21 17 15,-1 19 21-15,-5 12 10 16,1 18 5-16,-4 4-7 16,1 10-5-16,-1-1-14 15,0 11-13-15,0-8-10 0,0 4-14 16,2-11-11-16,0-1-50 15,0-19-39-15,0-5-43 16,0-15 70-16,-7-8 71 16,2-8-372-16,-8-9 270 15</inkml:trace>
          <inkml:trace contextRef="#ctx0" brushRef="#br0" timeOffset="25096.9002">19869-2517 918 0,'11'-27'297'0,"9"1"48"16,9 5-258-16,14-3-22 16,2 10-40-16,17-4-9 15,-3 7-14-15,12 4-38 16,-12 1-22-16,8 6 354 16,-15 4-649-16,6 5 320 0</inkml:trace>
          <inkml:trace contextRef="#ctx0" brushRef="#br0" timeOffset="25530.2493">21143-2680 694 0,'-18'7'281'0,"-1"8"59"0,-9 12-114 16,1 5-97-16,2 15 1 15,2 4-14-15,3 5-45 16,9-6-49-16,7-3 10 16,6-12-19-16,14-7-7 15,2-10-9-15,11-9-8 16,0-14-5-16,4-9-11 16,-4-8-4-16,-2-12-3 15,-6-1 5-15,-1-4 5 16,-5 1 8-16,-1-11 7 15,-5 4 6-15,2 2 2 16,-4 7 8-16,-2 5 9 16,-1 16 6-16,2 12 15 15,-5 12 16-15,3 11-16 16,-2 9-8-16,1 14-6 16,-1 4-16-16,4 7-26 15,-5-7-2-15,5 2-41 0,1-11-2 16,0-10 0-16,-1-4-342 15,1-6 129-15</inkml:trace>
          <inkml:trace contextRef="#ctx0" brushRef="#br0" timeOffset="25729.8384">21225-2582 652 0,'-8'-38'349'0,"7"0"13"16,-1 4-151-16,5 3-62 15,6 4-58-15,8 3-32 16,4 6-39-16,8 4-28 16,0 1-20-16,5 8-32 15,-3 7-24-15,3 1-44 16,-3 5-143-16,7 2-80 16,-6 3-33-16</inkml:trace>
          <inkml:trace contextRef="#ctx0" brushRef="#br0" timeOffset="26076.6678">21806-2784 425 0,'5'-6'390'0,"-3"1"-74"15,-6 1-24-15,2 4-174 16,1 0-42-16,-3 2-8 16,-1 2-15-16,-4 3 10 0,-13 27-2 15,-59 73 5-15,61-55-9 16,4 11-4-16,7-9-22 15,9 0-9-15,12-12-12 16,8-6-6-16,7-14-7 16,4-6 0-16,-4-11-4 15,5-14-2-15,-8-9 2 16,-2-9 1-16,-6-7 2 0,-2-15 4 16,-8-1 2-16,-5-6 1 15,3 1 0-15,-2-11 1 16,3 6 0-16,2-8-1 15,6 3-1-15,2-11-8 16,1 13-15-16,-4-2-30 16,3 12-28-16,-1 8-27 15,-5 13-15-15,-3 7-275 16,-4 10 89-16</inkml:trace>
          <inkml:trace contextRef="#ctx0" brushRef="#br0" timeOffset="26629.0475">21663-2907 742 0,'24'-2'271'0,"-1"-5"35"15,11 0-199-15,4-1-20 16,7-1-25-16,-1 2-29 15,4 2-4-15,-6 1-6 16,1 2-10-16,-5 4-4 16,-4 7 6-16,-8 6 4 0,-3 8 4 15,-12 6 6 1,-6 14 25-16,-3 4 19 0,-7 13 19 16,-1-1-38-16,3 12-4 15,1-14-25-15,4 3-26 16,5-15-25-16,7-5 31 15,3-19-3-15,8-6-1 16,2-12-5-16,4-13-9 16,-4-12-6-16,7-9-9 15,-5-5 0-15,0-13 2 16,-6 3 11-16,-1-9 5 16,-6 5 9-16,2-4 1 15,-9 3 2-15,4 10 2 16,-6 8 2-16,2 12 10 15,-7 19 8-15,-2 14 9 16,-4 12 0-16,2 16 4 16,-7 5-11-16,4 11-8 0,7 0-8 15,3 7-5-15,1-11-8 16,8 0-25-16,-1-12-18 16,3-9-39-16,2-17-21 15,2-10-18-15,-6-13-22 16,2-9-243-16,-3-8 90 15</inkml:trace>
          <inkml:trace contextRef="#ctx0" brushRef="#br0" timeOffset="26891.4721">22735-2790 825 0,'0'20'334'0,"-2"13"34"15,2 4-224-15,2 10-7 16,3-2-56-16,4 2-13 15,-1-7-5-15,-1-6 3 16,-2-10-14-16,-1-13 7 16,-1-6-1-16,1-14-16 15,-4 5-10-15,0-1-5 16,2-11-13-16,9-35-3 16,18-50-5-16,-10 42-11 15,5 1-17-15,8-5-18 16,-3 9-80-16,6-1-239 15,-7 18-112-15,-4 13-102 16</inkml:trace>
          <inkml:trace contextRef="#ctx0" brushRef="#br0" timeOffset="27062.3285">23352-2631 1082 0,'-11'22'371'16,"-1"-8"35"-16,4-1-325 0,5-6-48 16,-1-3-430-16,10-17 93 15</inkml:trace>
        </inkml:traceGroup>
      </inkml:traceGroup>
    </inkml:traceGroup>
    <inkml:traceGroup>
      <inkml:annotationXML>
        <emma:emma xmlns:emma="http://www.w3.org/2003/04/emma" version="1.0">
          <emma:interpretation id="{B133BD78-6731-48E3-80F8-A404EFFAD995}" emma:medium="tactile" emma:mode="ink">
            <msink:context xmlns:msink="http://schemas.microsoft.com/ink/2010/main" type="paragraph" rotatedBoundingBox="13442,5729 30426,4386 30586,6415 13603,77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FA67CE-8C1A-498B-9170-7766276B8AE3}" emma:medium="tactile" emma:mode="ink">
              <msink:context xmlns:msink="http://schemas.microsoft.com/ink/2010/main" type="line" rotatedBoundingBox="13442,5729 30426,4386 30586,6415 13603,7758"/>
            </emma:interpretation>
          </emma:emma>
        </inkml:annotationXML>
        <inkml:traceGroup>
          <inkml:annotationXML>
            <emma:emma xmlns:emma="http://www.w3.org/2003/04/emma" version="1.0">
              <emma:interpretation id="{5CDC1E4B-9496-4B89-AA3D-99DF1E983D14}" emma:medium="tactile" emma:mode="ink">
                <msink:context xmlns:msink="http://schemas.microsoft.com/ink/2010/main" type="inkWord" rotatedBoundingBox="13488,6308 15291,6165 15352,6930 13548,7073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31903.8599">13794-330 24 0,'3'21'164'16,"-1"5"-30"-16,2 8 22 15,-2 0 49-15,-1 4-76 16,1-4-32-16,-2 2-3 16,2-8-23-16,-4-5-16 15,4-5 19-15,-2-7 6 16,0-8-8-16,0-8-19 0,0 3-21 16,0-1-6-16,2-5-16 15,3-6-14-15,8-15 6 16,39-59 7-16,-27 55-2 15,-1 3 10-15,-1 6 4 16,1 10 9-16,-8 12 1 16,-2 11 0-16,-6 5-7 15,-3 8-5-15,-3 7-6 16,-2-4-6-16,-2 0-1 0,2 1 0 16,2-7-2-1,1-6 1-15,3-4 0 0,3-11 1 16,5-5 0-16,4-11-2 15,4-2-2-15,5-7 0 16,0 5-2-16,2-3-1 16,-4 11 2-16,-3 1 0 15,-4 8-1-15,-4 7 0 16,-6 10 1-16,-3 6 0 16,-1 11 1-16,-6 2-2 15,2 1-6-15,0 1-10 16,4-6-20-16,-1-6-40 15,8-8-17-15,0-11-247 16,5-9 48-16</inkml:trace>
          <inkml:trace contextRef="#ctx0" brushRef="#br0" timeOffset="132387.2543">14396-166 530 0,'13'-11'223'15,"7"0"6"-15,11-5-117 16,8 5-78-16,17-5-11 16,2 0-19-16,14-2-233 0,0-2 73 15</inkml:trace>
          <inkml:trace contextRef="#ctx0" brushRef="#br0" timeOffset="131136.5747">13233-397 366 0,'1'-2'260'0,"1"-1"-27"15,0-3-23-15,-2-1-99 16,-2 0-20-16,-1-2-24 15,-3-2-4-15,-1 2-23 16,-15-4-20-16,-63-16 9 16,51 47-5-16,2 9-7 15,-1 9-3-15,8 2-1 16,1 2-5-16,8-6-1 0,11 1 1 16,7-14 1-1,7 8 6-15,9-5 4 0,7-1 3 16,4 2-1-16,1 4 0 15,-2-7-8-15,-1 3-1 16,-9-1-4-16,-6-3 1 16,-4-3-1-16,-7 4 0 15,-4-2-1-15,-8 1-1 16,-4-1-3-16,-3 2-2 16,0-6-5-16,-5-1-13 15,7-5-14-15,1-1-33 16,6-1-23-16,4-6-261 15,7-10 60-15</inkml:trace>
          <inkml:trace contextRef="#ctx0" brushRef="#br0" timeOffset="131465.9762">13474-319 478 0,'4'55'283'16,"-4"5"-7"-16,0-13-83 15,0 2-88-15,7-6-16 16,0-5-17-16,4-13-24 0,0-5 0 16,2-11-12-1,5-9-11-15,-2-9-2 0,4-7-5 16,-2-6-8-16,7-9-4 15,-5 1-8-15,0-5-11 16,-2 1-10-16,2-2-29 16,-6 5-27-16,2-1-25 15,-3 3-12-15,-2 4-183 16,0 3 8-16,-1 6-51 16,-4 10-13-16</inkml:trace>
          <inkml:trace contextRef="#ctx0" brushRef="#br0" timeOffset="132254.8939">14602-727 539 0,'13'-8'290'0,"-4"8"-1"16,-4 13-87-16,-3 12-97 15,-4 10-10-15,-1 6-35 0,-3 22-8 16,-1 2-22-16,-6 16-6 16,4-1-9-16,-2 7-6 15,1-14-9-15,1-2-20 16,5-21-5-16,0-6-6 15,1-19-27-15,5-7-38 16,-4-14 2-16,-4-10-223 16,1-1 37-16</inkml:trace>
        </inkml:traceGroup>
        <inkml:traceGroup>
          <inkml:annotationXML>
            <emma:emma xmlns:emma="http://www.w3.org/2003/04/emma" version="1.0">
              <emma:interpretation id="{F84EA23D-82AF-4FD9-943C-ABD8A289476F}" emma:medium="tactile" emma:mode="ink">
                <msink:context xmlns:msink="http://schemas.microsoft.com/ink/2010/main" type="inkWord" rotatedBoundingBox="16104,5519 20083,5204 20228,7049 16250,7364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34036.4671">16906-130 502 0,'6'-20'259'0,"-6"0"12"15,-6 4-69-15,-1 5-96 16,-2 9-3-16,0 6-6 15,-3 9-18-15,-1 8-22 16,0 5-6-16,4 4-6 16,6 6-8-16,3-1-13 0,3 3-6 15,1-2-5-15,-2 0-5 16,-6-7-4-16,-3 1 0 16,-8-6-1-16,-3-1-1 15,-5-5-5-15,-4-2-21 16,0-5-13-16,3-4-35 15,10-3-21-15,5-9 44 16,7-6-304-16,15-9 113 16</inkml:trace>
          <inkml:trace contextRef="#ctx0" brushRef="#br0" timeOffset="134493.766">17110-107 777 0,'2'0'245'0,"9"2"55"16,3 2-217-16,10 3-10 16,3 2-27-16,9 0-9 15,2-2-15-15,2 2-26 16,-1 2-30-16,3 2-21 16,-6-4-22-16,5 5-245 0,-3 1 76 15</inkml:trace>
          <inkml:trace contextRef="#ctx0" brushRef="#br0" timeOffset="134302.8881">17275-561 658 0,'25'-11'301'0,"-7"9"15"16,-5 13-127-16,-4 9-87 15,-8 18-6-15,-1 12-32 16,-7 19-8-16,-4 1-21 16,-1 11-8-16,1-8-12 15,-2 0-5-15,2-11-6 16,2 1-17-16,0-18-11 0,0-2-23 15,2-8-13-15,3-14-41 16,4-13 5 0,2-8-48-16,0-9-183 0,-4 5 51 15</inkml:trace>
          <inkml:trace contextRef="#ctx0" brushRef="#br0" timeOffset="135121.4318">18146 14 664 0,'2'-5'239'0,"2"1"54"16,1-1-173-16,8-2-24 0,12-4-17 15,60-29-17-15,-58 28-26 16,0-7-2-16,-4 7-11 16,-5-12 0-16,-9 8-2 15,-3 0 1-15,-8 0-4 16,-5-1 2-16,-4 12-5 16,-11-4-1-16,1 7-3 15,-10 2-3-15,0 2-2 0,-1 9-2 16,1 3-1-1,-1 12 1-15,5 4 1 0,-2 8 3 16,5-2 2-16,4 11 1 16,8-9 1-16,8 4-7 15,11-10-1-15,6 0-4 16,9-6-10-16,10-5-25 16,1-4-12-16,4-7-43 15,0-6-23-15,0-9-252 16,-6-8 59-16</inkml:trace>
          <inkml:trace contextRef="#ctx0" brushRef="#br0" timeOffset="135525.3466">18653-594 842 0,'-12'29'265'0,"-8"13"66"16,-11 24-218-16,-1 8-31 16,-6 20-13-16,7-9-17 15,0-4-19-15,13-16-15 16,11-5-6-16,12-21-7 16,14-10-2-16,9-14-2 0,7-13 1 15,3-13 0-15,7-9 0 16,-9-5 0-16,3-6-1 15,-4 0 1-15,-6-3-1 16,-11 9 0-16,0 3 0 16,-13 11 12-16,-1 8 10 15,-8 12-9-15,-5 10 0 16,-4 7 1-16,-3 6-12 16,0 6-12-16,2 4-4 15,3-3-13-15,7-6-25 16,6-8-23-16,5-3-38 15,6-11 562-15,8-11-806 16,-3-2 442-16</inkml:trace>
          <inkml:trace contextRef="#ctx0" brushRef="#br0" timeOffset="136261.9641">19128-601 712 0,'7'-11'296'16,"-7"9"23"-16,-5 10-200 16,-12 15 3-16,-4 11-26 15,-6 28-42-15,-6 3 1 16,-3 21 3-16,4-3-15 0,-1 4-17 16,8-20-3-1,7-1-7-15,11-19-9 0,5-5-4 16,11-13-1-16,3-8-3 15,6-10 2-15,8-5 0 16,-1-12 0-16,6-8-1 16,-4-10 0-16,5-10-2 15,-5-2 0-15,2-9 1 16,-7 3-1-16,-2-1 1 16,-8 12 1-16,-6 4 3 15,-4 13 1-15,-6 12 1 16,-3 13 2-16,-8 11 1 15,-1 8 0-15,-6 12 1 16,4-1-2-16,-2 6 0 16,8-5-2-16,3-4-2 15,7-13-2-15,4-2 0 16,9-12 0-16,7-4 0 0,3-5 0 16,6-6 1-16,2 1-1 15,2-8 0-15,-4 0-1 16,5-9 0-16,-3 2 0 15,4-7 0-15,-2 0 0 16,3-8-1-16,-7 6 1 16,0 0 0-16,-7 9-2 15,-2 11 0-15,-7 7 1 16,-8 14-1-16,-5 8 1 16,-1 7 1-16,-1 2 1 0,1 6-3 15,3-6-9-15,5-2-37 16,0-9-27-16,3-8-191 15,1-4-134-15,18-7-36 16</inkml:trace>
          <inkml:trace contextRef="#ctx0" brushRef="#br0" timeOffset="136410.6497">19622-314 986 0,'-7'-5'366'16,"0"1"-35"-16,5 6-344 15,0-2-15-15,2 0 244 0,2 0-617 16,2 0 384-16</inkml:trace>
          <inkml:trace contextRef="#ctx0" brushRef="#br0" timeOffset="133354.6521">15636-89 520 0,'22'6'287'0,"12"-1"-1"0,-1 1-114 16,8-4-41-16,1-4-51 16,3-2 5-16,-4-5-32 15,6-4-2-15,-5-1-18 16,-3-4-6-16,-8-4-9 15,-6 2-2-15,-9 4-8 16,-3-2 1-16,-8 4-2 16,-6-2 1-16,-3 3-2 0,-5-2 0 15,-4 5-3-15,-1 4-1 16,-2 8-1-16,-6 5 0 16,2 9-1-16,-5 8-1 15,3 5 3-15,-1 9 1 16,3 0 0-16,2 3 2 15,7-3 2-15,4 7-1 16,7-11 0-16,7 4 0 16,4-7-3-16,5-4 0 15,4-7-7-15,5 2-31 16,1-13-7-16,8 0-44 16,-3-9-28-16,5-6-251 15,-7-10 62-15</inkml:trace>
          <inkml:trace contextRef="#ctx0" brushRef="#br0" timeOffset="132920.2475">15806-581 454 0,'11'-18'245'16,"-2"3"6"-16,-2 6-105 16,0 2-19-16,-3 11-38 15,-6-4 3-15,0 3-20 0,0 5-2 16,-9 38-15-16,-21 74-6 16,16-48-19-16,-1 13-9 15,3-8-8-15,1 4-6 16,3-12-3-16,-1 0 0 15,2-19 0-15,3-5-95 16,3-14 270-16,-5-10-526 16,7-11 171-16</inkml:trace>
          <inkml:trace contextRef="#ctx0" brushRef="#br0" timeOffset="133813.7653">16457-585 490 0,'-9'13'331'16,"-4"16"-31"-16,-1 7-62 15,-9 23-135-15,5 5-25 0,-8 11-7 16,3-6-24-16,7-1-8 16,10-19-18-16,12-4-6 15,10-18-10-15,16-12-1 16,4-15-1-16,8-15 2 16,-5-8-1-16,5-10 1 15,-12-1 1-15,1-4 1 16,-12 4 0-16,-3 2 5 15,-10 4 1-15,-5 10 7 16,-3 11 6-16,-7 20 6 16,-2 10-18-16,-4 13-18 15,-1 6 6-15,-4 7 5 16,5-6-39-16,1 2-13 16,6-5-9-16,8 1-60 15,9-5-276-15,5-7 80 16</inkml:trace>
          <inkml:trace contextRef="#ctx0" brushRef="#br0" timeOffset="129428.0743">18222-1422 198 0,'9'-22'175'0,"-2"2"1"0,2-1 11 0,0 1-41 0,2 0 10 0,-6 4-26 0,-1 0-16 15,-2-2-36-15,-2 5 12 0,-2 6-17 0,-2-2-11 0,1 7-2 0,1 2 4 0,-2 2-19 16,-1 1 1-16,-6 8-9 0,-30 36-2 16,-57 56-1-1,42-44 4-15,2-3-7 16,-9 11 2-16,7-7-3 0,-9 5-6 16,16-6-9-16,-3 4-1 15,16-16-6-15,-2 0-3 0,16-12-3 16,4-1-1-16,6-11-7 15,5-1-31-15,5-9-19 16,4-4-54-16,5-6-53 16,4-1-252-16,-11-2 45 15</inkml:trace>
        </inkml:traceGroup>
        <inkml:traceGroup>
          <inkml:annotationXML>
            <emma:emma xmlns:emma="http://www.w3.org/2003/04/emma" version="1.0">
              <emma:interpretation id="{827842BF-A105-4A01-826C-E109B462895F}" emma:medium="tactile" emma:mode="ink">
                <msink:context xmlns:msink="http://schemas.microsoft.com/ink/2010/main" type="inkWord" rotatedBoundingBox="20670,6409 21731,6325 21793,7110 20732,7194"/>
              </emma:interpretation>
            </emma:emma>
          </inkml:annotationXML>
          <inkml:trace contextRef="#ctx0" brushRef="#br0" timeOffset="136730.5294">20113-330 914 0,'9'18'244'0,"-2"3"101"16,-3 8-265-16,-4 13 7 16,2-8 0-16,0 9-43 15,1-8-10-15,3 4-4 16,4-10-5-16,7-2 1 16,-1-9-3-16,2-12 6 15,2-6 1-15,3-11-1 16,-3-7-1-16,7-11-8 15,0-2-9-15,2-7-6 16,-2 6-4-16,2-10-10 16,-6 10-4-16,3-4-17 15,-5 3-17-15,-3 3-13 0,-1 10-7 16,-5 4-25-16,-5 8-3 16,1 7-3-16,-5 1-260 15,-3 0 75-15</inkml:trace>
          <inkml:trace contextRef="#ctx0" brushRef="#br0" timeOffset="137393.3603">20662-321 315 0,'50'59'416'15,"-35"-62"-124"-15,6-3-174 16,-1-5 197-16,5 2-245 16,-3 2-26-16,-4-5-2 15,-5 3-12-15,-4-2-4 16,-8 0-8-16,-2-2 0 16,-5 6 1-16,-6 2 2 15,-1 5-3-15,-9 5-1 16,1 11-103-16,-5 13 98 15,3 5 100-15,-4 10-105 16,3-1-103-16,6 6 202 0,8-8-103 16,6 1-107-16,9-10 100 15,12-1 99-15,1-15-128 16,9-7-25-16,3-7-24 16,7-9-13-16,-3-8-9 15,7-6 12-15,-5-8 21 16,2-5 22-16,-9-3 15 15,0-6 11-15,-6-4 14 16,-3-14 7-16,-2-2 6 16,4-9 2-16,0 8 20 0,-1 8 25 15,-1 22 15-15,-5 11 25 16,-6 19 15-16,-8 6 5 16,-4 12-14-16,-6 19-5 15,0 12-14-15,-7 25-13 16,1 6-24-16,-3 16-10 15,4-11-12-15,-3 8-24 16,10-21-22-16,7 1-59 16,6-19 448-16,15-1 43 15,12-16-806-15,10-14 753 16</inkml:trace>
        </inkml:traceGroup>
        <inkml:traceGroup>
          <inkml:annotationXML>
            <emma:emma xmlns:emma="http://www.w3.org/2003/04/emma" version="1.0">
              <emma:interpretation id="{F5CCFDA7-7367-439E-9820-287BA7648B2C}" emma:medium="tactile" emma:mode="ink">
                <msink:context xmlns:msink="http://schemas.microsoft.com/ink/2010/main" type="inkWord" rotatedBoundingBox="23266,5213 26157,4984 26244,6090 23353,6318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05672.3003">22695-1696 417 0,'4'0'192'16,"-1"0"45"-16,1 0-118 15,0 0-26-15,-1 0-2 0,3 0-30 16,-1 0-27-16,1 1 22 16,1 1-2-16,2 0-13 15,5 4-1-15,1 1-3 16,59 40-2-16,-55-31 4 15,10 0-3-15,4 4 1 16,10 2-2-16,4-1-9 16,16 12-10-16,-1-3 21 15,6 14-3-15,-5-3-7 16,2 6 0-16,-16-11 4 0,3 6-22 16,-10-10-3-16,1 6 0 15,-12-5-1-15,-1 1-4 16,-8-3-4-16,-4-4-24 15,-9-9-17-15,2-4-49 16,-4-5 11-16,0-7-290 16,4-6 77-16</inkml:trace>
          <inkml:trace contextRef="#ctx0" brushRef="#br0" timeOffset="106421.6005">24474-1218 579 0,'0'-4'216'0,"-3"1"37"16,-3-1-140-16,-1 0-20 16,-7 3-34-16,-15-3 5 0,-49 0-4 15,55 12-31-15,3 1 3 16,2 5 7-16,5 2-16 16,4 6-15-16,4 0 11 15,7 7-3-15,3-4-3 16,10 0 0-16,-1-3-4 15,6 7-2-15,-2-10-1 16,0 7-2-16,-5-5 0 16,-6 5 0-16,-5-7 2 0,-8 9 3 15,-5-5 2-15,-8 6 2 16,-5-4-2-16,-7 0 0 16,1-7-4-16,-5 2-3 15,7-3-3-15,-1-3-4 16,5-5-8-16,4-2-18 15,8-7-17-15,5-5-42 16,8-6 141-16,3-13-391 16,12 6 155-16</inkml:trace>
          <inkml:trace contextRef="#ctx0" brushRef="#br0" timeOffset="106842.9601">24644-1204 325 0,'-13'38'330'0,"3"2"-59"15,1 14 23-15,-2-3-188 16,2 8-13-16,5-16-23 0,1 6-23 16,6-13-18-16,8 0 7 15,3-14-11-15,10-4 3 16,-2-13 1-16,6-8-3 16,-6-10-1-16,5-10 0 15,-7-3-5-15,3-6-4 16,-5-2-6-16,2-6-4 15,-2 0-6-15,2-10-14 16,-4-3-11-16,6-1-23 16,0 4-9-16,3-1-20 15,-1 21 2-15,-1 1-12 16,-1 11 5-16,-1 3-108 16,-4 6-94-16,-3-3-7 15</inkml:trace>
          <inkml:trace contextRef="#ctx0" brushRef="#br0" timeOffset="107332.6207">25088-1270 441 0,'18'92'210'16,"-18"-46"33"-16,2-2-107 15,0-1-15-15,1-3-11 16,-1-2-34-16,2-15-23 16,-1 1-4-16,3-10-8 15,-6-7-12-15,7-5-4 16,0-7-7-16,-7 3-7 15,4-2-2-15,1-3-4 0,8-15-4 16,70-71 0-16,-53 44 1 16,1 7-2-1,0 3 1-15,-6 10 0 0,-3 11 3 16,-4 12 4-16,-7 12 8 16,-2 10 7-16,-8 11 8 15,-1 11-11-15,-5 7-1 16,0-3-8-16,-3 3-6 15,3-9-7-15,3-9 8 16,2-9-1-16,6-7 2 16,6-8-1-16,3-8 1 15,1-6-1-15,6-11-1 16,1 1-3-16,-3-6 0 16,0 0-1-16,1 3 0 15,-4 8 0-15,1 1 2 16,-8 10 1-16,3 5 3 15,-6 7 1-15,1 8 0 16,-5 3-3-16,3 11-1 0,-5-4-3 16,1 6-15-16,-2-4-14 15,2 3-54-15,3-8-56 16,4 1-223-16,8-3 16 16</inkml:trace>
        </inkml:traceGroup>
        <inkml:traceGroup>
          <inkml:annotationXML>
            <emma:emma xmlns:emma="http://www.w3.org/2003/04/emma" version="1.0">
              <emma:interpretation id="{A8244E0D-1F01-4127-A0AF-B8F49DFBCBBC}" emma:medium="tactile" emma:mode="ink">
                <msink:context xmlns:msink="http://schemas.microsoft.com/ink/2010/main" type="inkWord" rotatedBoundingBox="26973,5302 30476,5025 30559,6067 27055,6344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07992.8167">26712-1631 326 0,'4'10'324'16,"-4"3"-56"-16,-8 11 6 15,-1 10-147-15,-9 24-14 16,-3-1-40-16,-1 19-8 15,0-2-24-15,3 9-9 16,4-14-13-16,4 3-9 16,2-13-7-16,4-3-5 15,3-12-7-15,-2-5-20 16,3-12-12-16,-3-3-25 16,4-10-10-16,-4-6-9 15,-1-10-147-15,0-7-62 16,3 7-22-16</inkml:trace>
          <inkml:trace contextRef="#ctx0" brushRef="#br0" timeOffset="108862.463">27333-1532 697 0,'-22'32'282'0,"-9"19"35"15,1 3-191-15,-1 9-11 16,2-5-48-16,9 7-17 16,8-16-26-16,8-2-6 15,10-10-12-15,8 0-1 16,2-19-2-16,8-11 0 16,-4-7 0-16,1-15 1 15,-3-10-1-15,-2-6 1 0,-1 3 0 16,-2-9 0-16,-4 10 0 15,-2 2 0-15,-5 12 4 16,-2 8 3-16,-2 9 0 16,0-3 0-16,-2 5 0 15,-6 17-6-15,-30 77-4 16,27-50-6-16,6-8-12 16,3-1-33-16,10-12-25 15,10-2-285-15,2-11 60 16</inkml:trace>
          <inkml:trace contextRef="#ctx0" brushRef="#br0" timeOffset="109153.3373">27614-1220 759 0,'-7'9'283'0,"-6"11"24"15,1 3-211-15,3 17-12 16,3-4-30-16,1 9-34 16,3-5 7-16,0 0-3 15,-1-13-7-15,-4-2-8 16,-1-9-1-16,-4-1-3 16,1-10-6-16,0 4-13 0,-2-7-11 15,1-6-25-15,3 1-15 16,2-4-36-16,3-8-86 15,6-3-128-15,5-7-1 16</inkml:trace>
          <inkml:trace contextRef="#ctx0" brushRef="#br0" timeOffset="109583.0307">27760-1187 888 0,'37'-13'223'0,"-1"2"77"15,7-3-253-15,0 5-16 16,8 1-14-16,-10 7-23 16,4 2-10-16,-3 7-10 15,1 2-278-15,-7-1 92 16</inkml:trace>
          <inkml:trace contextRef="#ctx0" brushRef="#br0" timeOffset="109396.2366">27999-1584 842 0,'-11'50'291'0,"-5"15"45"16,-1-2-224-16,3 13-34 15,3-6-41-15,2 8-11 16,4-11-16-16,-3 3-16 16,5-12 2-16,-4-8-16 15,1-14-14-15,-1-10-15 16,3-14-48-16,-1-8-182 15,0-8-46-15,3 1-77 16</inkml:trace>
          <inkml:trace contextRef="#ctx0" brushRef="#br0" timeOffset="109969.7287">28623-1151 797 0,'-2'38'251'15,"0"-1"64"-15,6 9-221 16,0-10-39-16,3 2-6 15,0-10-16-15,0-8-13 16,0-7 7-16,3-8 1 16,-3-8-4-16,2-6 5 15,2-4-5-15,1-10-3 0,-1-3-1 16,3-10-4-16,1 2-9 16,-1-6-2-16,3 8-3 15,-3-1-2-15,0 13-1 16,-3 4 0-16,-3 9-1 15,-3 2-2-15,0 6-1 16,-5-2-3-16,0 1-3 16,2 0-11-16,0 0-4 15,2 1-20-15,-1 1-18 16,3 0-35-16,-1 0 22 0,2 0-256 16,8 1 75-16</inkml:trace>
          <inkml:trace contextRef="#ctx0" brushRef="#br0" timeOffset="110471.1751">29036-1175 745 0,'2'9'273'0,"0"0"43"0,1-2-202 16,5-1-17-16,21 8-37 15,66 12-8-15,-59-39-22 16,2-2-7-16,-9 3-9 15,-7-6-5-15,-6 3-4 16,-3-1 1-16,-8 4-1 0,-5-3 2 16,0 6 2-16,-11 2 0 15,-1 1-1-15,-8 5 2 16,7 1-3-16,-9 5 4 16,1 4 0-16,-5 7 4 15,7 8 3-15,-7 6 0 16,5 5-4-16,6 6-1 15,4-3-5-15,4-2-4 16,9-9-2-16,12 2-5 16,5-13-8-16,9-8-24 15,7-3-13-15,6-5-41 16,-5-13-18-16,8-6-113 16,-7-5-128-16,1-19 2 15</inkml:trace>
          <inkml:trace contextRef="#ctx0" brushRef="#br0" timeOffset="110693.505">29886-1803 705 0,'15'-23'289'0,"-6"19"39"0,-9 17-185 16,-6 21-13-16,-6 6-11 15,-6 21-12-15,-2 4-10 16,-11 18-3-16,0-7-8 15,-1 11-28-15,3-6-28 16,0 11-12-16,11-11-25 16,2 9-67-16,5-14-16 0,0 2-352 15,4-19 50 1</inkml:trace>
          <inkml:trace contextRef="#ctx0" brushRef="#br0" timeOffset="108476.8754">26440-1133 446 0,'1'-8'214'16,"5"5"30"-16,-1 5-107 15,-5-2-4-15,2 0-15 0,3 1-22 16,3 1-30-16,21 5-3 16,54 17-17-16,-46-19-15 15,1-3 2-15,9-2-3 16,-2-2-10-16,6-3-3 16,-4-4-9-16,3 0-1 15,-10-2-3-15,-2 2 0 16,-11 4-2-16,-9-3 0 15,-9 1 1-15,-7-2-2 16,0-2 2-16,-4 1 1 16,-5 1-2-16,-1-1 0 15,-1 5-1-15,-10 3 0 16,0 2-2-16,-2 6 1 16,1 3 0-16,-2 7 0 15,2 6 1-15,-1 6 2 16,5 3 2-16,-2 7 2 0,5 0 1 15,4 0 0-15,5-6-2 16,8 3-2-16,3-10-2 16,8-2-2-16,3-5-7 15,3-5-16-15,3-8-7 16,5-3-33-16,-1-9-31 16,3-4-175-16,0-3-64 15,-1-8-58-15</inkml:trace>
        </inkml:traceGroup>
      </inkml:traceGroup>
    </inkml:traceGroup>
    <inkml:traceGroup>
      <inkml:annotationXML>
        <emma:emma xmlns:emma="http://www.w3.org/2003/04/emma" version="1.0">
          <emma:interpretation id="{A207E2F2-1B55-4B77-BE22-AEEE5649343F}" emma:medium="tactile" emma:mode="ink">
            <msink:context xmlns:msink="http://schemas.microsoft.com/ink/2010/main" type="paragraph" rotatedBoundingBox="14070,7727 31074,7191 31142,9360 14139,98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EB9766-47BC-490E-A368-C313818E0CF5}" emma:medium="tactile" emma:mode="ink">
              <msink:context xmlns:msink="http://schemas.microsoft.com/ink/2010/main" type="inkBullet" rotatedBoundingBox="14109,8952 14403,8943 14412,9242 14118,9252"/>
            </emma:interpretation>
            <emma:one-of disjunction-type="recognition" id="oneOf14">
              <emma:interpretation id="interp14" emma:lang="" emma:confidence="0">
                <emma:literal>•</emma:literal>
              </emma:interpretation>
            </emma:one-of>
          </emma:emma>
        </inkml:annotationXML>
        <inkml:trace contextRef="#ctx0" brushRef="#br0" timeOffset="300523.002">13774 2194 509 0,'-2'-7'195'0,"-2"0"24"16,1 0-140-16,-1-1-11 15,-1 1-28-15,-2 0-8 16,-1 0 34-1,-8-4-32-15,-60-27 0 0,53 45 11 16,3 11-2-16,2 4-6 16,0 5-1-16,7 2-3 15,2 1-12-15,4-6-9 16,10-1-3-16,10-6 0 16,-1-10-1-16,4-4-1 15,4-8 1-15,-2-2 1 0,-2-8-2 16,-2 1 0-16,-2-2 0 15,-1-1 0-15,-4-1 1 16,-2 4-1-16,-1 0 1 16,-3 3-2-16,-5 3 0 15,1 3-1-15,-1 3-1 16,0 2 0-16,-2 0 0 16,1 2 1-16,-1 2 0 15,0 1-2-15,1 2 0 16,-1 4-1-16,2 2-1 15,2-6-2-15,0 0 2 16,2-1 0-16,2-3 1 16,-1 1 0-16,3-2 0 15,-1-2 0-15,1-2 0 16,-3-2 0-16,1-1-2 16,0-1 2-16,-3-1-1 15,1 0 0-15,-2 0 0 0,-2 1-1 16,1 1-1-16,-3 1 1 15,0 3 1-15,-1 1 1 16,0 3-1-16,1 3 1 16,0-1-1-16,1 2 0 15,1 0-1-15,2 1 1 16,2-3 1-16,-1-1 1 16,3-1 0-16,2-1 0 15,-1-2 0-15,2-2-1 0,0-1-1 16,-1-1-2-16,-1 0-47 15,1 1-291-15,-3 1 80 16</inkml:trace>
        <inkml:trace contextRef="#ctx0" brushRef="#br0" timeOffset="306028.236">13658 2151 498 0,'-5'-2'427'15,"-4"-2"-307"1,0 1-81-16,2-3-11 16,-2 3-4-16,1-1-9 0,1 2-3 15,0 4 10-15,2 2 4 16,-1 1-1-16,3 6 2 15,-3 7-6-15,-3 52-1 16,22-59-2-16,1-3 3 16,1-10 1-16,6-4-2 15,-4-6-1-15,6-5-1 16,-1-2-4-16,-1-3-5 16,-4 2 0-16,-1-5 1 15,-7 5-1-15,-2 0 7 16,-3 4 0-16,-4 1 1 15,-4 6 3-15,-1 0-3 16,-1 2-6-16,-8 7 3 16,-2 6-1-16,-3 12-1 15,0 9 4-15,-3 11 1 16,4 1-4-16,7 6-3 16,6-8-2-16,7-1-4 15,8-9-2-15,7-7 0 0,1-11-1 16,7-13 2-16,0-12 0 15,2-10 0-15,-5-1 1 16,1-5-1-16,-6 1 1 16,-5 1 0-16,-5 6-3 15,-5-1 2-15,-5 5-1 16,-6 4 0-16,-4 5-1 0,-5 5 2 16,0 3-2-16,-6 10-8 15,1 4-10-15,-4 7-39 16,2 2-19-16,1 9-269 15,15 0 52-15</inkml:trace>
      </inkml:traceGroup>
      <inkml:traceGroup>
        <inkml:annotationXML>
          <emma:emma xmlns:emma="http://www.w3.org/2003/04/emma" version="1.0">
            <emma:interpretation id="{4D7D290B-4EEB-4C3B-B1C8-129A7FC3732F}" emma:medium="tactile" emma:mode="ink">
              <msink:context xmlns:msink="http://schemas.microsoft.com/ink/2010/main" type="line" rotatedBoundingBox="14880,7701 31074,7191 31142,9360 14948,9870"/>
            </emma:interpretation>
          </emma:emma>
        </inkml:annotationXML>
        <inkml:traceGroup>
          <inkml:annotationXML>
            <emma:emma xmlns:emma="http://www.w3.org/2003/04/emma" version="1.0">
              <emma:interpretation id="{BDEFF193-9D59-417A-9E65-59BA13143F14}" emma:medium="tactile" emma:mode="ink">
                <msink:context xmlns:msink="http://schemas.microsoft.com/ink/2010/main" type="inkWord" rotatedBoundingBox="14880,7701 18203,7597 18256,9274 14933,9379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99019.4316">14880 2061 254 0,'13'-11'345'15,"8"-4"-82"-15,1 5-144 0,7 4 175 16,-2 6-205 0,4 2-1-16,-4 9-14 0,0 7-11 15,-4 3-19-15,1 5-4 16,-6-3-15-16,-2 2-13 16,-5-5 3-16,-2-3-2 15,-4-7-3-15,-3-1 1 16,-4-3 0-16,-1-3-2 15,1-3-1-15,-2 0-2 16,-1 0-4-16,-2 0-2 16,-13 0 2-16,-9 0-1 15,-49 0 1-15,53 6 3 16,3-1 2-16,4 8 1 16,4 3 0-16,-1 2-1 15,10-2-3-15,1 2-1 16,8-3-3-16,3-1 1 15,8-1 0-15,-3-4-10 16,6-4-9-16,2-1-8 16,4-9-29-16,3-6-39 0,0-2-12 15,2-9-116-15,-4-1-121 16,-2-6 8-16</inkml:trace>
          <inkml:trace contextRef="#ctx0" brushRef="#br0" timeOffset="199394.4191">15347 2055 756 0,'-1'27'237'0,"-7"6"52"15,3 1-213-15,-4 8-6 16,4-3-22-16,-3 5-5 16,1-12-4-16,3 1-8 15,3-14-8-15,2-8-4 16,3-9-4-16,5-13-7 15,4-7 2-15,7-13-1 16,1-3-1-16,4-9-6 16,-1 3 0-16,3-9-1 15,-5 12 0-15,3-5 0 16,-3 10-1-16,-3 8 2 16,-2 13 0-16,-8 9 14 15,-6 19 4-15,-4 15 3 16,-5 4 2-16,-5 15-2 15,0-2-13-15,2 3-2 0,4-11-1 16,5-5-1-16,2-12 1 16,5-10 5-16,6-8-1 15,1-17 0-15,2-7-2 16,6-11-1-16,1-2-4 16,1-7-2-16,-1 6-1 15,8-6 0-15,-7 7-1 16,1 3 0-16,-7 8 0 15,0 3 0-15,-11 14 3 16,-2 10 4-16,-1 9 5 0,-6 8-4 16,-1 6 0-16,1 8-2 15,-4-3-4-15,-1 3-9 16,4-8 0-16,1 3-21 16,0-13-16-16,7-2-29 15,3-13-11-15,4-5-33 16,3-11 0-16,3-5-210 15,-4-8 13-15,4-4-75 16</inkml:trace>
          <inkml:trace contextRef="#ctx0" brushRef="#br0" timeOffset="199927.4799">15997 2025 731 0,'5'18'264'0,"-3"9"36"16,-4 0-201-16,-1 11-12 15,-1-6-37-15,-1 2-5 16,1-7-9-16,2-1-7 0,6-8-9 16,3-9-2-16,4-9-1 15,2-9-7-15,3-7 3 16,2-13-1-16,2-2-3 16,3-7-5-16,-1-2-3 15,0-3 0-15,-1 3 0 16,1 8-1-16,-8 8 0 0,1 10 3 15,-6 10 3-15,-6 17 5 16,-4 0 6-16,-3 12-2 16,0 6-2-16,-6 5-2 15,2-4-5-15,3 2-5 16,-1-8 1-16,3-5 1 16,5-8-2-16,3-6 1 15,2-5 0-15,6-6 1 16,1-3-1-16,6-7 1 15,2-4-2-15,5-4 0 16,-4 0 0-16,6-6-1 16,-2 8 0-16,2-2 0 15,-9 4-1-15,0 5 7 16,-7 15 4-16,-3 4 4 16,-6 8 1-16,-6 8 1 15,-1 5-7-15,-5 3-2 16,-1-1-5-16,-5 2-1 0,5-2 0 15,-2 5-1-15,4-7-40 16,3 2-57-16,8-7-26 16,5-8-263-16,7-10 22 15</inkml:trace>
          <inkml:trace contextRef="#ctx0" brushRef="#br0" timeOffset="200101.543">16688 2091 832 0,'-7'31'235'0,"-2"7"44"15,0 0-246-15,0 3-7 16,2-3-33-16,1-2 118 16,4-9-390-16,10-3 169 15</inkml:trace>
          <inkml:trace contextRef="#ctx0" brushRef="#br0" timeOffset="200348.8814">16699 1999 130 0,'-13'-30'435'15,"6"3"-161"-15,-2-4-50 0,5 6 88 16,3-2-223-1,4 1-34-15,4 6-21 0,4 8-38 16,0 1-39-16,2 6-35 16,1 10-30-16,-1 8-200 15,7 21 39-15</inkml:trace>
          <inkml:trace contextRef="#ctx0" brushRef="#br0" timeOffset="200609.1384">16894 2355 702 0,'14'-27'218'15,"1"-4"49"-15,8-9-179 16,-1 2-9-16,5-3 1 16,2 10-12-16,5-5 2 15,-5 7-9-15,5 8-18 16,-7 10-20-16,-3 5-4 15,-10 15-12-15,-3 13-9 16,-7 3 5-16,-3 8-6 16,-1-1-8-16,0 8-22 15,4-2-20-15,1 5-43 16,1-7 92-16,3-3-330 16,2-8 119-16</inkml:trace>
          <inkml:trace contextRef="#ctx0" brushRef="#br0" timeOffset="200892.8113">17359 2337 339 0,'71'-83'329'0,"-55"61"-62"15,2-1 20-15,2 8-184 16,-2 4-1-16,0 8-16 0,0 1-17 16,-4 9-23-1,-1 6-12-15,0 1-24 0,-2 4-11 16,-1 0-26-16,5 2-41 15,-3-5-22-15,5 3-18 16,-1-2-221-16,9-2 66 16</inkml:trace>
          <inkml:trace contextRef="#ctx0" brushRef="#br0" timeOffset="174962.6714">16129 834 595 0,'-11'3'259'16,"-4"10"14"-16,-3 5-152 15,-9 9-38-15,-2 7-19 16,-5 13-23-16,0 0-3 0,-4 11 0 16,7-6-3-16,2 2-10 15,4-16-10-15,4-5-3 16,10-17-4-16,2-9-1 15,1-12-3-15,8-12 1 16,11-8-2-16,-3-15 0 16,4-5-1-16,8-9-1 15,-4 0 1-15,2 0-1 16,2 9-1-16,0-2 1 16,2 13 0-16,5-2 3 15,-2 8 3-15,6 1 7 16,-2 9 5-16,7 6 7 15,-4 8 1-15,4 4 1 16,0 6-4-16,4 8-3 16,-6 4-9-16,8 7-3 15,-8 1-4-15,6 2-27 16,-4-2-25-16,4 4-320 16,-6-6 75-16</inkml:trace>
          <inkml:trace contextRef="#ctx0" brushRef="#br0" timeOffset="174535.0329">16080 953 735 0,'2'-6'213'0,"0"1"86"15,-1 1-201-15,-1 1-6 16,0 1-6-16,0 2 5 15,0 2-28-15,0 3-4 0,-1 20-4 16,-8 87 0-16,3-52-20 16,1 3-5-16,-1-2-4 0,-1 6-5 15,0-15-9-15,0-5-4 0,-1-3-1 16,-1 1-3-16,2-9-1 16,2-2-1-16,-1-5 0 0,1-6-1 15,1-8-1-15,1-8-17 16,3-3-13-16,0-10-28 15,0 4-27-15,0-1-12 0,2-3-6 16,3-10 112-16,8-18-351 16,26-62 163-16</inkml:trace>
          <inkml:trace contextRef="#ctx0" brushRef="#br0" timeOffset="197725.8145">14451 1770 583 0,'0'-2'215'0,"0"2"33"16,0 0-157-16,-2 0 4 15,0 2-23-15,0 4 11 16,0 6-10-16,-1 33 1 16,-10 56-13-16,6-45-4 15,1-5-22-15,-3 7-6 16,4-12-7-16,-2 0-7 15,1-7-7-15,-1 1-1 16,4-6-3-16,-1-5 0 16,0-4-3-16,-1-7-7 15,3-7-11-15,0-5-26 0,4-8-17 16,-2 0-35-16,0-2-12 16,0-1-231-16,0-2 64 15</inkml:trace>
          <inkml:trace contextRef="#ctx0" brushRef="#br0" timeOffset="198405.0273">14405 1869 265 0,'4'-19'335'0,"1"-7"-90"15,1 3-152-15,-1-1 171 16,6 3-209-16,4-8 5 16,1 4-15-16,9 1-2 15,4 2-5-15,5 1 0 16,-1 6-6-16,6 5 5 16,-6 6-1-16,5 9-3 15,-9 8-1-15,1 12-4 16,-4 8-9-16,-5 6-1 15,-6 5-3-15,-5 4-3 16,-8-2-5-16,-5 0 0 16,-6-8-3-16,-4 2 1 15,-1-11-1-15,-6-4 0 16,0-3-1-16,-4 1 0 0,5-8-1 16,-8-1-1-16,5-3 0 15,-2-4 1-15,5-1 0 16,-3-6 1-16,6-4 0 15,-2-3-4-15,7-4-1 16,2-3-2-16,3 5-1 16,5-2-1-16,2 0 4 0,3 5 0 15,-4 5 0-15,2 1 3 16,0 0 4-16,1 3 8 16,3 3 4-16,13 23 6 15,36 59 0-15,-36-52 2 16,-2-3-8-16,3 4-2 15,-4-2-7-15,-2-3 0 16,-5-5-5-16,-2-3-1 16,-1-8-3-16,-4-3-28 15,-2-6-12-15,1-5-22 16,-1-4-14-16,0 0-35 16,2-2 6-16,0-1-239 15,0-2 62-15</inkml:trace>
        </inkml:traceGroup>
        <inkml:traceGroup>
          <inkml:annotationXML>
            <emma:emma xmlns:emma="http://www.w3.org/2003/04/emma" version="1.0">
              <emma:interpretation id="{778B0936-2B6E-4A82-BD2C-651CF0264664}" emma:medium="tactile" emma:mode="ink">
                <msink:context xmlns:msink="http://schemas.microsoft.com/ink/2010/main" type="inkWord" rotatedBoundingBox="18859,8395 19770,8367 19813,9717 18901,9746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01546.7732">18494 2016 722 0,'-3'-4'233'0,"-10"6"46"0,1 3-205 16,-12 13 9-16,1 2-25 15,-6 11-1-15,2 1-10 16,3 6-3-16,8-5-17 15,5-3-9-15,11-8-10 16,11-6 0-16,5-7-2 16,8-3-2-16,1-6 1 15,2-6-1-15,-5 1-1 16,-1-8-1-16,-3 0 1 16,0-3-1-16,-3 0-1 15,1-7 1-15,-3 3-2 0,-1-7-1 16,1 3-2-16,0-1-4 15,-1 1-4-15,4 1-4 16,-1 5 2-16,1 2-1 16,-1-1 3-16,3 3 0 15,-4 3 2-15,6 2 1 16,-4 2 2-16,4 5 2 16,-6 4 3-16,5 0 2 15,-3-4-1-15,7-3 1 16,1-3 0-16,8-6 4 15,-1-2 2-15,9-8 5 16,-6-1 1-16,2-8 4 16,-5 1-1-16,-1-2-1 15,-10 1-4-15,0-1 4 16,-4 3-5-16,-3-8 0 0,-4 8 0 16,-2-3 0-1,-3 1-3-15,-6 4 8 0,0 11 4 16,-2 6 7-16,-1 10 1 15,-2 16 0-15,-4 13 5 16,-5 20 6-16,-2 11-3 16,-4 30 2-16,0 3-2 15,1 20-13-15,3-8-10 16,-4 15-4-16,8-21-6 0,3 9-2 16,4-19-12-16,3 7-18 15,2-16-9-15,-3-3-20 16,-2-17-14-16,-3-11-16 15,5-16-5-15,0-10-32 16,3-13-216-16,0-16 2 16,2-1-88-16</inkml:trace>
          <inkml:trace contextRef="#ctx0" brushRef="#br0" timeOffset="201790.3262">18848 2367 443 0,'-4'-10'334'0,"10"1"-53"16,3 0-57-16,11-2-126 16,0-2-42-16,12 0-7 15,1 1-17-15,10 3-5 0,-3 3-13 16,8 3-32 0,-6 1-24-16,7 2-271 0,-10-2 56 15</inkml:trace>
        </inkml:traceGroup>
        <inkml:traceGroup>
          <inkml:annotationXML>
            <emma:emma xmlns:emma="http://www.w3.org/2003/04/emma" version="1.0">
              <emma:interpretation id="{B8E03B59-1187-4B1A-85DD-1BB077A03060}" emma:medium="tactile" emma:mode="ink">
                <msink:context xmlns:msink="http://schemas.microsoft.com/ink/2010/main" type="inkWord" rotatedBoundingBox="20290,8377 22483,8308 22509,9156 20317,9225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03390.685">20745 1649 668 0,'14'2'215'15,"2"-2"45"-15,10-2-173 16,2 4-14-16,10-4 1 16,2 2-13-16,7 2 1 15,-7 3 1-15,-1 3-9 16,-8 2-21-16,-8 10 1 16,-8 6-7-16,-8 11-7 15,-9 9-8-15,-5 11 9 16,-6-3-6-16,-3 8-2 15,4-12-5-15,3-3-1 16,7-11-3-16,5-5-1 16,8-11-1-16,7-7 0 0,4-10 0 15,5-6 1-15,2-8-1 16,2-7 2-16,-1 0-2 16,-1-8 0-16,-4 1 0 15,1-7-1-15,-3 1 0 16,-1-12 0-16,-4-1 0 15,2-1-1-15,-6 13 1 0,-3 6 1 16,-6 19 6-16,-5 16 6 16,-5 15 1-16,-8 12 0 15,-1 4 2-15,-1 6-9 16,3-2-6-16,1-1-3 16,4-9-10-16,3 1-24 15,4-8-14-15,5-4-45 16,1-7-23-16,8-8-256 15,1-8 58-15</inkml:trace>
          <inkml:trace contextRef="#ctx0" brushRef="#br0" timeOffset="203857.3054">21643 1896 854 0,'-3'31'269'15,"-1"0"58"-15,-3 10-225 0,1 1-30 16,-4-3 1-16,6-8-20 16,0 0-1-16,3-11 0 15,-3-8 0-15,4-4-2 16,-2-8 7-16,2-2-3 16,0-2-8-16,0-1-11 15,2-6-9-15,3-20-17 16,26-63-3-16,-13 56-3 15,7-12-11-15,-1 3-13 0,3-2-6 16,0 10-9-16,2-3-54 16,-2 15-15-16,5 2 354 15,-1 5-660-15,14 0 323 16</inkml:trace>
          <inkml:trace contextRef="#ctx0" brushRef="#br0" timeOffset="202078.7662">19736 1979 840 0,'5'29'275'0,"3"9"55"16,-7 0-243-16,3 7-1 16,-2-5-40-16,3 0-10 15,1-8-14-15,3-1 3 16,0-10 0-16,0-6 6 16,-4-8-3-16,2-7-4 15,-1-7 3-15,-6 3 3 16,1-1-13-16,3-2-6 15,9-19 6-15,44-66-11 16,-33 53-13-16,5-6-16 16,1 3-11-16,5-9-41 0,-3 8-22 15,1-2-31-15,-6 11-241 16,0 3 70-16</inkml:trace>
          <inkml:trace contextRef="#ctx0" brushRef="#br0" timeOffset="202312.3079">20364 1965 834 0,'0'25'257'0,"2"8"55"16,-4 1-243-16,-4 4-7 15,-3-6-35-15,-1 4-19 16,1-5-22-16,3-4-40 16,6-5 502-16,0-8-765 15,7-6 392-15</inkml:trace>
          <inkml:trace contextRef="#ctx0" brushRef="#br0" timeOffset="202660.5439">20376 1840 733 0,'-7'-12'257'0,"11"-4"46"16,1 3-203-16,6-3-31 0,2 0-32 16,10-4-22-16,2 5-31 15,6 4-31-15,-4 8-31 16,6 5-227-16,-8 3 44 15</inkml:trace>
          <inkml:trace contextRef="#ctx0" brushRef="#br0" timeOffset="202934.8713">20784 1824 722 0,'-7'11'212'16,"-2"0"59"-16,-4 7-182 15,1 4-13-15,-4 8 1 16,-2 6-16-16,-2 13-3 16,3-4-19-16,1 6-7 15,9-8-10-15,3-3-2 16,10-11-7-16,3-2-1 16,2-11 1-16,1-3 5 15,1-12 2-15,1-6 7 16,1-9 5-16,1-10 0 15,0-5-6-15,0-9 4 16,-1-3-5-16,3-6-2 16,-2 0 2-16,4-14 0 0,-2 1-5 15,4-10-3-15,-1 3-6 16,5-3-4-16,-3 12-5 16,6 4-1-16,-7 12-4 15,1 4-18-15,-7 13-18 16,-7 2-32-16,-3 8-25 15,-6 4-49-15,-7 11 2 16,-11 6-230-16,-2 3 58 0</inkml:trace>
        </inkml:traceGroup>
        <inkml:traceGroup>
          <inkml:annotationXML>
            <emma:emma xmlns:emma="http://www.w3.org/2003/04/emma" version="1.0">
              <emma:interpretation id="{CD714B73-77D4-4950-8511-EE4E808B9C69}" emma:medium="tactile" emma:mode="ink">
                <msink:context xmlns:msink="http://schemas.microsoft.com/ink/2010/main" type="inkWord" rotatedBoundingBox="24258,8411 24554,8402 24561,8630 24265,8639"/>
              </emma:interpretation>
            </emma:emma>
          </inkml:annotationXML>
          <inkml:trace contextRef="#ctx0" brushRef="#br0" timeOffset="302870.022">23897 1541 388 0,'-14'-4'224'16,"-1"1"-20"-16,4-1-58 16,2 1-93-16,0-1-12 0,-3 0 8 15,-1 1 0-15,0-1 11 16,-1 0-2-16,0 4 3 16,1 2-13-16,0 5-6 15,2 6-16-15,-1 5 6 16,1 4-5-16,2 7 2 15,2-2 3-15,3 3-5 16,4-4-11-16,7-5 0 16,6-6-5-16,5-6-5 15,4-7 3-15,5-10 1 16,-2-4-3-16,2-6-1 16,-5-2 0-16,-4-4-2 15,-7 5 0-15,-4-5 2 16,-7 6 2-16,-6-4 0 15,-3 6 1-15,-1 0 0 16,-3 3-2-16,-3 1-1 16,-1 6-1-16,-1 4 2 15,2 6 0-15,-2 9 1 0,2 5-1 16,3 3-1-16,4 3-3 16,6-1 0-16,4-3-2 15,10-2 1-15,2-9 0 16,7-2 0-16,3-3 1 15,6-6-1-15,-4-3 1 16,4-4 0-16,-5-2-1 0,-4-5 0 16,-4 1 0-16,-5-3 1 15,-6 0 0-15,-5 2-1 16,0 2 0-16,-9 1-1 16,-4 2 0-16,-1 6-2 15,-1 3 0-15,-3 7 0 16,0 6 1-16,2 9-1 15,4 0 2-15,-1 5 0 16,6-5-1-16,5 2 0 16,4-6-1-16,5 0 0 15,4-7-1-15,5 0-23 16,4-5-26-16,7-2-26 16,11-6-287-16,14-5 63 15</inkml:trace>
        </inkml:traceGroup>
        <inkml:traceGroup>
          <inkml:annotationXML>
            <emma:emma xmlns:emma="http://www.w3.org/2003/04/emma" version="1.0">
              <emma:interpretation id="{DBF29340-8646-4046-9159-91FA3EC60E02}" emma:medium="tactile" emma:mode="ink">
                <msink:context xmlns:msink="http://schemas.microsoft.com/ink/2010/main" type="inkWord" rotatedBoundingBox="25441,8035 27773,7961 27810,9132 25478,9205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51423.7488">26169 1537 468 0,'2'0'306'15,"0"8"-25"-15,-6 6-53 16,-7 6-106-16,-3 11-16 15,5 6-32-15,0 9-7 16,7-3-17-16,9 2-17 16,7-7-6-16,8-6-6 15,7-10-6-15,9-8-5 16,0-8-5-16,5-10-1 16,-9-7 0-16,-1-10-2 15,-6-5 0-15,-4-2 0 16,-3-3-1-16,0-3-1 0,-2 3 1 15,0-3 0-15,-3 3 0 16,-5 4-1-16,-2 9 1 16,-3 7-1-16,-5 13 3 15,-5 10 10-15,-3 10 4 16,-4 16 5-16,-3 11 2 16,-3 19-3-16,2-1-10 15,0 9-3-15,1-8-6 16,3 3-5-16,3-21-5 15,0 4-25-15,1-17-16 16,1-9-15-16,2-11-56 16,-1-12-263-16,3-10 80 0</inkml:trace>
          <inkml:trace contextRef="#ctx0" brushRef="#br0" timeOffset="151664.1063">26272 1573 761 0,'12'-36'282'0,"12"-11"27"16,1 4-217-16,6 0-18 16,-6 7-36-16,0 5-38 15,-5 8 1-15,2 8-20 16,-6 8-18-16,2 5-33 15,-3 0-29-15,1 6-211 0,-2 0 46 16</inkml:trace>
          <inkml:trace contextRef="#ctx0" brushRef="#br0" timeOffset="151980.0345">26768 1447 722 0,'0'51'246'0,"-4"-1"47"0,3 15-178 16,-1-4-35-16,4 8-2 15,-1-9-21-15,5-4 1 16,-1-13-10-16,1-9 5 16,-1-18 0-16,-3-14 1 15,0-11-10-15,-2-22-1 16,1-6-11-16,3-10-9 15,3 2-5-15,6-6-7 16,1 10-4-16,10-3-3 16,5 5-7-16,10 1-25 15,1 3-11-15,7 1-15 16,-2 9-36-16,0 0-32 16,-7 8 508-16,4 5-754 15,-6 8 397-15</inkml:trace>
          <inkml:trace contextRef="#ctx0" brushRef="#br0" timeOffset="150060.6803">25263 1379 405 0,'2'-8'189'0,"-2"1"18"16,-2 0-93-16,0 1-7 15,-3 3-23-15,-2-1-7 16,-8 2-19-16,-17 2-12 16,-49 18-3-16,52-3-8 15,2-1-2-15,1 8-3 0,6-4-6 16,2 2 0-16,6-4-7 16,6 4-3-16,5-7 2 15,8 3 0-15,5-3 4 16,5 8 5-16,4-1-2 15,5 5 0-15,-3-1 1 16,4 5-7-16,-5-1-5 16,-4 1-1-16,-4-2 1 15,-8 0 3-15,-10-7 0 0,-7 2 1 16,-5-4-1-16,-9 2-5 16,-1-6-5-16,-2 3-2 15,2-7-1-15,-3-1-2 16,6-5-1-16,-2 0-11 15,7-1-7-15,0-1-6 16,5 2-26-16,4-4-25 16,4-4 46-16,1-3-309 15,4 5 99-15</inkml:trace>
          <inkml:trace contextRef="#ctx0" brushRef="#br0" timeOffset="150501.5832">25581 1104 349 0,'1'4'412'16,"1"10"-98"-16,-7 15-198 15,-4 18 223-15,0 13-258 0,-6 15-12 16,-1-6-26-16,-2 9-11 16,0-12-10-16,2 5-8 15,1-12-8-15,6 13-7 16,2-8-5-16,5 1-21 15,-3-15-18-15,-1-7-40 16,1-19-25-16,0-10-243 16,-4-12 52-16</inkml:trace>
          <inkml:trace contextRef="#ctx0" brushRef="#br0" timeOffset="150746.0125">25409 1664 707 0,'24'-2'268'0,"3"-4"40"15,14-3-175-15,4-1-30 16,19-7-4-16,-1 1-18 15,11-7-13-15,-8 3-14 16,1 2-16-16,-13 5-18 0,-5 2-18 16,-16 8-1-16,-10 1-20 15,-14 4-20-15,-9 3-18 16,-9 2-34-16,5-7-31 16,-3 2 246-16,-25 11-462 15,-69 30 222-15</inkml:trace>
          <inkml:trace contextRef="#ctx0" brushRef="#br0" timeOffset="150983.9159">25494 1684 704 0,'9'9'289'0,"7"0"43"15,4 3-184-15,0 4-7 16,2 1-46-16,-1 6-15 15,-3 6-34-15,2 2-12 16,-2-2-19-16,0 5-5 0,-3-7-18 16,-1-2-9-16,-5-3-1 15,4-6-31-15,-4-11-30 16,0-1-19-16,2-4 237 16,3-9 227-16,2-2-698 15,6-7 579-15</inkml:trace>
        </inkml:traceGroup>
        <inkml:traceGroup>
          <inkml:annotationXML>
            <emma:emma xmlns:emma="http://www.w3.org/2003/04/emma" version="1.0">
              <emma:interpretation id="{9B39EC68-7214-4DDA-BD08-2AD0FF711531}" emma:medium="tactile" emma:mode="ink">
                <msink:context xmlns:msink="http://schemas.microsoft.com/ink/2010/main" type="inkWord" rotatedBoundingBox="28288,8255 31105,8166 31126,8850 28310,8939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54155.9733">30417 1453 708 0,'1'14'265'0,"-4"6"59"16,-4 5-190-16,-4 8-21 16,-2-3-21-16,1 8-38 15,-3 0-29-15,3 2-10 16,1-6-10-16,3 0-52 15,3-7 2-15,5-9-305 16,9-14 59-16</inkml:trace>
          <inkml:trace contextRef="#ctx0" brushRef="#br0" timeOffset="152757.5425">27789 1564 345 0,'-1'24'411'0,"-8"14"-111"15,-2 9-201-15,-2 12 217 16,6 3-264-16,-2 1-7 16,7-13-12-16,2-1-7 15,5-15-4-15,3-8 1 16,-3-14 2-16,-1-10 3 16,3-11 1-16,-2-13 0 0,3-8-3 15,1-14-5 1,5 1-7-16,0-9-1 0,1 3-3 15,5-3-4-15,1 10-4 16,-1-7 0-16,5 6-2 16,4-4 0-16,-2 7 0 15,4 1 0-15,-2 8-1 16,0 2 0-16,-2 11 1 16,4 0 1-16,-6 7 3 15,6 6 4-15,-4 5 3 16,0 11 3-16,-4 10 6 15,1 12 4-15,-6 3-5 0,0 13-1 16,-6-6-3-16,1 2-4 16,-4-5-5-16,-5-2 2 15,-3-13-1-15,-2 0 0 16,-3-10 0-16,-3-6-1 16,-2-8-2-16,-4-2 0 15,-3-7-1-15,-2-2-1 16,-2-1-1-16,-4 0-1 15,3 4 0-15,1 1 0 16,4 6-1-16,-1 6-1 16,10 3 0-16,2 5 1 15,1 4-1-15,2 4-4 16,4 0-5-16,2 1-7 16,-1-3-29-16,10 0-27 0,2-4-24 15,6 0-43-15,1-7 295 16,7-2-521-16,-4-7 257 15</inkml:trace>
          <inkml:trace contextRef="#ctx0" brushRef="#br0" timeOffset="153366.9785">28748 1447 631 0,'1'0'268'0,"-2"13"36"16,-7 8-148-16,-8 15-47 15,-2 4-20-15,-5 13-13 16,-1-3-25-16,1 8-2 16,6-13-16-16,3-2-6 15,5-16-4-15,11-10-2 16,1-19-5-16,10-13-1 16,5-10-2-16,13-15-4 15,-1 1-5-15,10-8-2 16,-4 3-1-16,9-6 0 15,-9 7 0-15,9-4-1 16,-7 11 0-16,0 3 3 16,-12 17 4-16,-5 16 10 15,-12 7 3-15,-5 17 3 16,-10 10-3-16,-3 5-2 0,-1 3-10 16,-1 5-2-16,0-7-3 15,4-2-1-15,5-11-1 16,2-8 2-16,4-11 1 15,8-8 0-15,6-13 1 16,6-5 0-16,1-5-2 16,9-6-1-16,-3-2-1 15,3-3 0-15,-1-1-1 16,3-1 0-16,-9 6 0 16,0 4 0-16,-7 12 0 0,-6 9 8 15,-5 8 7-15,-5 15 5 16,-4 4 3-16,-6 10-1 15,-1 4-7-15,-2 6-7 16,-2-2-5-16,6 10-10 16,-1-5 1-16,3 4-33 15,3-8-31-15,5 1-19 16,1-17-9-16,5-10-47 16,1-14 8-16,-1-15-227 15,0-11 50-15</inkml:trace>
          <inkml:trace contextRef="#ctx0" brushRef="#br0" timeOffset="153970.8282">29605 1445 787 0,'0'18'263'0,"-8"11"72"0,-4 6-218 15,-3 10-3-15,1 0-11 16,-4 5-43-16,5-6-15 15,4-1-11-15,6-14-16 16,1-6-3-16,4-14-4 16,10-9-4-16,3-12 4 15,6-14-2-15,5-6-4 16,4-11-2-16,-3 1-2 16,8-8 0-16,-3 8-2 0,2-1 2 15,-1 7-1-15,1 1 1 16,-9 15 3-16,-1 8 7 15,-11 12 5-15,-10 9 5 16,-5 5 1-16,-1 13 1 16,-8 2-5-16,2 9-6 15,0-2-5-15,0 8-1 16,3-7-2-16,1-2-2 16,1-6-1-16,8-6 0 15,5-12 0-15,4-8-1 16,5-10 2-16,11-13 1 15,-1-3-1-15,7-6 0 16,-6-3 0-16,8-4-3 16,-8 1 0-16,6-6 0 15,-5 3 0-15,1 2-1 16,-9 5 0-16,-1 15 1 0,-12 10-1 16,-7 14 8-16,-4 10 3 15,-3 14 3-15,-6 1 1 16,-2 8 1-16,1 1-7 15,-3 1-1-15,3-3-4 16,-3 3-3-16,6-7-10 16,2-5-28-16,7-8-29 15,6-3-29-15,4-13-25 0,5-10-41 16,1-8-23-16,4-9-179 16,-6-11 32-16</inkml:trace>
          <inkml:trace contextRef="#ctx0" brushRef="#br0" timeOffset="154335.2841">30534 1258 1035 0,'-14'1'265'0,"3"1"53"15,3 2-328-15,7 1-187 0,1-5-156 16,0 2-15-16</inkml:trace>
        </inkml:traceGroup>
      </inkml:traceGroup>
    </inkml:traceGroup>
    <inkml:traceGroup>
      <inkml:annotationXML>
        <emma:emma xmlns:emma="http://www.w3.org/2003/04/emma" version="1.0">
          <emma:interpretation id="{8B9F4820-8BF1-40CB-96CB-857EC74C0C40}" emma:medium="tactile" emma:mode="ink">
            <msink:context xmlns:msink="http://schemas.microsoft.com/ink/2010/main" type="paragraph" rotatedBoundingBox="14114,9744 21647,9423 21686,10331 14153,106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54528D-1D07-4B35-8717-165BF4C897E6}" emma:medium="tactile" emma:mode="ink">
              <msink:context xmlns:msink="http://schemas.microsoft.com/ink/2010/main" type="inkBullet" rotatedBoundingBox="14134,10219 14377,10208 14392,10542 14148,10552"/>
            </emma:interpretation>
            <emma:one-of disjunction-type="recognition" id="oneOf20">
              <emma:interpretation id="interp20" emma:lang="" emma:confidence="0">
                <emma:literal>•</emma:literal>
              </emma:interpretation>
            </emma:one-of>
          </emma:emma>
        </inkml:annotationXML>
        <inkml:trace contextRef="#ctx0" brushRef="#br0" timeOffset="301394.1245">13734 3315 786 0,'-9'-7'209'0,"0"3"64"16,-2 4-227-16,-1 5-12 15,1 10-10-15,-9 8 5 16,4 4 1-16,-6 11 9 15,4 0-2-15,2 2 1 16,7-8-12-16,2-1-5 16,10-8-9-16,6-6 1 15,4-8-2-15,8-9 3 16,1-6 2-16,0-8 7 0,-1-4-2 16,1-6 2-16,-7 1-4 15,-3-4-2 1,-3 5-5-16,-5-3-1 0,-4 3-3 15,-2-1 3-15,-2 7-1 16,-3 1 3-16,-2 8 1 16,-5 10 2-16,-1 14 2 15,-6 8-4-15,3 7-4 16,0 5-2-16,5-9-4 0,7 1-4 16,6-9 0-16,8-7 1 15,6-8 0-15,6-8 0 16,0-8 0-16,3-7 2 15,-5 0-1-15,-3-6 3 16,-6 4 0-16,-6 1 0 16,-4 2-1-16,-3 5-14 15,-1 4-24-15,3 8-355 16,7 6 96-16</inkml:trace>
        <inkml:trace contextRef="#ctx0" brushRef="#br0" timeOffset="306282.9238">13732 3483 667 0,'-5'-8'176'0,"0"1"58"15,-1 0-194-15,-1 2-3 16,0 1-13-16,-2 4-5 15,-4 2-5-15,0 5 5 16,-46 72 3-16,57-46 8 16,7-8 0-16,10-1 2 15,3-12-5-15,7-6-3 16,0-10-9-16,4-9 0 16,-3-5-5-16,-3-3 0 15,-5-5 1-15,-2 1 7 16,-8 3 1-16,-7-1 7 15,-6 5 3-15,-8-4-6 16,-5 8-9-16,-3 5-4 16,-5 5-12-16,3 10-12 15,5 8 12-15,12 10-316 16,14 1 103-16</inkml:trace>
      </inkml:traceGroup>
      <inkml:traceGroup>
        <inkml:annotationXML>
          <emma:emma xmlns:emma="http://www.w3.org/2003/04/emma" version="1.0">
            <emma:interpretation id="{B350BBE1-B5A8-4805-9526-5A113A73F09C}" emma:medium="tactile" emma:mode="ink">
              <msink:context xmlns:msink="http://schemas.microsoft.com/ink/2010/main" type="line" rotatedBoundingBox="14961,9708 21647,9423 21686,10331 14999,10616"/>
            </emma:interpretation>
          </emma:emma>
        </inkml:annotationXML>
        <inkml:traceGroup>
          <inkml:annotationXML>
            <emma:emma xmlns:emma="http://www.w3.org/2003/04/emma" version="1.0">
              <emma:interpretation id="{B9AE5E0B-7CB5-4CAC-93CC-B3E1F3AAE284}" emma:medium="tactile" emma:mode="ink">
                <msink:context xmlns:msink="http://schemas.microsoft.com/ink/2010/main" type="inkWord" rotatedBoundingBox="14961,9708 17618,9594 17657,10502 14999,10616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07594.4222">15089 3374 437 0,'-3'-5'235'0,"-3"-2"7"16,1-1-87-16,-1 1-54 16,-1-2-24-16,-4 2 3 15,-10-7-14-15,-60-15-4 16,54 41-10-16,-2 14 1 15,0 2-14-15,5 14-9 16,1-4-3-16,8 5-3 16,6-7-6-16,8-1-2 0,10-10 0 15,10-7 5-15,7-9 0 16,12-11 2-16,3-7 0 16,6-13-6-16,-5-5-6 15,1-5-2-15,-12-4-3 16,-6-8-1-16,-9 7-1 15,-5-3 1-15,-6 6-2 16,-3-1-2-16,-6 8-4 16,-3-2-13-16,0 8-10 15,-2-3-23-15,-2 4-16 0,0 2-39 16,1 0 67-16,-1 0-314 16,-2 6 106-16</inkml:trace>
          <inkml:trace contextRef="#ctx0" brushRef="#br0" timeOffset="208012.9521">15116 2921 675 0,'18'-57'238'0,"-19"58"49"15,-1 3-185-15,-5 10-9 16,-2 8-32-16,-6 11-15 16,4 1-24-16,-3 6-7 0,5-6-19 15,5-2-21-15,8-6-15 16,3-8-36-16,4-7-25 16,2-6-111-16,-1-7-29 15,3-9-7-15,-5 0 41 16,5-7 45-16,-1-3 139 15,3-4 66-15,-5-1 52 16,6-1 37-16,-5 4-3 0,1 1 9 16,-3 11 11-16,-2 4-3 15,-3 7-62-15,-3 9-15 16,-3-9-28-16,0 4-30 16,0 1-31-16,0 13 9 15,0 6-17-15,4 57-55 16,1-60-94-16,1 5-64 15,-1-10-54-15</inkml:trace>
          <inkml:trace contextRef="#ctx0" brushRef="#br0" timeOffset="205766.2414">14402 3080 217 0,'0'-9'0'0,"0"-2"341"16,0 1-223-16,0 0 140 15,0 1-182-15,2 2 203 16,-1 0-231-16,-1 0 3 15,2 1 1-15,0 5 9 16,0 2-4-16,0 26 3 16,10 98-12-16,-10-26-10 15,4-7-17-15,1 6-8 16,7-19-8-16,1-7 1 0,-1-28 1 16,0-8 9-16,3-16 8 15,-5-13 13-15,-1-11 2 16,4-10 2-16,-5-12-5 15,5-11-8-15,-1-5-13 16,8-19-4-16,-2-2-5 16,7-22-6-16,-2 5 2 15,8-14-1-15,-5 11 1 16,5-5-5-16,-4 16-6 16,3 7-14-16,-8 20-13 0,-3 7-30 15,-10 16-20-15,2 15-42 16,-8 11 20-16,1 5-260 15,-4 7 77-15</inkml:trace>
          <inkml:trace contextRef="#ctx0" brushRef="#br0" timeOffset="208513.977">15485 3077 702 0,'5'-4'229'15,"0"4"56"-15,-1 4-201 16,1 26 4-16,-6 82-25 15,-17-42-16-15,-1-1-18 0,1 0-5 16,6-17-7-16,-1-9-6 16,4-17-1-16,2-10 8 15,5-14 0-15,2-11-1 16,6-8-2-16,4-13 0 16,3-6-11-16,5-10-2 15,2-4 0-15,5-8-1 16,4 8-1-16,2-3 0 15,-6 10 0-15,6 11 0 16,-12 13 1-16,0 9 1 16,0 11 6-16,-4 14 4 15,-8 8-1-15,0 12 1 16,-3 3-2-16,-8 8-5 16,4 3-3-16,-5 4-8 15,1-10-8-15,6 0-28 16,2-7-21-16,-3-12-22 15,10-10-257-15,4-7 66 16</inkml:trace>
          <inkml:trace contextRef="#ctx0" brushRef="#br0" timeOffset="209538.8233">15865 3075 669 0,'9'-11'221'0,"20"-7"55"16,5 0-186-16,15-2-15 15,2-2-23-15,10 2-19 16,-5 8-24-16,4 3-21 15,-10 3-23-15,8 8-251 16,-11 2 59-16</inkml:trace>
          <inkml:trace contextRef="#ctx0" brushRef="#br0" timeOffset="209093.607">16037 3122 247 0,'11'-11'320'0,"-1"2"-63"0,3 3-135 16,1 8 160-16,1 7-177 16,-3 9-4-16,3 8-32 15,-1 6-5-15,-1 1-8 16,1 3-14-16,4-9-16 16,6-4 1-16,-2-10-2 15,5-6 6-15,0-9-4 0,0-10 1 16,-4-5 1-16,3-8-11 15,-7 2-8-15,-1-6-4 16,-3 3-3-16,-4-1-12 16,-1 4-6-16,-2-4-25 15,-1 0-15-15,0-2-50 16,-1 5 553-16,-5 1-812 16,-1 3 431-16</inkml:trace>
          <inkml:trace contextRef="#ctx0" brushRef="#br0" timeOffset="208788.4379">16089 2746 668 0,'16'-20'239'16,"2"20"54"-16,-9 11-176 0,-1 15-14 16,-7 10-20-16,-2 18-16 15,-5 0-20-15,-5 16-13 16,0 1-13-16,1 14-6 16,-3-8-9-16,0 6-7 15,4-13 4-15,2-1-61 16,4-20 4-16,-1-13-254 15,4-18-31-15,0-13-70 16</inkml:trace>
          <inkml:trace contextRef="#ctx0" brushRef="#br0" timeOffset="210326.0852">16879 3062 650 0,'4'-3'230'0,"-2"-1"41"15,-4 2-174-15,-2 0-5 16,-1 4-27-16,-2 2-5 16,-2 1-13-16,-6 17-10 15,-53 64-11-15,51-48-4 16,5-3-12-16,-3 1-2 15,6-7-3-15,0-4-2 16,4-7 0-16,1 0-1 16,3-7 0-16,1 0 0 15,-2-4-2-15,2-7 1 16,0 0-1-16,0-2-1 0,0 0 3 16,0-1 1-1,2-3 0-15,-1-3 0 0,5-13 1 16,26-70-3-16,-21 56 0 15,5-7-1-15,2 9 0 16,9-6 0-16,2 9 0 16,4 1 2-16,-3 10 4 15,3 5 9-15,-8 8 6 16,-1 14 7-16,-6 10 2 16,-4 8-3-16,-3 4-8 0,-6 10-4 15,-3-1-8-15,-2 11-2 16,2-7-3-16,-4 5-4 15,4-8-10-15,2 1-39 16,1-13-30-16,8-4-285 16,5-6 51-16</inkml:trace>
        </inkml:traceGroup>
        <inkml:traceGroup>
          <inkml:annotationXML>
            <emma:emma xmlns:emma="http://www.w3.org/2003/04/emma" version="1.0">
              <emma:interpretation id="{0B404D13-5C0E-4703-947C-C0F3B1E60AEE}" emma:medium="tactile" emma:mode="ink">
                <msink:context xmlns:msink="http://schemas.microsoft.com/ink/2010/main" type="inkWord" rotatedBoundingBox="18443,9694 19162,9663 19190,10318 18471,10348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210668.198">18330 3042 319 0,'-30'-12'392'0,"-5"4"-105"16,-8 12-164-16,-4 9 200 16,-5 16-232-16,5 7-14 15,-7 14-12-15,9 1-28 16,5 6-9-16,13-8-8 0,14 0-14 16,17-17 3-16,17-14 1 15,12-12 2-15,10-17-5 16,2-11-1-16,9-12-2 15,-8-2-2-15,0-7 0 16,-2 5 0-16,-5-2 0 16,-8 6-1-16,-2 3 2 15,-7 9 1-15,-6 4 0 16,-9 13 4-16,-1 10 3 16,-6 8-2-16,-6 14 1 15,-3 9-3-15,-4 13-3 16,1-6-2-16,1 10-18 15,7-12-15-15,4-5-45 16,6-16-25-16,3-4-277 16,2-21 56-16</inkml:trace>
          <inkml:trace contextRef="#ctx0" brushRef="#br0" timeOffset="210900.5529">18374 2930 819 0,'0'-23'273'16,"7"1"49"-16,4 2-237 0,7-1-15 15,5-1-39 1,11 0-51-16,2 8-31 0,11-4-272 16,-5 5 52-16</inkml:trace>
        </inkml:traceGroup>
        <inkml:traceGroup>
          <inkml:annotationXML>
            <emma:emma xmlns:emma="http://www.w3.org/2003/04/emma" version="1.0">
              <emma:interpretation id="{62279DED-D69F-4986-A4CB-0A7609394E94}" emma:medium="tactile" emma:mode="ink">
                <msink:context xmlns:msink="http://schemas.microsoft.com/ink/2010/main" type="inkWord" rotatedBoundingBox="19703,9621 21652,9538 21684,10280 19735,10363"/>
              </emma:interpretation>
            </emma:emma>
          </inkml:annotationXML>
          <inkml:trace contextRef="#ctx0" brushRef="#br0" timeOffset="211390.266">19371 2721 670 0,'4'15'303'0,"-8"12"17"16,-1 9-166-16,-9 16-45 0,-1 2-53 15,-7 13 4-15,1-4-30 16,-6 9-7-16,3-5-11 15,1 7-2-15,5-13-4 16,0-3-5-16,7-20 2 16,4-9-2-16,5-20 2 15,9-18 0-15,8-11 1 0,10-18-1 16,5-7 0-16,12-11-1 16,-1 6 1-16,8-5 1 15,-5 16 3-15,-1 6 3 16,-11 10 3-16,-3 10 3 15,-9 13 1-15,-7 6 4 16,-10 6-2-16,-3 12-1 16,-9-1-4-16,-7 11-1 15,-9-1-7-15,-8 8-1 16,-3-3-1-16,-7 4-2 16,5-8-2-16,0-1-23 15,7-8-22-15,4-5-22 16,11-8-21-16,3-5-17 15,8-1-261-15,3-10 88 16</inkml:trace>
          <inkml:trace contextRef="#ctx0" brushRef="#br0" timeOffset="211940.5865">19545 3252 556 0,'50'-22'249'0,"-7"4"23"16,6-9-117-16,-6 5-71 15,1-3-12-15,-14 5-16 16,-2 2-14-16,-12 5-9 16,-5 1 5-16,-8 6-4 15,-6 3 1-15,-8 1-7 0,7 2 0 16,-1 0-8-16,-2 2 1 16,-17 5-2-16,-57 40 5 15,59-22-1-15,1 13 1 16,3 0-5-16,5 7-3 15,7-9-8-15,8 2-3 16,9-9-5-16,9-7-2 16,3-12-5-16,10-2-5 15,3-8-6-15,5-15-40 16,3-3-13-16,10-7-21 16,-5-8-6-16,5-10-19 15,-9 5 24-15,4-9-63 16,-8 2-53-16,-1-9-53 15,-4 3-59-15,2-10 83 16,-9 3 143-16,1-8 181 16,-3 8 178-16,-1-2-51 15,-8 21 47-15,-2 10-7 0,-3 18-64 16,-6 16-15-16,-4 15-35 16,-3 11-49-16,-3 3-30 15,-6 18-11-15,-4-3-25 16,-3 13-3-16,-2-7-7 15,-6 12-7-15,6-9-13 16,-3 9-27-16,4-9-20 16,-4 3-50-16,5-14 550 0,1-8-810 15,10-15 432-15</inkml:trace>
          <inkml:trace contextRef="#ctx0" brushRef="#br0" timeOffset="212508.4963">20146 3109 606 0,'9'-9'222'16,"9"4"37"-16,3-6-148 16,6-2-24-16,6-3-2 15,1-2-18-15,4-2-1 16,-6 2-12-16,3 4 2 15,-5 3-13-15,-1 5-10 16,-3 6-6-16,-3 0 1 0,-3 4-7 16,-4 5 0-16,-1 4 0 15,-1 6-1-15,-3 5-1 16,-2 7 2-16,-4 1-4 16,-3 6-3-1,-2-4-4-15,-2 4-4 0,2-5-3 16,-2-3-1-16,1-4 0 15,-1-7-1-15,0-4-2 16,0-3-7-16,2-10-3 0,2-4-6 16,-2 1-4-16,0-3-5 15,2-1 1-15,1-8 4 16,12-23 5-16,34-65-2 16,-28 50-1-16,10-3 8 15,0 7-2-15,-1 4 0 16,-3 12 11-16,0 13 9 15,-9 13 9-15,-1 7 6 16,-6 8 4-16,-1 8 4 16,-4 2 0-16,-3 6-5 15,-1-1-7-15,-5 7-3 16,-1-1-7-16,-3 5-3 16,1-3-3-16,-1 1-11 15,3-7-12-15,-1 0-30 16,3-9-25-16,2-9-306 15,4-7 75-15</inkml:trace>
          <inkml:trace contextRef="#ctx0" brushRef="#br0" timeOffset="212754.8855">21087 2754 873 0,'-5'-20'291'15,"5"11"59"-15,2 5-235 0,-2-1-40 16,-2 3-48-16,2 0-36 16,0 0-31-16,0 2-328 15,2 0 109-15</inkml:trace>
        </inkml:traceGroup>
      </inkml:traceGroup>
    </inkml:traceGroup>
    <inkml:traceGroup>
      <inkml:annotationXML>
        <emma:emma xmlns:emma="http://www.w3.org/2003/04/emma" version="1.0">
          <emma:interpretation id="{FBE5B238-254D-4A6A-8A27-642C8153873D}" emma:medium="tactile" emma:mode="ink">
            <msink:context xmlns:msink="http://schemas.microsoft.com/ink/2010/main" type="paragraph" rotatedBoundingBox="24342,9262 30837,9079 30868,10168 24372,10351" alignmentLevel="5"/>
          </emma:interpretation>
        </emma:emma>
      </inkml:annotationXML>
      <inkml:traceGroup>
        <inkml:annotationXML>
          <emma:emma xmlns:emma="http://www.w3.org/2003/04/emma" version="1.0">
            <emma:interpretation id="{4F323D46-6330-404B-8A3E-108651E0D52F}" emma:medium="tactile" emma:mode="ink">
              <msink:context xmlns:msink="http://schemas.microsoft.com/ink/2010/main" type="inkBullet" rotatedBoundingBox="24351,9598 24723,9588 24730,9821 24358,9831"/>
            </emma:interpretation>
            <emma:one-of disjunction-type="recognition" id="oneOf23">
              <emma:interpretation id="interp23" emma:lang="" emma:confidence="0">
                <emma:literal>•</emma:literal>
              </emma:interpretation>
            </emma:one-of>
          </emma:emma>
        </inkml:annotationXML>
        <inkml:trace contextRef="#ctx0" brushRef="#br0" timeOffset="303907.9111">24157 2828 560 0,'-7'-82'272'0,"-2"57"12"16,-2 5-112-16,-5 6-89 15,-11 8 33 1,-4 10-83-16,-9 9 1 16,-5 6-4-16,4 10-1 15,10 2-2-15,6 5-6 0,10-3-5 16,8-5 2-16,12-6-1 16,6-6-1-16,5-8 0 15,10-10 0-15,3-5-4 16,3-10 1-16,-1-1-1 15,-4-5-1-15,-6 1-1 0,-3-3 0 16,-5 5-2-16,-11-2-1 16,-4 3 0-16,-7 0-1 15,-5 5 0-15,-8 5-1 16,0 4 3-16,-7 8 2 16,2 8 4-16,-5 9-1 15,5 3 0-15,0 10 0 16,9-4-6-16,7-2-5 15,7-6-1-15,8-3 1 16,7-5-2-16,10-4 2 16,1-5 1-16,11-6 0 15,-5-3-1-15,-1-8 0 16,-3 0 1-16,-2-5 0 16,-12 0-1-16,-4-3 1 15,-4 4 0-15,-11-3-1 16,-4 4-1-16,-7 2 1 15,-2 1-1-15,-6 4 3 0,1 7 0 16,-6 8 2-16,2 10-1 16,1 6 0-16,8 3-10 15,2 2-39-15,11-5-33 16,11-4-325-16,12 0 59 16</inkml:trace>
      </inkml:traceGroup>
      <inkml:traceGroup>
        <inkml:annotationXML>
          <emma:emma xmlns:emma="http://www.w3.org/2003/04/emma" version="1.0">
            <emma:interpretation id="{17E1B4AE-DC0E-482E-B81D-B0B57BE33034}" emma:medium="tactile" emma:mode="ink">
              <msink:context xmlns:msink="http://schemas.microsoft.com/ink/2010/main" type="line" rotatedBoundingBox="25319,9235 30837,9079 30868,10168 25350,10323"/>
            </emma:interpretation>
          </emma:emma>
        </inkml:annotationXML>
        <inkml:traceGroup>
          <inkml:annotationXML>
            <emma:emma xmlns:emma="http://www.w3.org/2003/04/emma" version="1.0">
              <emma:interpretation id="{7C4A014E-862B-4999-A706-18A23396F29F}" emma:medium="tactile" emma:mode="ink">
                <msink:context xmlns:msink="http://schemas.microsoft.com/ink/2010/main" type="inkWord" rotatedBoundingBox="25320,9290 27264,9235 27293,10268 25350,10323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56840.6099">25424 2362 587 0,'-9'27'265'0,"-4"20"20"15,-7 5-145-15,0 19-24 16,0-3-32-16,-5 8-20 16,4-11-23-16,1 4-6 15,2-21-12-15,5-4-11 16,6-14 2-16,7-10-3 16,3-14-3-16,10-12-1 15,5-8-2-15,9-10-2 16,6-3 0-16,5-13 0 15,-6 4-3-15,2-3 1 16,-5 6 0-16,-9-1 1 16,-9 9-1-16,-2 7 0 15,-6 5 10-15,-1 9 8 16,-5 13 3-16,-6 13 4 16,-2 3 1-16,-5 17-6 15,-1-2-9-15,1 5-2 16,3-6-5-16,4 6-2 0,0-10-2 15,6 3-6-15,10-10-9 16,2 0-28-16,4-12-18 16,8-7-44-16,6-4-19 15,-1-8-236-15,1-8 56 16</inkml:trace>
          <inkml:trace contextRef="#ctx0" brushRef="#br0" timeOffset="157157.5532">25763 2763 619 0,'-4'5'258'16,"-3"4"27"-16,-4 11-145 15,0 3-35-15,-1 10-9 16,1-4-34-16,4 3-11 15,3-7-10-15,6 1-15 16,5-10-10-16,9-2-3 16,4-6 0-16,11-8-3 15,0-8-4-15,3-2 0 16,-2-3-1-16,1-7-1 16,-8 2-2-16,-1-2 3 15,-5 2 3-15,-4 4 5 0,-6 5 4 16,-2 5 8-16,-3 11 0 15,-6-5 4-15,0 2-5 16,0 10-1-16,-1 24-9 16,-12 63-3-16,6-58-5 15,0 8-3-15,4-2-1 16,-2 3-20-16,3-9-21 16,0 1-30-16,4-16-25 0,-1-4-300 15,-1-11 82 1</inkml:trace>
          <inkml:trace contextRef="#ctx0" brushRef="#br0" timeOffset="157384.0471">25907 2786 238 0,'2'-34'415'0,"7"-2"-122"15,4-6-138-15,8 1 143 16,3 1-247-16,7 2-20 16,-3 7-35-16,3 12-34 15,-6 6-30-15,1 13-230 16,-10 4 42-16</inkml:trace>
          <inkml:trace contextRef="#ctx0" brushRef="#br0" timeOffset="157660.3058">26371 2653 410 0,'-4'39'362'0,"6"3"-26"16,-2 6-46-16,0-1-165 0,0-2-9 15,0-8-40-15,0-5-33 16,2-10 17-16,-2-10 4 16,-2-3-12-16,2-7 0 15,-2-5-12-15,2 1-7 16,0-2-14-16,0-3-7 16,4-9-9-16,9-22-3 15,23-52-13-15,-6 50-25 16,1 6-15-16,7-8-15 15,0 10-48-15,11-5 372 16,-6 10-637-16,9-3 308 16</inkml:trace>
          <inkml:trace contextRef="#ctx0" brushRef="#br0" timeOffset="156138.0458">25101 2737 217 0,'-2'-7'337'16,"0"0"-95"-16,-2 0-109 15,-1-2 135-15,-2 0-189 16,-2 0-17-16,-11-8-16 15,-54-30-18-15,50 46 2 0,5 6-8 16,-3 13-6-16,2-3 2 16,0 8 1-16,4 2-3 15,0-5 2-15,9-7 1 16,5 3-1-16,7-7-3 16,10 2 3-16,6 1 0 15,5 7-7-15,2 2 0 16,1 10 0-16,-7 1-4 15,-4 1-2-15,-7-1 2 0,-8-3 6 16,-6-5-1-16,-6-1 2 16,-6-5-1-16,-4-2-1 15,-3-3-6-15,-5 1-1 16,2-6-4-16,-3 1-2 16,5-4-5-16,-2-1-16 15,7-4-12-15,1-6-13 16,10-1-10-16,5-9-291 15,11-2 98-15</inkml:trace>
        </inkml:traceGroup>
        <inkml:traceGroup>
          <inkml:annotationXML>
            <emma:emma xmlns:emma="http://www.w3.org/2003/04/emma" version="1.0">
              <emma:interpretation id="{DA630FDA-E019-4317-8BB1-88C64A90C762}" emma:medium="tactile" emma:mode="ink">
                <msink:context xmlns:msink="http://schemas.microsoft.com/ink/2010/main" type="inkWord" rotatedBoundingBox="27706,9167 30837,9079 30862,9940 27730,10028"/>
              </emma:interpretation>
            </emma:emma>
          </inkml:annotationXML>
          <inkml:trace contextRef="#ctx0" brushRef="#br0" timeOffset="158151.3043">27412 2701 548 0,'-7'-14'251'0,"-4"3"20"16,-3-2-125-16,-10-1-41 15,-3 8-16-15,-3 6-18 16,-1 4-12-16,-2 7-1 16,12 7-13-16,1 0-5 15,11 2-8-15,9 2-5 16,9-3-6-16,13 3 2 15,3 0 0-15,9-1-5 16,2 1-3-16,-2-2-1 16,-8-4-5-16,-5 2-3 15,-10-3 6-15,-13-1 1 16,-8 0-2-16,-8 4-1 0,-10-3-4 16,-4 1-3-16,-2 0-8 15,-4-1-6-15,9-1-5 16,2-1-5-16,12-4-62 15,5-2-57-15,8-3-234 16,5-6 2-16</inkml:trace>
          <inkml:trace contextRef="#ctx0" brushRef="#br0" timeOffset="158825.8175">27775 2355 415 0,'-9'52'467'15,"-4"4"-128"-15,-5 18-231 16,0 2 253-16,-2 7-299 16,0-18-24-16,6 5-8 15,7-21-18-15,9-6-4 16,3-16-6-16,15-9-1 15,2-14 1-15,6-11 1 16,-1-11-1-16,6-8 1 16,-6-2 0-16,-4-9-1 15,-4 7-1-15,-5-3 0 16,-9 8 0-16,-3 2 1 0,-4 8 1 16,-5 10 3-16,0 6 2 15,-4 14 5-15,0 10 4 16,-3 11-1-16,-1 2-2 15,1 11-2-15,1-8-5 16,6 5-6-16,9-12-1 0,3 0-12 16,3-10-21-16,8-5-20 15,-2-10-12-15,8-5-13 16,-4-11-21-16,7-9-10 16,-3-6 0-16,5-7-8 15,-5-2-7-15,5-7-157 16,-4 2 67-16</inkml:trace>
          <inkml:trace contextRef="#ctx0" brushRef="#br0" timeOffset="158834.736">28103 2766 468 0,'17'-23'280'16,"-7"8"-6"-16,-2 8-66 15,-7 9-47-15,-2 12 4 16,-5 1-74-16,-1 10-44 16,2 4 7-16,-3 7-32 15,5-7-33-15,-1 5 27 16,4-3 26-16,0-6-42 15,2-5-2-15,2-6-83 16,-1-8 539-16,3-8-817 16,3-3 371-16</inkml:trace>
          <inkml:trace contextRef="#ctx0" brushRef="#br0" timeOffset="159042.319">28204 2593 777 0,'-1'-5'227'0,"1"1"43"16,3 4-224-1,-3-2-38-15,2 2-47 16,0 0-230-16,1-2 53 0</inkml:trace>
          <inkml:trace contextRef="#ctx0" brushRef="#br0" timeOffset="159296.9339">28582 2218 684 0,'-2'5'299'0,"-4"13"40"15,1 7-172-15,-4 11-16 16,0 6-43-16,-7 16-19 15,3 1-36-15,-7 17-14 16,0-4-20-16,-3 11-6 16,1-12-8-16,1 3-22 15,2-15-16-15,9 1-36 0,2-13-36 16,5-4-289-16,6-14 68 16</inkml:trace>
          <inkml:trace contextRef="#ctx0" brushRef="#br0" timeOffset="159591.4751">28771 2662 769 0,'-13'0'293'0,"-8"10"38"15,-1 14-209-15,-5 10-15 16,0 4-31-16,2 4-26 15,5-6-19-15,9-2-8 16,9-12-14-16,15-10-13 16,5-10 7-16,7-9 0 15,0-9-1-15,2-6 1 16,-5 0-1-16,2-1 0 16,-8-1-1-16,0-1 1 15,-3 5-1-15,-3 4 0 16,-4 3 2-16,-1 10 8 0,-6 8 2 15,-1-3 2 1,0 2-1-16,-4 14-2 0,-3 21-8 16,-10 61-8-16,17-61-12 15,2 3-27-15,5-12-23 16,2-4-51-16,2-12-257 16,2-10 60-16</inkml:trace>
          <inkml:trace contextRef="#ctx0" brushRef="#br0" timeOffset="160003.4978">29231 2349 689 0,'0'2'330'0,"-13"18"47"15,-1 11-223-15,-8 16-26 16,3 1-33-16,-1 12-54 15,7-6-49-15,4 2 39 16,2-13-17-16,5-5-16 16,7-16 6-16,6-10 1 15,0-8-1-15,11-9 1 16,1-4 1-16,1-6-2 16,-3 6-2-16,3 6 2 15,-12 6 3-15,1 10 3 16,-6 7 13-16,-5 1 12 0,-6 3 3 15,-3-1 7 1,-2 1 1-16,-5-3-5 0,-2-3-11 16,-6 2-5-1,-3-7-11-15,-4-1-4 0,3-3-7 16,-1-3-19-16,11-8-18 16,7-5-43-16,11-6-20 15,3-7-47-15,13-3-9 16,2-6-255-16,4 2 77 15</inkml:trace>
          <inkml:trace contextRef="#ctx0" brushRef="#br0" timeOffset="160320.0264">29468 2696 562 0,'0'21'285'0,"1"10"6"15,1-2-131-15,0 4-27 16,3-5-28-16,4 1 0 16,4-7-2-16,3-4-55 15,0-5-18-15,4-10-14 16,-3-6-20-16,-3-5-15 16,-5-4 44-16,-5-5 1 15,-3 1-6-15,-6 2-3 16,0-4-5-16,-6 0-2 15,2 1-5-15,-4-4-2 0,2 3-4 16,0 2-26-16,4 5-18 16,2-4-50-16,3 10-13 15,6-8-277-15,5 8 64 16</inkml:trace>
          <inkml:trace contextRef="#ctx0" brushRef="#br0" timeOffset="160881.4177">29962 2647 727 0,'-13'-7'274'0,"-3"7"27"16,2 9-200-16,-8 11 2 15,-3 5-32-15,-2 13-28 16,3 2 4-16,-3 5-7 16,9-7-17-16,7-2-5 15,9-7-8-15,8-8 0 16,8-8-3-16,13-6 1 16,4-5 2-16,2-11 6 15,-3-9 1-15,4-9 6 16,-10-2 7-16,-8-11 2 15,-3-1 0-15,-1-8 6 0,-8 2-3 16,1-13-3-16,3 5-4 16,-1-9 0-16,4 8-11 15,1-5-2-15,1 11-6 16,0 1-2-16,-3 15-6 16,-2 7-1-16,-1 10-23 15,-2 6-37-15,-3 8-22 0,2-1-55 16,-4 4-55-16,0 0-217 15,0 0 42 1</inkml:trace>
          <inkml:trace contextRef="#ctx0" brushRef="#br0" timeOffset="161113.7823">29931 2311 771 0,'18'0'256'0,"9"-3"126"16,4-1-256-16,3 1-2 16,-1-1-11-16,7 2-66 15,-6 4-66-15,2 0 13 16,-4 3-36-16,-1 1-321 16,-7 3 80-16</inkml:trace>
        </inkml:traceGroup>
      </inkml:traceGroup>
    </inkml:traceGroup>
    <inkml:traceGroup>
      <inkml:annotationXML>
        <emma:emma xmlns:emma="http://www.w3.org/2003/04/emma" version="1.0">
          <emma:interpretation id="{5A798E02-1A76-4FB2-A640-18DDF802340C}" emma:medium="tactile" emma:mode="ink">
            <msink:context xmlns:msink="http://schemas.microsoft.com/ink/2010/main" type="paragraph" rotatedBoundingBox="16064,10756 22261,10479 22321,11823 16125,121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FCE760B-415E-4D77-944B-2518BE841379}" emma:medium="tactile" emma:mode="ink">
              <msink:context xmlns:msink="http://schemas.microsoft.com/ink/2010/main" type="line" rotatedBoundingBox="16064,10756 22261,10479 22321,11823 16125,12100"/>
            </emma:interpretation>
          </emma:emma>
        </inkml:annotationXML>
        <inkml:traceGroup>
          <inkml:annotationXML>
            <emma:emma xmlns:emma="http://www.w3.org/2003/04/emma" version="1.0">
              <emma:interpretation id="{71D43D42-7553-42C7-B1BF-5E5EC25281DD}" emma:medium="tactile" emma:mode="ink">
                <msink:context xmlns:msink="http://schemas.microsoft.com/ink/2010/main" type="inkWord" rotatedBoundingBox="16070,10877 18817,10754 18872,11977 16125,12100"/>
              </emma:interpretation>
              <emma:one-of disjunction-type="recognition" id="oneOf25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216168.2058">15640 4051 513 0,'52'-70'245'15,"-45"55"13"-15,0 8-100 16,-1 7-51-16,-8 7 13 15,0-7-21-15,0 6-1 16,-1 21-8-16,-17 77-13 16,7-51-28-16,-6 10-8 15,2-11-16-15,1 8-7 16,0-12-9-16,0 8-3 16,1-11-3-16,1-1-1 15,3-8-3-15,0 2-16 16,6-9-12-16,5-2-30 15,1-9-19-15,7-6-47 16,2-6-129-16,1-13-101 16,6-6-29-16</inkml:trace>
          <inkml:trace contextRef="#ctx0" brushRef="#br0" timeOffset="216554.6893">15853 4296 702 0,'-9'13'281'16,"1"18"31"-16,-1 3-174 0,6 9-50 15,-1-5-31-15,6 2-12 16,5-8-23-16,6-5-6 16,1-10-4-16,8-6-3 15,0-11-2-15,3-8-1 16,0-6-2-16,4-6-1 15,-6-2-1-15,-1-5 0 16,-4 2 0-16,-2-4 1 16,-7 0-1-16,0 4-1 15,0 5 2-15,-5 6 1 16,-2 10 5-16,-2 15 12 16,-6 11 11-16,-3 12-2 15,-3 9-3-15,-6 11-3 16,3 0-12-16,1 11-11 15,-1-1 2-15,6 2-13 16,2-6-22-16,-2-2-27 16,6-13-37-16,1-9-281 0,-2-18 65 15</inkml:trace>
          <inkml:trace contextRef="#ctx0" brushRef="#br0" timeOffset="216988.7482">15943 4435 655 0,'3'-29'249'0,"8"-1"27"15,4-1-174-15,5-1-32 16,3 3-35-16,10 2-11 16,-8 0-13-16,7 7-6 15,-5 9-5-15,4 4-5 16,-6 7-3-16,4 5-3 15,-7 4-2-15,3 0 3 16,-5-5 5-16,0-2 3 16,-4-2 4-16,-3-2 10 15,-4-4 2-15,-4 6 11 16,-3 2 10-16,-2-2 11 16,0 2-2-16,0 3 3 15,0 6-9-15,5 20-5 16,15 50-12-16,-5-50 1 15,-3-4-4-15,-3-2 1 0,-5-5-5 16,-10 3-2-16,-4-5-3 16,-8 1-4-1,-4 0-4-15,-3-1-3 0,5 0-8 16,0-3-23-16,6-6-17 16,4-7-47-16,9-8 60 15,4-8-311-15,10-4 99 16</inkml:trace>
          <inkml:trace contextRef="#ctx0" brushRef="#br0" timeOffset="217182.7327">16618 4273 384 0,'5'27'59'16,"-5"5"393"-16,-3 12-265 15,-3-6 86-15,3 3-274 16,-1-10-19-16,2-2-15 15,4-13-238-15,3-7 60 16</inkml:trace>
          <inkml:trace contextRef="#ctx0" brushRef="#br0" timeOffset="217480.8738">16665 4172 609 0,'-4'-24'267'0,"0"-3"28"0,1 8-133 16,3-1-62-16,2 7-42 16,3 4-34-16,2 9-35 15,4 2-35-15,-11-2-26 16,2 2-231-16,2 1 69 16</inkml:trace>
          <inkml:trace contextRef="#ctx0" brushRef="#br0" timeOffset="217726.1449">16813 4414 323 0,'7'-4'299'16,"2"-7"-59"-16,5-7 7 15,1-7-157-15,5-4-10 16,-1 0-17-16,5 0 14 16,-2 6-10-16,1 7-3 15,-5 8-3-15,0 12-7 16,-3 7-23-16,-6 5-8 15,-2 8-13-15,-2 8-4 16,-1-5-4-16,-1 7-19 16,6-1-19-16,4 1-50 15,1-9-263-15,8 1 54 16</inkml:trace>
          <inkml:trace contextRef="#ctx0" brushRef="#br0" timeOffset="218011.9379">17478 4253 630 0,'2'-18'275'0,"-4"4"24"16,-5 6-138-16,-4 12-50 16,-8 10-15-16,-3 12-35 0,-7 12-9 15,6 1-20-15,-1 5-8 16,10-10-9-16,3-5-9 15,14-13-6-15,7-7-1 16,6-7-1-16,9-9-5 16,0-4-2-16,4-5 1 15,-5-2 1-15,-1-6 1 16,-1 2 3-16,-2-3 4 16,-4 5-1-16,-2-1 0 15,-3 6 4-15,-4 3 5 16,-3 8 4-16,-2 8 16 15,-4 6 4-15,0-8 7 16,0 5 1-16,-7 33 6 16,-18 59-11-16,11-39 0 15,3-6-8-15,1 15-6 16,1-6-10-16,0 13-6 16,2-10-10-16,-2 6-33 15,2-12-2-15,4-4-38 0,1-16-37 16,6-8 483-16,3-17-748 15,8-6 384-15</inkml:trace>
          <inkml:trace contextRef="#ctx0" brushRef="#br0" timeOffset="218338.3107">17904 4271 743 0,'-5'24'307'0,"-2"15"56"16,-1 3-227-16,1 7-58 16,5-8 2-16,10-1 2 15,6-15-68-15,11-2 30 16,4-12 29-16,7-11-37 15,4-11-40-15,2-10 31 16,-10-10-9-16,1-12-5 16,-6 3-9-16,-6-9-3 15,-5 4-2-15,1-9-84 16,-6 4 235-16,3-14-552 16,4 3 181-16</inkml:trace>
        </inkml:traceGroup>
        <inkml:traceGroup>
          <inkml:annotationXML>
            <emma:emma xmlns:emma="http://www.w3.org/2003/04/emma" version="1.0">
              <emma:interpretation id="{7EFAFD00-F009-4326-A6FD-735ED3BF4C4C}" emma:medium="tactile" emma:mode="ink">
                <msink:context xmlns:msink="http://schemas.microsoft.com/ink/2010/main" type="inkWord" rotatedBoundingBox="19212,10615 22261,10479 22316,11704 19267,11840"/>
              </emma:interpretation>
              <emma:one-of disjunction-type="recognition" id="oneOf26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221922.292">18994 3858 564 0,'7'-27'219'0,"4"0"41"0,-2 7-145 0,-1 2 2 0,-5 7-23 0,1 7 6 0,-6 8-18 15,0-2 3-15,0 3-7 0,-12 55-10 0,-19 70-19 16,10-31-5-16,-2-3-16 16,-4 14-15-1,2-20-1-15,-8 6-3 0,3-15-5 16,0 5-4-16,3-15-8 0,2 5-25 15,10-17-26-15,7-7-40 16,8-17-23-16,11-15-259 16,11-13 66-16</inkml:trace>
          <inkml:trace contextRef="#ctx0" brushRef="#br0" timeOffset="222625.2156">19321 3815 545 0,'-7'18'252'0,"-8"14"18"16,-1 8-138-16,-4 19-12 0,2 5-37 15,-2 13-11-15,0-8-25 16,-3 8-5-16,3-12-18 16,-3-2-7-16,3-14-5 15,2-7 0-15,7-17-1 16,4-7-6-16,7-11-2 16,7-10 0-16,4-8-3 15,7-11-2-15,3-5 5 0,5-9-1 16,-3 0-1-16,2-2 0 15,-7 4 0-15,-1 3 1 16,-6 11-1-16,-6 7 10 16,-5 8 3-16,-4 16 7 15,-5 5 2-15,-5 15 1 16,1 3-10-16,-3 13-2 16,3-7-7-16,-1 5-3 15,7-9-6-15,3 2-22 16,4-9-19-16,6-4-52 15,4-7 339-15,3-13-595 16,1-8 282-16</inkml:trace>
          <inkml:trace contextRef="#ctx0" brushRef="#br0" timeOffset="222897.3522">19528 4231 648 0,'-7'18'236'16,"0"13"45"-16,-4-2-167 16,2 7-18-16,4-3-20 15,1 1-5-15,-1-9-16 16,-1-1 1-16,4-10 0 0,-1-5-10 16,-1-7-5-16,4-9-4 15,0 5-10-15,0-4-10 16,2-1-2-16,5-14-3 15,38-62-7-15,-23 48-5 16,0 5-8 0,1-3-18-16,2 4-20 0,2-3-26 15,-7 7-22-15,4-1 101 16,-6 5-358-16,-2 10 151 16</inkml:trace>
          <inkml:trace contextRef="#ctx0" brushRef="#br0" timeOffset="223154.9901">19866 4152 826 0,'-38'88'250'0,"11"-51"71"16,-2 8-226-16,9-6-34 16,6 3-8-16,8-13-16 15,10-2-145-15,7-15 128 16,5-6-2-16,4-10-3 16,5-8-2-16,-1-6 126 0,1-9-129 15,-5-1 0-15,-2-4 0 16,-4 3-3-16,-3-5 0 15,-7 7-2-15,-4-6-2 16,-4 6-1-16,-5-5-3 16,-2 12-3-16,-3-4-14 15,-3 8-12-15,-1 4-34 16,2 8-33-16,-2-3-256 16,4 3 52-16</inkml:trace>
          <inkml:trace contextRef="#ctx0" brushRef="#br0" timeOffset="223420.6684">20028 3759 646 0,'4'-4'305'0,"-4"4"-12"0,-4 5-157 16,2-5-64-16,1 2-67 15,-3 4 27-15,-5 10-25 16,-7 18-1-16,-22 53-6 16,27-53-21-16,7-5-17 15,6-2 412-15,4-9-676 0,-1-5 351 16</inkml:trace>
          <inkml:trace contextRef="#ctx0" brushRef="#br0" timeOffset="224071.1855">20452 3964 657 0,'27'-30'255'0,"-3"-3"35"15,-1-3-162-15,-3 5-25 16,0-3-7-16,-7 2-32 16,-4-1-3-16,-6 6-9 15,-5-2-15-15,-5 6-11 16,-2 5-1-16,-3 9-8 0,-5 2 2 16,3 10-4-16,-8 13 7 15,1 6 3-15,-6 18 1 16,-1 7-1-16,-4 25 2 15,1 9-8-15,1 22-7 16,-1-4-3-16,-3 17-3 16,5-15-8-16,-2 2-31 15,4-17-9-15,4 4-23 16,5-21-7-16,-2-10-11 16,7-19 20-16,0-15-25 15,6-26 10-15,2-14-14 16,5-8-7-16,3-12 6 15,1-6 22-15,7-6-86 16,3 0-83-16,10-9 13 16</inkml:trace>
          <inkml:trace contextRef="#ctx0" brushRef="#br0" timeOffset="223783.0124">20144 3883 631 0,'0'6'149'0,"-6"3"56"16,6 5-184-16,-5 0-7 16,1 3-19-16,1 4-15 15,-3-3-159-15,3 4-27 16,3-2-56-16</inkml:trace>
          <inkml:trace contextRef="#ctx0" brushRef="#br0" timeOffset="224408.332">20266 4334 251 0,'27'-34'307'0,"-3"7"-44"16,-6 11-17-16,-2 7-52 0,-1 10-64 15,-5 10-11-15,-2 6-42 16,-1 2-8-16,0 5-23 15,2 1-5-15,6-3-10 16,3-4 4-16,2-6-5 16,-1-8-1-16,-2-9 0 15,1-10-1-15,-4-3-4 0,2-7-5 16,1 0-9-16,1-10-4 16,-4 3-7-16,4-4-24 15,-2 0-11-15,2-8-34 16,0 6-23-16,2-3-42 15,-2 7-27-15,0 3-199 16,-3 8 43-16</inkml:trace>
          <inkml:trace contextRef="#ctx0" brushRef="#br0" timeOffset="224884.7841">20799 4183 534 0,'-7'39'247'0,"-2"7"4"16,-1-7-132-16,1-1-12 16,2-9-29-16,2-4-28 15,3-8 0-15,4-14-9 0,5-10-20 16,6-9-6-16,3-8-7 16,6-8-2-16,-3-3-4 15,7-8-1-15,-1 5-1 16,4-9 1-16,1 8 0 15,-1 3 7-15,-2 12 8 16,-9 4 6-16,-3 17 14 16,-6 12 9-16,-7 14-3 0,-8 8-2 15,5 7-6-15,-5 5-12 16,-1-2-10-16,1 1-3 16,5-4-4-16,1 0-2 15,0-9-2-15,3-6 0 16,5-8 0-16,2-8 0 15,5-7 0-15,3-13-1 16,7-5-1-16,2-11-1 16,0-3 0-16,6-15-2 15,-4 7 2-15,3-7 0 16,-7 7 1-16,2 1 1 16,-7 14 2-16,-2 6 5 15,-5 16 4-15,-8 8 12 16,-3 13 2-16,-5 9 6 15,-5 4-3-15,-1 11 0 16,4-6-11-16,-2 2-2 0,3-6-5 16,4-3-3-16,4-15-3 15,3-3-1-15,4-9-1 16,7-11 1-16,2-5-2 16,8-10-2-16,1-5-2 15,9-3-3-15,-2-4-2 16,6-2 1-16,-2 2 2 15,-1 3 1-15,-8 4 1 16,-2 13 5-16,-11 12 1 16,-9 12 10-16,-7 13 10 15,-6 14 7-15,-3 4 0 0,-8 10-1 16,5 0-9-16,-5 7-9 16,2-8-7-16,-3 1-36 15,5-7-29-15,6-1 3 16,3-10-375-16,8-6 99 15</inkml:trace>
        </inkml:traceGroup>
      </inkml:traceGroup>
    </inkml:traceGroup>
    <inkml:traceGroup>
      <inkml:annotationXML>
        <emma:emma xmlns:emma="http://www.w3.org/2003/04/emma" version="1.0">
          <emma:interpretation id="{E0A3A2C7-EBB2-465B-863D-5265F6F344D4}" emma:medium="tactile" emma:mode="ink">
            <msink:context xmlns:msink="http://schemas.microsoft.com/ink/2010/main" type="paragraph" rotatedBoundingBox="25594,12392 26916,10672 27339,10998 26017,12717" alignmentLevel="6"/>
          </emma:interpretation>
        </emma:emma>
      </inkml:annotationXML>
      <inkml:traceGroup>
        <inkml:annotationXML>
          <emma:emma xmlns:emma="http://www.w3.org/2003/04/emma" version="1.0">
            <emma:interpretation id="{ABCEDD22-612C-480D-AD97-9E7051BB3C2A}" emma:medium="tactile" emma:mode="ink">
              <msink:context xmlns:msink="http://schemas.microsoft.com/ink/2010/main" type="line" rotatedBoundingBox="25594,12392 26916,10672 27339,10998 26017,12717"/>
            </emma:interpretation>
          </emma:emma>
        </inkml:annotationXML>
        <inkml:traceGroup>
          <inkml:annotationXML>
            <emma:emma xmlns:emma="http://www.w3.org/2003/04/emma" version="1.0">
              <emma:interpretation id="{578F8301-0FF1-4A4C-8BE9-12E58AF41271}" emma:medium="tactile" emma:mode="ink">
                <msink:context xmlns:msink="http://schemas.microsoft.com/ink/2010/main" type="inkWord" rotatedBoundingBox="25594,12392 26916,10672 27339,10998 26017,12717"/>
              </emma:interpretation>
              <emma:one-of disjunction-type="recognition" id="oneOf27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235232.9933">26385 3876 454 0,'2'-5'224'15,"0"-3"-7"-15,0 1-99 0,0 0-35 16,-1 0-28-1,1-1 0-15,0 3 0 0,0 0-11 16,0-1 1-16,-2 1-8 16,0 1-1-16,0 2 1 15,0 2 4-15,0 2-5 16,0 4 1-16,-2 22-4 16,-4 68-7-16,5-53-6 15,-5 12 1-15,6-9-4 16,-3 5 0-16,1-6-3 0,-2-2-2 15,2-12-5-15,1 3-1 16,-1-10-2-16,-2-1-2 16,1-1 0-16,-3-4-6 15,1-4-4-15,-2-1-23 16,-1-4-15-16,1 0-40 16,4-5-18-16,1-4-239 15,0 0 57-15</inkml:trace>
          <inkml:trace contextRef="#ctx0" brushRef="#br0" timeOffset="236131.854">26140 4188 501 0,'0'-3'207'16,"0"-1"30"-16,0 0-98 16,0 3-45-16,0 1-1 15,0 1-9-15,0 5-13 16,2 12-18-16,3 20-2 15,13 55-15-15,-9-55-1 16,2-5-10-16,4-1-4 16,-5-6-1-16,7-1 2 15,-3-7-3-15,-3-4 3 16,-2-3 1-16,-4-4-4 16,-3-3 0-16,-2 0 3 15,0-4-3-15,0 0 3 16,0-2 0-16,2 0-3 0,0 0-3 15,3-1-1-15,2-3-6 16,11-6 0-16,58-55-6 16,-54 34-1-16,-2 4-2 15,3-7-5-15,-1 6-7 16,3-6-22-16,0 5-15 16,2 0-14-16,-3 6-29 15,1 0 41-15,-5 5-304 16,2 2 102-16</inkml:trace>
          <inkml:trace contextRef="#ctx0" brushRef="#br0" timeOffset="239472.5466">25451 4980 262 0,'2'-5'116'0,"-1"-1"46"16,1 1-68-16,0-2 15 16,0 0 1-16,0-1-14 15,-1 1-25-15,1 0 16 16,-2 0-2-16,0 1-7 16,0 3-13-16,-2 3 11 15,1 3-14-15,-8 24-14 16,-22 78 7-16,7-42-2 15,5-7-17-15,-5 11-7 0,8-8-7 16,-4 5-9-16,7-10-7 16,-1 4-2-16,5-10-2 15,-4-3-10-15,4-10-10 16,2-5-37-16,0-12-25 16,3-10-269-16,6-8 55 15</inkml:trace>
          <inkml:trace contextRef="#ctx0" brushRef="#br0" timeOffset="239772.6334">25864 4688 724 0,'20'-7'258'0,"-11"18"42"16,-7 16-193-16,-2 21-2 16,-9 8-28-16,-8 16-18 15,-1-3-16-15,-7 9-16 16,0-12-13-16,-2 8-12 16,5-10 2-16,-3 6-4 15,5-9-8-15,-2 1-5 16,4-10-32-16,-3-3-36 15,4-17-20-15,-4-12-235 0,1-7 42 16</inkml:trace>
        </inkml:traceGroup>
      </inkml:traceGroup>
    </inkml:traceGroup>
    <inkml:traceGroup>
      <inkml:annotationXML>
        <emma:emma xmlns:emma="http://www.w3.org/2003/04/emma" version="1.0">
          <emma:interpretation id="{CABDA3AD-1EEE-4E63-8F51-F9655A51CCC1}" emma:medium="tactile" emma:mode="ink">
            <msink:context xmlns:msink="http://schemas.microsoft.com/ink/2010/main" type="paragraph" rotatedBoundingBox="25889,11953 30942,11423 31053,12489 26001,13018" alignmentLevel="6"/>
          </emma:interpretation>
        </emma:emma>
      </inkml:annotationXML>
      <inkml:traceGroup>
        <inkml:annotationXML>
          <emma:emma xmlns:emma="http://www.w3.org/2003/04/emma" version="1.0">
            <emma:interpretation id="{93D3D48A-0B08-4500-BB21-B3FE0EFBFF6C}" emma:medium="tactile" emma:mode="ink">
              <msink:context xmlns:msink="http://schemas.microsoft.com/ink/2010/main" type="line" rotatedBoundingBox="25889,11953 30942,11423 31053,12489 26001,13018"/>
            </emma:interpretation>
          </emma:emma>
        </inkml:annotationXML>
        <inkml:traceGroup>
          <inkml:annotationXML>
            <emma:emma xmlns:emma="http://www.w3.org/2003/04/emma" version="1.0">
              <emma:interpretation id="{AB132182-E022-4B1B-9114-E6B2BC975192}" emma:medium="tactile" emma:mode="ink">
                <msink:context xmlns:msink="http://schemas.microsoft.com/ink/2010/main" type="inkWord" rotatedBoundingBox="25898,12034 29151,11693 29255,12677 26001,13018"/>
              </emma:interpretation>
              <emma:one-of disjunction-type="recognition" id="oneOf28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240255.8977">25346 5305 276 0,'31'-11'400'16,"1"9"-116"-16,17 2-149 16,-4 2 174-16,15 4-229 15,-3-1-22-15,10 1-2 16,-7-5-15-16,8-2-4 15,-8-3-9-15,1-5-9 16,-12-2-10-16,-6-3 0 16,-12 1-4-16,-8-1-1 15,-8 1 0-15,-8-3-1 16,-11 3 1-16,-5-1-1 16,-5 1-1-16,-11 0 0 15,-2 8-1-15,-6 3 0 16,1 6-2-16,-10 12 4 0,10 6 1 15,-6 10 3 1,7 4 2-16,6 8 2 0,10-5-3 16,8 5-1-16,11-10-3 15,10 0-1-15,8-7-2 16,8-3 0-16,5-8-6 16,8 0-20-16,-1-7-23 15,8-9-25-15,-7-5-22 0,10-4-24 16,-14-8-220-16,1-4 72 15</inkml:trace>
          <inkml:trace contextRef="#ctx0" brushRef="#br0" timeOffset="240471.3901">26346 5244 526 0,'9'3'284'0,"-7"14"6"15,-6 10-115-15,-1 14-43 16,1 8-33-16,0 16-23 15,1-2-36-15,3 13-7 16,-4-6-16-16,-5 6-15 16,-7-16 4-16,0 3-16 15,-6-15-19-15,4-2-36 16,0-14-25-16,3-7-249 16,3-12 57-16</inkml:trace>
          <inkml:trace contextRef="#ctx0" brushRef="#br0" timeOffset="240747.4775">26310 5502 450 0,'32'-71'352'0,"1"14"-82"16,5 3-54-16,-8 17-88 16,6 9-83-16,-7 19 40 0,0 9-7 15,-9 9-25-15,2 10-4 16,-8 1-12-16,-5 7 0 15,-4-3-10-15,-10 5-1 16,-8-2-7-16,-8 3 0 16,-8-1-6-16,-11 4-5 15,6-4-3-15,-4-6-13 16,7-8-13-16,8-6-26 16,10-11-20-16,4-9-19 15,13-3 458-15,1-14-734 16,6 1 404-16</inkml:trace>
          <inkml:trace contextRef="#ctx0" brushRef="#br0" timeOffset="240979.9046">26745 5253 723 0,'16'36'259'0,"-7"18"43"0,-2 4-199 16,-7 18-7-16,-5-11-39 15,-6 8-10-15,-2-9-21 16,-3 4-8-16,1-15-12 16,-1 1-16-16,5-13-18 15,1-3-43-15,4-14-44 16,3-8-213-16,1-9 28 0</inkml:trace>
          <inkml:trace contextRef="#ctx0" brushRef="#br0" timeOffset="241237.2664">26846 5341 654 0,'39'-38'276'0,"6"6"28"16,-9 16-172-16,1 7-8 15,-7 14-41-15,-4 13-10 16,-14 4-20-16,-1 8-8 15,-9 3-10-15,-9-1 0 16,-8-1-13-16,-7 7-1 16,-5-4-3-16,-10 0-7 15,0-5-11-15,-2-9-23 16,6-7-18-16,3-11-40 0,10-6-28 16,9-10-266-16,7-6 63 15</inkml:trace>
          <inkml:trace contextRef="#ctx0" brushRef="#br0" timeOffset="241630.2186">27187 5193 689 0,'9'40'228'0,"-2"7"59"15,-2 2-190-15,-1 8-8 16,-2-6-14-16,-2 5-28 15,-4-13-15-15,2-3-4 16,0-15-9-16,-1-11 0 16,3-15-4-16,2-14-1 15,3-14-2-15,6-10 2 16,3-10-6-16,6-5 0 16,0 1-3-16,7-1 0 15,2 9-2-15,5 2 12 16,-3 12 6-16,0 10 12 15,-6 10 11-15,-5 11 2 16,-8 9-10-16,-3 9-3 16,-1 7-10-16,-7 11-13 0,1 4 0 15,-5 9-4-15,1-2-3 16,-4 8-9-16,-3 0-8 16,-1-1-29-16,-1-11-14 15,-2 2-42-15,4-14-20 16,2-8-262-16,5-12 67 15</inkml:trace>
          <inkml:trace contextRef="#ctx0" brushRef="#br0" timeOffset="242356.702">27663 5262 627 0,'34'-33'248'0,"4"4"36"16,-7 13-166-16,0 11 7 15,-12 12-32-15,-2 9-6 16,-8 13-19-16,-2 11-4 16,-5-4-23-16,1 9-7 15,-3-3-10-15,2-3-2 16,2-12-7-16,-2-1-1 16,-2-12 1-16,0-5 1 15,-4-7-3-15,-5-4-1 16,7 0-1-16,-2-1-1 15,-1-1 0-15,-4-1 4 16,-7-4-1-16,-60-31 1 16,58 33-4-16,4 3-4 15,6 6-5-15,-1 9-9 16,7-1-11-16,4 3-29 0,2 3-17 16,10-1-46-16,1-6-20 15,6-4-253-15,-1 1 61 16</inkml:trace>
          <inkml:trace contextRef="#ctx0" brushRef="#br0" timeOffset="242368.671">28116 5164 541 0,'7'-21'268'0,"-3"3"20"16,-2 5-128-16,-4 8-26 15,0 6-40-15,0-1-13 16,0 2-21-16,1 2-2 16,-1 3-12-16,0 22-4 15,0 56-6-15,6-53-13 16,-4-3-11-16,-7 5-3 16,-6-1-4-16,-7 1-2 15,-3-3-4-15,-6 3-3 16,3-9-20-16,3 1-28 15,5-12-17-15,4-9-46 16,8-6 249-16,4-16-482 16,6-8 228-16</inkml:trace>
          <inkml:trace contextRef="#ctx0" brushRef="#br0" timeOffset="242680.0915">28259 5184 471 0,'5'-18'315'16,"2"6"-28"-16,8 1-59 15,6 5-123-15,6 3-10 16,2-3-42-16,9 4-12 15,-4 2-16-15,2 0-29 16,-1 4-30-16,1 0-19 0,-2-1-275 16,8-1 67-16</inkml:trace>
          <inkml:trace contextRef="#ctx0" brushRef="#br0" timeOffset="242665.1305">28417 4802 669 0,'20'-2'291'16,"-13"18"9"-16,-12 13-196 16,-4 18 12-16,-7 2-43 0,-4 16-42 15,0-9 5-15,6 10 3 16,1-10-28-16,0 2-10 16,8-13-18-16,3 2-36 15,-2-15-24-15,3-6-260 16,-3-14 51-16</inkml:trace>
        </inkml:traceGroup>
        <inkml:traceGroup>
          <inkml:annotationXML>
            <emma:emma xmlns:emma="http://www.w3.org/2003/04/emma" version="1.0">
              <emma:interpretation id="{FF3E3610-2CE9-4E19-A254-C4D4D4F129C3}" emma:medium="tactile" emma:mode="ink">
                <msink:context xmlns:msink="http://schemas.microsoft.com/ink/2010/main" type="inkWord" rotatedBoundingBox="29490,11575 30942,11423 31022,12185 29570,12337"/>
              </emma:interpretation>
              <emma:one-of disjunction-type="recognition" id="oneOf29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243128.7533">29211 4702 773 0,'-16'47'272'0,"-2"18"49"16,-2-3-218-16,-3 8-10 16,3-9-39-16,2 8-13 15,0-17-22-15,-2 6-3 16,2-13-6-16,-2-7-2 15,6-15-3-15,1-6 1 16,8-10-1-16,6-14-1 16,8-8-1-16,8-10 1 15,4-6-3-15,8-8 0 16,0 4-1-16,3-3 0 16,3 6 0-16,-3 1 0 15,-8 10 0-15,1 4 3 16,-14 10 6-16,-4 11 13 15,-7 10 13-15,-7 8-1 0,-6 7-3 16,-1 3 3-16,-8-3-4 16,-1 2-18-16,3-4 2 15,-4-2 1-15,4-3-9 16,4-1-10-16,5-3 4 16,2-3-16-16,6-4-15 15,1-2-33-15,2-4-27 16,0-5-305-16,0-2 75 15</inkml:trace>
          <inkml:trace contextRef="#ctx0" brushRef="#br0" timeOffset="243770.2712">29267 5211 654 0,'38'-11'289'15,"-7"1"37"-15,3-5-173 16,-3 3-74-16,-1-5-13 16,-6 5-29-16,-2-1-26 15,-8 4 21-15,-3-2-3 16,-6 6-5-16,-5-2 1 16,-2-1-7-16,1 7-2 15,-1-1-1-15,-2 0-5 16,-1 0-4-16,-2 2 0 15,-4 4-1-15,-15 10-1 16,-48 44 0-16,56-27-1 0,2-4-1 16,2 0 0-16,8-2-3 15,5-2-1-15,2-4-24 16,7 0-35-16,1-4-26 16,3-6-276-16,3-9 52 15</inkml:trace>
          <inkml:trace contextRef="#ctx0" brushRef="#br0" timeOffset="244169.3057">29736 5107 724 0,'38'-24'327'0,"11"-1"-5"15,-4 5-195-15,0-3-24 16,-7 5-44-16,0 1-45 16,-16 3 13-16,-2-1-1 15,-6 6-5-15,-5-3-4 16,-4 5-5-16,1-1 0 16,-6-1-5-16,-4 0-3 15,-1 2 0-15,-1 2-1 16,5 3-2-16,-3 0 1 15,0 2 0-15,-1 0-1 0,0 0 1 16,-1 2-2-16,-1 0 1 16,0-1-1-16,-4 3 1 15,-7 3 1-15,-49 29 2 16,51-28 3-16,5 1 5 16,-3 0 0-16,5 0 0 0,-1 2-1 15,10-2-4-15,0 1-2 16,8 1 1-16,1-2-1 15,3 0-3-15,-1 0-3 16,4-2 8-16,1 6 4 16,-4 0 2-16,-1 5 8 15,-2 2 5-15,-1 5-10 16,-8 0 1-16,0 4 0 16,-6-4-6-16,-5 2-1 15,-7-5 0-15,-7 0-4 16,-2-4-5-16,-6-4 2 15,3-3-1-15,-1-4-5 16,6-7-11-16,0-3-30 16,7-3-21-16,5-5-53 15,6-1 18-15,3-6-301 16,8 0 86-16</inkml:trace>
          <inkml:trace contextRef="#ctx0" brushRef="#br0" timeOffset="244514.8311">30346 4517 776 0,'6'1'311'16,"-10"16"36"-16,-3 11-186 15,-4 9-44-15,-3 22-18 16,-3 4-41-16,-1 17-8 16,2-6-19-16,-6 3-10 15,6-12-11-15,-4 2-9 16,6-18-11-16,-4 1-28 16,3-10-17-16,-4-4-36 15,8-11-19-15,-4-5-278 16,5-16 79-16</inkml:trace>
          <inkml:trace contextRef="#ctx0" brushRef="#br0" timeOffset="244544.9591">30105 4971 768 0,'16'-18'297'15,"0"6"31"-15,7-3-186 0,1 4-63 16,3 2-22-16,2 4-35 15,3-1-31-15,-1 5-37 16,1 2-296-16,-6 7 67 16</inkml:trace>
          <inkml:trace contextRef="#ctx0" brushRef="#br0" timeOffset="292925.687">30114 5312 462 0,'-2'-1'194'16,"-2"-1"24"-16,1 0-99 15,1 0-30-15,0 2 8 16,0 0-11-16,0 0-7 15,0 0-61-15,1 0 58 16,-1 0 47-16,2 0-63 16,0 0 4-16,2 0 58 15,1 0-62-15,3-2-62 16,8 1 42-16,13-7-9 0,53-15-16 16,-52 10-6-16,0 8-9 15,2-2-15-15,1 1-17 16,1 1-55-16,-3 3 14 15,-2 4-318-15,-9 1 72 16</inkml:trace>
        </inkml:traceGroup>
      </inkml:traceGroup>
    </inkml:traceGroup>
    <inkml:traceGroup>
      <inkml:annotationXML>
        <emma:emma xmlns:emma="http://www.w3.org/2003/04/emma" version="1.0">
          <emma:interpretation id="{6FC9C919-EC63-4373-8F86-ACA85004268B}" emma:medium="tactile" emma:mode="ink">
            <msink:context xmlns:msink="http://schemas.microsoft.com/ink/2010/main" type="paragraph" rotatedBoundingBox="25853,13078 30889,12881 30930,13937 25895,14134" alignmentLevel="6"/>
          </emma:interpretation>
        </emma:emma>
      </inkml:annotationXML>
      <inkml:traceGroup>
        <inkml:annotationXML>
          <emma:emma xmlns:emma="http://www.w3.org/2003/04/emma" version="1.0">
            <emma:interpretation id="{EE90A69B-9251-4452-9325-C405C953F7A3}" emma:medium="tactile" emma:mode="ink">
              <msink:context xmlns:msink="http://schemas.microsoft.com/ink/2010/main" type="line" rotatedBoundingBox="25853,13078 30889,12881 30930,13937 25895,14134"/>
            </emma:interpretation>
          </emma:emma>
        </inkml:annotationXML>
        <inkml:traceGroup>
          <inkml:annotationXML>
            <emma:emma xmlns:emma="http://www.w3.org/2003/04/emma" version="1.0">
              <emma:interpretation id="{63E5EE5F-D81A-44E4-8755-655E0DAB6B25}" emma:medium="tactile" emma:mode="ink">
                <msink:context xmlns:msink="http://schemas.microsoft.com/ink/2010/main" type="inkWord" rotatedBoundingBox="25853,13078 26912,13037 26953,14093 25895,14134"/>
              </emma:interpretation>
              <emma:one-of disjunction-type="recognition" id="oneOf30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245865.8633">25306 6758 667 0,'4'5'282'16,"1"-1"18"-16,4-4-138 15,24-4-103-15,59-30 1 16,-61 7-21-16,5-2-12 15,-9 4-12-15,-7-2 6 16,-8 7-7-16,1 0-3 16,-13 4 2-16,-7 1 3 15,-6 8-7-15,-5 3-2 16,-5 4-4-16,-5 9 1 16,0 6 2-16,-3 8 2 0,-2 3 9 15,5 8 8-15,0 2-1 16,10 5 0-16,8-4-3 15,8 2-7-15,7-8-9 16,15-4 0-16,7-7-3 16,11-11 1-16,5-7-15 15,17-17 14-15,-2-10-1 16,14-20 1-16,-2-6-1 0,11-14 13 16,-8 0-13-16,6-5 1 15,-14 7-1-15,0-9 0 16,-15 7 1-16,-3-2-1 15,-16 9 0-15,-6 9 2 16,-12 19 6-16,-6 14 13 16,-9 17 12-16,-12 25 4 15,-6 13 4-15,-14 19 5 16,-4 7-10-16,-9 18-9 16,5-4-5-16,-8 12-6 15,5-5-10-15,-4 17-4 16,8-13-8-16,-3 8-3 15,14-21-40-15,1-1-37 16,5-31-16-16,8-5-45 16,5-26-23-16,4-6-221 15,3-14 64-15</inkml:trace>
          <inkml:trace contextRef="#ctx0" brushRef="#br0" timeOffset="245878.8284">25757 6843 657 0,'24'-31'284'15,"10"2"25"-15,1 9-171 16,11-2-26-16,3 8-41 16,16 0-25-16,2 6-25 15,12 5-25-15,-5 1-32 0,0 4-300 16,-14 5 81-16</inkml:trace>
        </inkml:traceGroup>
        <inkml:traceGroup>
          <inkml:annotationXML>
            <emma:emma xmlns:emma="http://www.w3.org/2003/04/emma" version="1.0">
              <emma:interpretation id="{B51C4708-31F0-4AA5-865C-FB9FEF01522A}" emma:medium="tactile" emma:mode="ink">
                <msink:context xmlns:msink="http://schemas.microsoft.com/ink/2010/main" type="inkWord" rotatedBoundingBox="27365,13062 30891,12924 30927,13857 27402,13996"/>
              </emma:interpretation>
              <emma:one-of disjunction-type="recognition" id="oneOf31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246405.4244">27046 6539 672 0,'-13'9'275'0,"-5"18"35"16,-3 6-162-16,-3 16-49 16,1 1-25-16,-4 10-21 0,3-6-19 15,2 4-7 1,6-13-9-16,0-9 2 0,5-11-4 16,8-12 3-16,6-15-2 15,6-14-1-15,7-11-4 16,13-15-2-16,0-3-9 15,11-9 1-15,-2 7-2 16,5 0 1-16,-7 9-1 16,-2 4 1-16,-6 9-1 0,-9 7 1 15,-6 9 2 1,-8 9 9-16,-3 10 1 0,-5 10 4 16,-5 5 1-16,-1 12 2 15,-1 0-7-15,2 10 0 16,1-3-4-16,7 6-2 15,4-6-4-15,12 1-2 16,6-11 0-16,10-7-1 16,6-13-1-16,12-12 1 15,-1-14 0-15,7-14-1 16,-7-6 0-16,0-11 0 16,-15 5 1-16,-5-6 0 15,-13 6 0-15,-5-1 0 16,-9 4 0-16,-4 1 0 15,-4 5 0-15,-4 6 0 16,-3 10 0-16,-7 10 1 16,-3 10 2-16,-4 9 1 15,1 6 0-15,-3 12 1 0,4 4-2 16,2 11 0-16,8-1-2 16,3 8-1-16,10-9-4 15,7 0-19-15,6-14-13 16,9-6-40-16,3-13-26 15,12-10 286-15,1-13-557 16,7-9 274-16</inkml:trace>
          <inkml:trace contextRef="#ctx0" brushRef="#br0" timeOffset="247150.2532">27955 6530 555 0,'-5'13'327'0,"-4"18"-21"15,-4 5-118-15,-3 12-62 16,0 3-39-16,0 9-35 16,-2-3-7-16,1 3-5 15,6-11-17-15,4-6-7 16,5-16-9-16,8-16 0 16,1-17-3-16,9-13 0 15,2-12 1-15,4-12-1 16,0-3-2-16,5-8-1 15,-4 6-1-15,6-5-1 16,-2 6 0-16,-2 2 1 0,-3 15 0 16,-2 6 8-16,-9 15 9 15,-6 18 16 1,-3 13 5-16,-9 10 11 0,-6 6-6 16,2 11-5-16,-3-6-16 15,3 6-6-15,7-9-10 16,1-1-3-16,5-8-3 15,1-9-1-15,4-17 1 16,4-7-1-16,4-14-1 0,6-11 1 16,3-4 0-16,6-9-1 15,-2 4-1-15,6-7 1 16,-4 7 0-16,-1-4 1 16,-3 11-1-16,-5 4-1 15,-6 9 2-15,-4 11 3 16,-6 10 1-16,-3 11 3 15,-6 8 2-15,-3 8 2 16,-2 2 0-16,0 10-9 16,2-5-7-16,1 8-30 15,4-5-19-15,2-1-52 16,-1-10-25-16,4-6-24 16,1-10-226-16,-1-13 62 15</inkml:trace>
          <inkml:trace contextRef="#ctx0" brushRef="#br0" timeOffset="247500.5438">28634 6695 450 0,'38'-29'672'0,"-9"3"-411"16,-1-1-42-16,-8 2-138 15,-2 3-131-15,-10 4-136 16,-3 4 255-16,-9 7-13 15,-5 7 5-15,-3 3-7 16,-8 8 2-16,-2 7-5 0,-3 9-15 16,2 4-13-16,-3 9-7 15,6-2-11-15,2 7-14 16,8-6 2-16,4 3-26 16,6-10-16-16,6-8-47 15,8-10-18-15,4-12-252 16,2-9 58-16</inkml:trace>
          <inkml:trace contextRef="#ctx0" brushRef="#br0" timeOffset="247892.4735">28935 6588 678 0,'-11'36'254'16,"1"0"32"-16,-1 11-164 15,2-7-43-15,5-6-21 0,2-9-28 16,8-8-6 0,3-14-5-16,5-17-10 15,4-8 6-15,4-10 3 0,-2-1 3 16,-2-12 1-16,-2 9 7 16,0 0 4-16,-1 5-1 15,-1 4 1-15,-3 16-4 16,-2 10-3-16,-4 8-4 15,-5 14-4-15,-1 8-4 0,-3 7-8 16,0 1-17-16,1 2-38 16,3-5-28-16,5-3-301 15,10-6 58-15</inkml:trace>
          <inkml:trace contextRef="#ctx0" brushRef="#br0" timeOffset="248184.7508">29359 6658 181 0,'4'-25'388'0,"-6"2"-109"15,-3 7-93-15,-3 5 130 16,1 9-211-16,-5 11-9 16,-5 7-31-16,1 11-7 15,2 4-18-15,-3 5-5 16,10-2-14-16,4 1-7 15,1-12-8-15,5-5-2 0,8-11-2 16,9-16-1-16,4-14 1 16,6-13-1-16,3-6-1 15,1-10 0-15,-5 3 0 16,2-3 0-16,-6-1 1 16,4-13-1-16,-2-1 1 15,5-16 0-15,1 4 4 16,-1 8 15-16,-8 21 6 15,-5 12 15-15,-11 31 9 16,-12 17 4-16,-7 16-12 0,-9 17 0 16,-1 11-12-16,-8 16-8 15,2 1-7-15,-6 10-4 16,6-11-8-16,0 4-3 16,9-18-3-16,2 2-3 15,10-16-2-15,6-5-97 16,8-11-21-16,6-10 516 15,1-11-818-15,4-8 423 16</inkml:trace>
          <inkml:trace contextRef="#ctx0" brushRef="#br0" timeOffset="248538.4103">29807 6415 396 0,'-9'16'460'0,"-6"13"-120"0,1 2-229 15,-1 12 251-15,3-2-297 16,1 5-9-16,6-10-16 16,5-2-10-16,5-11-14 15,6-1-3-15,-2-11-6 16,2-4-5-16,-1-9 3 0,3-5-2 15,0-7-3-15,10-8-9 16,-1-1-7-16,9-10-8 16,3-1-10-16,4-10-9 15,-4 5 7-15,7-6 6 16,-12 9 6-16,2 3 11 16,-7 15 11-16,-6 11 1 15,-8 9 4-15,-4 14 6 16,-10 9 3-16,-3 11 13 15,0 2 4-15,-4 9 8 16,4-9 4-16,1 2 3 16,6-11-5-16,-2-4 13 15,4-11-1-15,0-5 11 16,2-5 2-16,-4-10 3 16,0 5-15-16,0-3-4 15,2-1-19-15,1-6-9 0,10-18-9 16,37-63-13-16,-26 56-13 15,5-6-67-15,3 6-33 16,10-7-361-16,-6 0 52 16</inkml:trace>
        </inkml:traceGroup>
      </inkml:traceGroup>
    </inkml:traceGroup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7:55:56.105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 contextRef="#ctx0" brushRef="#br0">0 0 386 0,'-2'0'359'0,"1"4"-100"0,2 3-231 16,-1-7 204-16,0 0-400 15,2 2-90-15,0 0-48 16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7:53:11.089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CBBF616-010F-4CF6-972E-C926A6586A9F}" emma:medium="tactile" emma:mode="ink">
          <msink:context xmlns:msink="http://schemas.microsoft.com/ink/2010/main" type="writingRegion" rotatedBoundingBox="13657,12625 20941,12362 21111,17070 13828,17334"/>
        </emma:interpretation>
      </emma:emma>
    </inkml:annotationXML>
    <inkml:traceGroup>
      <inkml:annotationXML>
        <emma:emma xmlns:emma="http://www.w3.org/2003/04/emma" version="1.0">
          <emma:interpretation id="{B55FECB2-1B01-43DB-80BE-BE43149627E6}" emma:medium="tactile" emma:mode="ink">
            <msink:context xmlns:msink="http://schemas.microsoft.com/ink/2010/main" type="paragraph" rotatedBoundingBox="13760,12621 20941,12362 21011,14312 13831,14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9B3D20-4A12-4C15-9125-187C29717219}" emma:medium="tactile" emma:mode="ink">
              <msink:context xmlns:msink="http://schemas.microsoft.com/ink/2010/main" type="line" rotatedBoundingBox="13760,12621 20941,12362 21011,14312 13831,14572"/>
            </emma:interpretation>
          </emma:emma>
        </inkml:annotationXML>
        <inkml:traceGroup>
          <inkml:annotationXML>
            <emma:emma xmlns:emma="http://www.w3.org/2003/04/emma" version="1.0">
              <emma:interpretation id="{DAF835E2-41D6-4B03-8B18-74BB53EE8592}" emma:medium="tactile" emma:mode="ink">
                <msink:context xmlns:msink="http://schemas.microsoft.com/ink/2010/main" type="inkWord" rotatedBoundingBox="13760,12621 18524,12449 18592,14329 13828,14502"/>
              </emma:interpretation>
              <emma:one-of disjunction-type="recognition" id="oneOf0">
                <emma:interpretation id="interp0" emma:lang="" emma:confidence="0">
                  <emma:literal>elutriate</emma:literal>
                </emma:interpretation>
                <emma:interpretation id="interp1" emma:lang="" emma:confidence="0">
                  <emma:literal>elutriates</emma:literal>
                </emma:interpretation>
                <emma:interpretation id="interp2" emma:lang="" emma:confidence="0">
                  <emma:literal>ehaiaftu</emma:literal>
                </emma:interpretation>
                <emma:interpretation id="interp3" emma:lang="" emma:confidence="0">
                  <emma:literal>ehuiaftu</emma:literal>
                </emma:interpretation>
                <emma:interpretation id="interp4" emma:lang="" emma:confidence="0">
                  <emma:literal>ehhiaftu</emma:literal>
                </emma:interpretation>
              </emma:one-of>
            </emma:emma>
          </inkml:annotationXML>
          <inkml:trace contextRef="#ctx0" brushRef="#br0">17977 6866 673 0,'-8'-31'273'0,"-1"2"20"15,2 10-183-15,2-3-37 0,3 8-44 16,7-1-34-16,8 8-31 16,1 1-258-16,4 3 62 15</inkml:trace>
          <inkml:trace contextRef="#ctx0" brushRef="#br0" timeOffset="3413.9448">13296 7111 460 0,'-11'-1'211'0,"-2"6"8"16,4-1-100-16,0 3-19 15,4 5-25-15,1 3 2 16,2-2-10-16,2 1-8 16,2-1-15-16,4-4-2 15,-1-4-15-15,4-5-2 16,-9-2-9-16,2 0 0 0,1 1-6 16,3-3-1-16,-1 0-2 15,1-1 0-15,-1 0-2 16,0-3 1-16,1 1-1 15,-2 0 1-15,-3 0 1 16,-1-1 3-16,0 3-1 16,0 1 0-16,-1 1-1 15,-1 3-1-15,0 2 1 16,0 1 1-16,0 3 0 16,2-1 0-16,2 2 0 0,2-1-4 15,5-1 0-15,23 6-1 16,49 2-1-16,-52-26 0 15,-9-1 0-15,-2-6-1 16,-5-2-1-16,-4-3 1 16,-4 1-1-16,-3-1 1 15,-2 3 0-15,-4 3-1 16,-1 1 0-16,-8 3 0 16,-1 1 0-16,-2 10-1 15,-8 4-1-15,-1 11 2 16,3 7-1-16,-5 11-1 15,6 1 0-15,3 8 2 16,7-7-2-16,7 1 0 16,10-10-1-16,10-4 2 15,7-9 1-15,13-3-2 16,2-8 2-16,9-4 2 0,-4-6-2 16,3-4-1-16,-14-4 1 15,-3-6 0-15,-11-2 0 16,-4-3 1-16,-8 2-1 15,-8-3 1-15,-9 4 0 16,-3 3 0-16,-6 7 0 16,-4 2 0-16,-1 9 0 15,0 7 3-15,0 5 4 16,-1 10-3-16,7 3-4 0,6 7 0 16,4-2-9-16,12 6-29 15,8-5-19 1,9 3-299-16,2-4 66 0</inkml:trace>
          <inkml:trace contextRef="#ctx0" brushRef="#br0" timeOffset="-3313.3787">14066 6895 444 0,'6'-33'245'0,"-3"10"-37"16,1 5-66-16,1 7-43 15,1 11-45-15,1 14 13 16,2 19 36-16,0 8-35 0,4 23-3 15,3-1-6-15,9 9-6 16,-1-11-34-16,10 6-5 16,-4-16-6-16,3-4-3 15,-10-13 4-15,6-7 4 16,-12-14 6-16,2-10 9 16,-4-10 2-16,-3-15-2 15,-3-7-5-15,4-12-6 16,-4-2-9-16,0-8-3 15,0 1-3-15,2-8-2 16,-2 5-4-16,5-6-5 16,1 5-20-16,1 3-17 15,0 12-12-15,2 6-26 16,-5 17-15-16,3 9 37 16,-3 8-259-16,0 7 90 15</inkml:trace>
          <inkml:trace contextRef="#ctx0" brushRef="#br0" timeOffset="-3307.1486">14701 7025 89 0,'0'21'0'16,"-3"12"420"-16,-1-1-208 16,1 8 74-16,1-2-197 0,5 5 210 15,5-10-247-15,4-4 1 16,8-11-15-16,4-6 4 15,4-12-1-15,1-9 0 16,-2-7-12-16,-1 0 0 16,-7-6-8-16,-8-5 1 15,-4 4-5-15,-10-4 0 16,-4 0-4-16,-6-2-4 16,0 3-4-16,-5-2-6 15,2 8-8-15,-4 0-6 16,0 11-24-16,2 5-24 15,2 4-24-15,3 2 150 16,4 0-413-16,6-2 184 16</inkml:trace>
          <inkml:trace contextRef="#ctx0" brushRef="#br0" timeOffset="-2927.5993">15203 6572 809 0,'0'20'253'15,"-4"18"60"-15,1 10-226 16,-6 23-15-16,0 4-20 16,-2 19-24-16,2-3-12 15,-2 10-5-15,2-18-11 0,2-2-16 16,3-18-11-16,1-14-28 15,3-17-16 1,1-8-36-16,3-14-180 0,-4-10-15 16,2-3-69-16</inkml:trace>
          <inkml:trace contextRef="#ctx0" brushRef="#br0" timeOffset="-2545.968">14932 7081 562 0,'13'-18'255'16,"1"0"-5"-16,10-6-126 0,3 4-39 15,7-5-34-15,-1 7 19 16,10-2 4-16,0 6-26 15,6 3-3-15,-6 4-15 16,8 3-14-16,-8 6-15 16,-1 3 7-16,-10 8-2 15,4 9 3-15,-9 5 0 16,-1 5 2-16,-5 1 1 0,-3 1-3 16,-5-7-3-1,-4-2-1-15,-2-3-2 0,-3-2 1 16,-2-6-2-16,-6 1 1 15,-1-8 0-15,-6-4 0 16,0-1 0-16,-5-4-1 16,-1-1 1-16,-1-3 0 15,0-3-2-15,-3-5-2 16,1 3-2-16,-4 2 2 16,3 4-2-16,-6 5 2 15,7 11 1-15,-2 5 3 16,4 2 2-16,2 3 6 15,5 5 2-15,-2-3 3 16,8-5 1-16,1 2-5 16,8-5-5-16,3-5 0 15,8-6-5-15,6-4 0 16,6-5-32-16,8-1-54 0,-1-3-277 16,7 4 43-16</inkml:trace>
          <inkml:trace contextRef="#ctx0" brushRef="#br0" timeOffset="-884.4541">16396 7097 204 0,'0'-7'328'0,"0"0"-89"16,0-1-100-16,0 1 144 16,2 2-185-16,-1-1-5 0,3 3-13 15,0-1-12-15,1 0-18 16,13-3 0-16,9-4-12 16,56-25-8-16,-52 16-10 15,1-3-3-15,-3 0-6 16,-4-3-7-16,-1 5 0 15,-6 1 0-15,-4 4-1 16,-3 1-1-16,-5 4 0 16,-6 2-1-16,-4 2 1 0,-9 2-2 15,1 3-1-15,-10 0 0 16,2 4-1-16,-7 7 0 16,0 2 0-16,-5 5 1 15,3 6 0-15,-7 8 2 16,5 3 0-16,-5 10 3 15,5 0 1-15,1 8 1 16,8-8 2-16,6 0 0 16,8-6-2-16,12-5 0 15,5-10-2-15,11-1-1 16,7-8-6-16,13-2-5 16,1-6-5-16,12-3-44 15,-10-7-14-15,7-4-25 16,-10-8-14-16,5-6-36 15,-7-6-160-15,0-9 51 16</inkml:trace>
          <inkml:trace contextRef="#ctx0" brushRef="#br0" timeOffset="-9901.4945">16057 5700 471 0,'-2'-7'187'0,"0"0"30"16,0 0-123-16,0-1 1 16,1 1-24-16,-1 0-1 15,0 0-17-15,0 0-1 0,0-1-13 16,1 1 0-16,1 2-10 16,0 1-2-16,0 0-5 15,0 1-1-15,0 1-3 16,0 2 5-16,0 0 1 15,0 4 2-15,0 1 1 16,0 20 0-16,7 58-5 16,-7-45 0-16,0-5-4 15,0 8 1-15,0-1-2 0,-2 3 0 16,0-3 0-16,0 5 0 16,2-5-5-16,0 8-2 15,2-4-3-15,0 3-4 16,-2-8-1-16,-2-3 1 15,0-5-2-15,-1-4-9 16,-1-7-9-16,2-5-27 16,2-8-21-16,-2-4-51 15,-1-10-239-15,1 5 53 16</inkml:trace>
          <inkml:trace contextRef="#ctx0" brushRef="#br0" timeOffset="-9481.363">15766 5957 620 0,'5'3'243'0,"-5"3"24"16,2 8-153-16,4 4-17 16,-1 13-25-16,-1 5-14 15,7 14-2-15,3 1-12 16,4 8-12-16,2-6-3 0,9-1 4 16,0-14-5-16,8-6 8 15,-2-15 6-15,6-6-1 16,-3-15-8-16,4-7 0 15,-10-7-8-15,6-7-10 16,-9-6-1-16,2-3-5 16,-6-4-5-16,4-9-2 15,-6 9-5-15,2-5-20 16,-5 7-14-16,2 0-36 16,3 9-27-16,4-2-285 15,4 12 70-15</inkml:trace>
          <inkml:trace contextRef="#ctx0" brushRef="#br0" timeOffset="-4291.446">14115 6841 410 0,'2'-9'187'0,"0"0"21"16,-1 0-86-16,1 0-19 16,0 0-31-16,0 0 11 15,0 1-18-15,-2 1-14 16,0 2 10-16,0 3 10 15,0 4-21-15,-2 5 4 0,-4 42 0 16,-15 72-17-16,4-56-10 16,-2 14-1-16,-1-12-9 15,-4 3-11-15,8-12 5 16,-4 0-2-16,6-21-5 16,-2 9-1-16,3-12-1 15,0 0-2-15,2-9-2 16,2 1-11-16,6-12-12 0,-1-3-17 15,1-9-11-15,4-2-29 16,-1-2-12-16,0 0-228 16,0-1 58-16</inkml:trace>
          <inkml:trace contextRef="#ctx0" brushRef="#br0" timeOffset="-461.0633">16946 6474 293 0,'7'-12'400'16,"-7"19"-99"-16,-1 16-147 15,-5 19 206-15,-1 12-271 16,-6 16-11-16,-1 4-27 0,-2 13-27 16,1-4-28-16,3 6 22 15,1-16-11-15,7-4-4 16,6-20-1-16,5-11-3 16,8-27 1-16,10-11-1 15,0-17-2-15,11-12-3 16,2-10-1-16,4-10-1 15,-5-2-2-15,7-6 2 16,-10 3 2-16,-1 1 1 16,-12 15 3-16,-5 9 3 15,-8 15 0-15,-7 14 3 16,-4 14 1-16,-8 15 2 16,-5 9-2-16,-2 20 1 15,-2 0-3-15,0 5 0 16,6-11-3-16,3 4-7 15,9-20-8-15,7-1-6 16,6-14-30-16,13-5-28 0,-3-16-23 16,6-3-235-16,0-12 48 15</inkml:trace>
          <inkml:trace contextRef="#ctx0" brushRef="#br0" timeOffset="-14.9617">17515 6590 659 0,'0'-2'295'0,"-8"11"-10"0,-8 13-150 15,0 10-49-15,-8 19-41 16,-1 5 15-16,-2 10 0 16,9-1-18-16,0 6-7 15,7-19-16-15,8 0-7 16,8-17-8-16,2-8-1 15,8-13-1-15,6-7 1 16,3-14-1-16,3-5 1 16,0-10-3-16,2-9-1 15,-6-3-1-15,2-7 0 16,-3-3-1-16,-2-3 1 16,-6 6 1-16,-1 3 1 15,-6 13-1-15,-3 10 1 16,-2 19 2-16,-6 19 6 15,-5 13 3-15,-4 20 8 16,1 7 5-16,-3 8-5 0,3-8-5 16,6-3-3-16,4-19-7 15,8-5-6-15,3-18 4 16,7-7 0-16,2-9-1 16,4-9-2-16,0-10-1 15,6-4-3-15,-1-1-1 16,2-10-1-16,-3 1 0 15,-1-9-1-15,-3 2 1 16,1-5 1-16,-3 11 1 16,0 4 0-16,-8 14 1 0,-3 19 3 15,-7 13 1-15,-2 15 1 16,-3 5 0-16,-3 11 0 16,2-6-2-16,-1 2-44 15,0-11-27-15,3 1-287 16,7-7 44-16</inkml:trace>
        </inkml:traceGroup>
        <inkml:traceGroup>
          <inkml:annotationXML>
            <emma:emma xmlns:emma="http://www.w3.org/2003/04/emma" version="1.0">
              <emma:interpretation id="{476DCF4F-2324-4D42-9A1F-D444235A93FF}" emma:medium="tactile" emma:mode="ink">
                <msink:context xmlns:msink="http://schemas.microsoft.com/ink/2010/main" type="inkWord" rotatedBoundingBox="18956,13236 20970,13163 21011,14312 18998,14385"/>
              </emma:interpretation>
            </emma:emma>
          </inkml:annotationXML>
          <inkml:trace contextRef="#ctx0" brushRef="#br0" timeOffset="1003.2708">18399 6698 678 0,'34'-7'267'0,"6"-2"55"16,-4 0-215-16,5 5-2 16,-5 4-28-16,1 4-21 15,-9 7-31-15,-1 7 29 16,-3 3-20-16,-4 7-5 15,-4 0-12-15,-3 5-2 16,-6-6-5-16,-4 0 3 16,-4-7-2-16,-10-4 2 15,0-3 0-15,-9-2-1 16,-3-8-4-16,-10-1-1 16,3-4-4-16,-8-3-3 15,5-2 1-15,1-1 0 16,6 5-1-16,3 5-1 0,7 3-1 15,-1 4-1-15,8 5 2 16,4 6-1-16,3 4 1 16,6 1 0-16,3 0 1 15,8-1 0-15,3-6 0 16,9-6 1-16,3-4 0 16,14-7 0-16,-1-1 0 15,11-7 0-15,-7-4 0 16,5-10-1-16,-8-3 0 15,1-14 1-15,-11-1-1 0,4-8 1 16,-7 2 0-16,3-11 0 16,-5 7-1-16,1-9 0 15,-1 0 0-15,2-7-4 16,-6 8 0-16,2-3-1 16,-7 11 0-16,0 4 0 15,-7 18 3-15,-1 11 1 16,-6 16 3-16,-8 16 3 15,-5 15 2-15,-10 18 14 16,-6 12 7-16,-8 17 5 16,-1 5 3-16,-6 23-1 15,4-3-14-15,-2 14-6 16,8-12-7-16,1 1-19 16,9-23-6-16,4-5-17 15,7-26-11-15,3-10-11 16,6-19 1-16,9-19-58 15,5-17-10-15,13-14-245 0,0-13 23 16</inkml:trace>
          <inkml:trace contextRef="#ctx0" brushRef="#br0" timeOffset="1017.2318">19543 6294 696 0,'14'-9'309'0,"-10"23"-1"0,-2 15-168 16,-8 13-37-16,-3 21-46 16,-5 4 1-16,-4 8-11 15,0-1-12-15,0 17-18 16,1-16-11-16,-2 12-10 16,4-9-19-16,-3 3-34 15,5-16-18-15,-5-6-47 16,6-17-31-16,-1-10-19 15,2-19-128-15,-1-13 22 16</inkml:trace>
          <inkml:trace contextRef="#ctx0" brushRef="#br0" timeOffset="1571.4893">19339 6929 462 0,'5'-27'212'0,"6"-2"23"0,-2 6-118 16,6 1-1-16,1 6-34 15,4-4-3-15,0 7-22 16,8-3-4-16,-1 4-8 16,6-3 4-16,-2 10-2 15,1-4-5-15,-3 5-3 16,5 6-5-16,-5 0-10 16,2 1-9-16,-4 6 0 15,-2 2 3-15,-9 4-4 16,-1 4 6-16,-8 3 0 15,-3 1 2-15,-4 1-4 16,-4 3-2-16,-1-4-6 0,-1 3-3 16,3-3-3-16,3-3-1 15,5-4-2-15,2-1 1 16,4-8-1-16,4-3 0 16,-1-3 1-16,4-10 0 15,2 0-1-15,3-2 1 16,1 1-2-16,1 2 1 15,-2 5-2-15,1 8-1 16,-6 2-1-16,0 10 1 16,-5 3 1-16,-1 1 0 15,-1-1 3-15,2 2 0 16,-6-8 2-16,4-5 13 16,0-5 7-16,-1-10-5 15,3-3 14-15,11-12-2 0,-3-8-14 16,8-14-8-16,4-1 1 15,3-8-35-15,-6 1-16 16,3-3-43-16,-6 7-31 16,-4-9-26-16,-8 11-244 15,-6-11 62-15</inkml:trace>
        </inkml:traceGroup>
      </inkml:traceGroup>
    </inkml:traceGroup>
    <inkml:traceGroup>
      <inkml:annotationXML>
        <emma:emma xmlns:emma="http://www.w3.org/2003/04/emma" version="1.0">
          <emma:interpretation id="{6CC8FF3D-9481-4A3A-B2BA-DA36B0661E05}" emma:medium="tactile" emma:mode="ink">
            <msink:context xmlns:msink="http://schemas.microsoft.com/ink/2010/main" type="paragraph" rotatedBoundingBox="13745,14738 20792,14575 20821,15852 13775,160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A7B86B-994A-42C4-BDD1-91F71ED827A1}" emma:medium="tactile" emma:mode="ink">
              <msink:context xmlns:msink="http://schemas.microsoft.com/ink/2010/main" type="inkBullet" rotatedBoundingBox="13759,15321 14013,15315 14020,15633 13766,15639"/>
            </emma:interpretation>
            <emma:one-of disjunction-type="recognition" id="oneOf1">
              <emma:interpretation id="interp5" emma:lang="" emma:confidence="0">
                <emma:literal>•</emma:literal>
              </emma:interpretation>
            </emma:one-of>
          </emma:emma>
        </inkml:annotationXML>
        <inkml:trace contextRef="#ctx0" brushRef="#br0" timeOffset="3432.8969">13359 8591 631 0,'-22'-22'260'0,"-1"3"52"15,3 13-208-15,0 1-4 16,4 12-31-16,-2 13-28 15,5 5-33-15,-1 6 35 16,5 1-17-16,1 1-2 16,7-12-9-16,4-6-2 15,6-8-2-15,9-11 2 16,4-8-2-16,7-12-1 16,0-5-1-16,0-7-1 15,-10 0-4-15,-1-2 2 16,-10 8-1-16,-7-5 2 15,-6 8 3-15,-8 4 1 16,-5 5 1-16,0 9 4 16,0 12-1-16,-3 15 0 15,3 8 0-15,1 13-3 0,3 1-4 16,-1 3-2-16,12-5-3 16,3-7 0-16,3-9-2 15,12-4 0-15,7-13 0 16,3-8 1-16,7-3-1 15,3-8 2-15,-7-6-1 16,0-2 0-16,-9 2 1 0,-6-10-1 16,-8 3 0-16,-5-4-1 15,-5 4 1-15,-4-6-1 16,-4 14 0-16,1 0-2 16,-3 12-1-16,4 11-2 15,1 5-19-15,4 13-25 16,3-1-20-16,8 8-42 15,2-4-262-15,13 6 72 16</inkml:trace>
      </inkml:traceGroup>
      <inkml:traceGroup>
        <inkml:annotationXML>
          <emma:emma xmlns:emma="http://www.w3.org/2003/04/emma" version="1.0">
            <emma:interpretation id="{93CA0E22-5789-4F3B-AD3B-9B8290F327F7}" emma:medium="tactile" emma:mode="ink">
              <msink:context xmlns:msink="http://schemas.microsoft.com/ink/2010/main" type="line" rotatedBoundingBox="14828,14713 20792,14575 20821,15852 14858,15990"/>
            </emma:interpretation>
          </emma:emma>
        </inkml:annotationXML>
        <inkml:traceGroup>
          <inkml:annotationXML>
            <emma:emma xmlns:emma="http://www.w3.org/2003/04/emma" version="1.0">
              <emma:interpretation id="{7AB3A3AD-198E-46CD-82AF-6524DBDC290F}" emma:medium="tactile" emma:mode="ink">
                <msink:context xmlns:msink="http://schemas.microsoft.com/ink/2010/main" type="inkWord" rotatedBoundingBox="14828,14713 16958,14663 16984,15750 14854,15800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142.7542">14387 8151 411 0,'2'-4'181'0,"0"1"26"16,0-1-89-16,0 0-6 16,-1-1-25-16,1 0-2 15,0-1-10-15,0 1-12 16,0 1-15-16,-2 0 2 15,1 3-5-15,-1 1 2 16,0 3 1-16,0 17 8 16,-3 32-8-16,-12 69-2 15,6-52-15-15,-3 7-12 16,-3-10-1-16,4 5-2 16,-1-13-6-16,1-1-3 15,4-12-3-15,1-1-2 16,3-14-2-16,-4-2-11 15,1-12-8-15,3-2-17 0,1-5-10 16,2-3-22-16,5-6-4 16,-5-2-6-16,0 0 118 15,2-2-360-15,0-1 165 16</inkml:trace>
          <inkml:trace contextRef="#ctx0" brushRef="#br0" timeOffset="6155.6977">14396 8302 230 0,'-7'-14'0'0,"-2"-8"349"16,-7-52-241-16,25 45 154 15,4-1-190-15,6-5 207 16,5 3-231-16,7-2 8 16,-1 8-6-16,8 8 3 0,-5 4 1 15,3 7 0-15,-9 7-11 16,2 5-5-16,-8 1-11 15,-1 6-7-15,-5 3-5 16,-6 3-3-16,-6-2-3 16,-8 6-3-16,-6 1 1 15,-5 6 1-15,-2-4-2 16,-6 8 0-16,4-6-2 16,-3 0-1-16,5-7 0 0,2-2-1 15,8-11-1-15,3-2 1 16,9-3-2-16,-4-2 1 15,1 0-1-15,5 0 1 16,10 0 0-16,17 2 2 16,55 14 2-16,-45 4 1 15,-3 7 0-15,3 9 0 16,-7 2-1-16,-5 4-1 16,-15-6 1-16,-7 2 6 15,-18-8 0-15,-11 6 2 16,-7-5 0-16,-14 3-1 15,-6-3-6-15,-4 5-1 16,5-9-3-16,-3 0-1 16,11-7-3-16,4-6-13 15,8-5-13-15,7-7-22 16,11-5-26-16,5-10-27 16,6-9-9-16,5-8-250 0,6-1 74 15</inkml:trace>
          <inkml:trace contextRef="#ctx0" brushRef="#br0" timeOffset="6643.8699">15259 8198 583 0,'13'-8'211'0,"-1"5"50"16,-8 3-151-16,-4 5 0 15,-2-5-16-15,-2 2-12 16,-1 4-20-16,-6 8-9 16,-12 20-9-16,-39 69-2 15,43-54-13-15,2 1-2 16,10-5-7-16,7 1-7 16,5-18-5-16,14-4-1 15,4-13-3-15,9-9 1 16,-1-11 1-16,12-11-1 15,-3-4-2-15,5-10 0 16,-9 1 0-16,0-8-1 16,-10 5 0-16,-6-2 0 15,-11 7-1-15,-6 1 1 16,-5 6 1-16,-7 2 1 0,-3 3 2 16,-3 2 7-16,1 7 6 15,-6 8-1-15,2 7-1 16,-2 10-1-16,2 6-6 15,-4 15-6-15,8 2 1 16,1 9-3-16,4 0 0 16,6 4 0-16,6-12-2 15,8 3-10-15,4-13-13 16,12-6-27-16,3-10-19 0,10-10-41 16,3-13-15-16,11-8-235 15,1-10 60 1</inkml:trace>
          <inkml:trace contextRef="#ctx0" brushRef="#br0" timeOffset="7474.6976">15746 8355 491 0,'15'-27'151'0,"10"-2"48"16,6 4-129-16,8-6 42 15,-1 4-2-15,7 5 6 16,-7 9-4-16,2 8-5 15,-6 12-36-15,0 10-13 16,-7 4-20-16,-1 8-9 16,-8 2-11-16,-4 8-11 15,-3-2 0-15,-4 8-3 16,-1-7-4-16,-5 1-1 16,1-6-71-16,0-10-269 15,2-10 67-15</inkml:trace>
          <inkml:trace contextRef="#ctx0" brushRef="#br0" timeOffset="7020.2576">16022 7846 463 0,'11'-47'332'16,"-5"22"-36"-16,-5 14-45 15,-2 18-134-15,-5 18-21 16,-3 17-28-16,-7 19-13 15,-4 4-21-15,-3 20-4 16,-1-6-12-16,-1 15-8 16,5-11-9-16,2 11-28 15,7-13-23-15,-3-3-41 16,6-19-27-16,3-10-234 0,0-20 54 16</inkml:trace>
          <inkml:trace contextRef="#ctx0" brushRef="#br0" timeOffset="7486.1877">16394 8014 809 0,'-7'-17'255'15,"-8"8"62"-15,3 2-224 16,1 4-31-16,7 1-35 15,1 2-51-15,3 0-59 16,0 0-243-16,1 0 59 16</inkml:trace>
        </inkml:traceGroup>
        <inkml:traceGroup>
          <inkml:annotationXML>
            <emma:emma xmlns:emma="http://www.w3.org/2003/04/emma" version="1.0">
              <emma:interpretation id="{C87450F9-A8EB-4C88-AD56-8D466E3027D4}" emma:medium="tactile" emma:mode="ink">
                <msink:context xmlns:msink="http://schemas.microsoft.com/ink/2010/main" type="inkWord" rotatedBoundingBox="17583,15029 18478,15008 18499,15906 17603,15927"/>
              </emma:interpretation>
              <emma:one-of disjunction-type="recognition" id="oneOf3">
                <emma:interpretation id="interp7" emma:lang="" emma:confidence="1">
                  <emma:literal>oy</emma:literal>
                </emma:interpretation>
                <emma:interpretation id="interp8" emma:lang="" emma:confidence="0">
                  <emma:literal>oof</emma:literal>
                </emma:interpretation>
                <emma:interpretation id="interp9" emma:lang="" emma:confidence="0">
                  <emma:literal>og</emma:literal>
                </emma:interpretation>
                <emma:interpretation id="interp10" emma:lang="" emma:confidence="0">
                  <emma:literal>oaf</emma:literal>
                </emma:interpretation>
                <emma:interpretation id="interp11" emma:lang="" emma:confidence="0">
                  <emma:literal>ooh</emma:literal>
                </emma:interpretation>
              </emma:one-of>
            </emma:emma>
          </inkml:annotationXML>
          <inkml:trace contextRef="#ctx0" brushRef="#br0" timeOffset="9210.94">17359 8342 203 0,'2'-7'314'0,"0"-2"-76"16,0-2-109-16,0-5 144 15,-2 1-180-15,-2-53-2 16,-9 57-13-16,-3 0-6 15,-6 6-15-15,-4-1 1 16,-3 6-13-16,-5 9-13 16,-3 8-2-16,-4 13-2 15,1 10-9-15,4 12 1 16,5-3-2-16,7 5-6 16,8-11-5-16,10-3 0 15,4-13-4-15,11-5-1 16,3-11-1-16,10-6-53 0,5-7 54 15,5-3 0-15,-2-4-1 16,4-11 0-16,-5 4 54 16,0-15-54-16,-6 0 0 15,0-12 0-15,-1 5-1 16,1-7 1-16,-3 9 0 16,7-2-1-16,1 9-1 15,3-1 0-15,1 6 0 16,4 1-1-16,-6 5 0 0,-1 1 1 15,-4 7 0 1,2 2 0-16,-9 5 1 0,0 1-2 16,-6 4 1-16,-1 1-1 15,-8-1 1-15,-5 4 0 16,-2-6 0-16,1 1 1 16,-3 1 1-16,-1 2-1 15,-3 3 1-15,-12 15-1 16,-55 59 0-16,49-45 0 15,7 2 0-15,0 5 0 16,7-1 0-16,5-1-1 16,7-1 1-16,5-13 0 15,8-7 0-15,5-9-1 16,3-10 1-16,6-11-1 16,4-5-2-16,7-10-4 15,-4-2 1-15,2-6 1 16,-5-1-1-16,-2-2 4 0,-9 2 3 15,3 1-1-15,-10 4 0 16,1 0 1-16,-5 10 0 16,-3 6 2-16,-6 6 3 15,-4 16 6-15,-5 11 2 16,-9 16 4-16,2 11-2 16,-8 21 1-16,1-1-6 15,-2 21-3-15,3-8-4 16,-5 5 0-16,7-17-3 0,0 6 0 15,6-20-42-15,5-1-35 16,7-21-21-16,6-7 291 16,6-17-577-16,12-10 310 15</inkml:trace>
        </inkml:traceGroup>
        <inkml:traceGroup>
          <inkml:annotationXML>
            <emma:emma xmlns:emma="http://www.w3.org/2003/04/emma" version="1.0">
              <emma:interpretation id="{50D57086-2EA9-4D5D-AF4B-4E56E38D26B4}" emma:medium="tactile" emma:mode="ink">
                <msink:context xmlns:msink="http://schemas.microsoft.com/ink/2010/main" type="inkWord" rotatedBoundingBox="19075,14756 20795,14716 20813,15503 19094,15543"/>
              </emma:interpretation>
              <emma:one-of disjunction-type="recognition" id="oneOf4">
                <emma:interpretation id="interp12" emma:lang="" emma:confidence="1">
                  <emma:literal>nob</emma:literal>
                </emma:interpretation>
                <emma:interpretation id="interp13" emma:lang="" emma:confidence="1">
                  <emma:literal>no b</emma:literal>
                </emma:interpretation>
                <emma:interpretation id="interp14" emma:lang="" emma:confidence="0">
                  <emma:literal>now b</emma:literal>
                </emma:interpretation>
                <emma:interpretation id="interp15" emma:lang="" emma:confidence="0">
                  <emma:literal>non b</emma:literal>
                </emma:interpretation>
                <emma:interpretation id="interp16" emma:lang="" emma:confidence="0">
                  <emma:literal>nor b</emma:literal>
                </emma:interpretation>
              </emma:one-of>
            </emma:emma>
          </inkml:annotationXML>
          <inkml:trace contextRef="#ctx0" brushRef="#br0" timeOffset="9687.7802">18669 8089 641 0,'-5'56'293'15,"-9"6"5"-15,-10 15-134 16,2 1-82-16,1 3-25 0,1-18-20 15,4-3-4 1,5-24-8-16,2-11-3 0,5-18 3 16,6-19-1-16,5-12-8 15,11-17-2-15,2-12-11 16,13-10-3-16,1 4 1 16,11-6-1-16,-3 12 0 15,6 5 2-15,-8 13 4 0,0 10 3 16,-11 18 2-16,-2 7 2 15,-11 14 0 1,0 15-1-16,-7 6-5 0,-3 12-1 16,-3 3-3-16,1 6-8 15,-4-6-9-15,3 1-20 16,1-11-15-16,3-4-37 16,2-11-20-16,6-10-243 15,-1-10 58-15</inkml:trace>
          <inkml:trace contextRef="#ctx0" brushRef="#br0" timeOffset="10178.116">19245 8284 814 0,'-5'35'252'0,"-3"8"54"16,5 2-226-16,3 6-116 0,3-12 76 15,8-1 0-15,6-16-11 16,4-10 0-16,4-10 95 16,4-7-103-16,-5-8-4 15,-4-8 4-15,-8-5-4 16,-6-6 2-16,-10 3-1 16,-7-11-5-16,-5 8-7 15,-6-3-1-15,-3 7-3 0,0-5-4 16,3 6-2-16,0-2-15 15,12 4-10-15,1 1-28 16,9 8-24-16,1 2-278 16,8 7 73-16</inkml:trace>
          <inkml:trace contextRef="#ctx0" brushRef="#br0" timeOffset="10697.082">19730 8221 429 0,'35'-32'242'16,"-1"3"6"-16,9 2-59 16,1 7-57-16,6 7 3 15,-5 13-39-15,4 9-11 16,-9 8-29-16,1 8-9 16,-10 2-23-16,0 4-5 15,-8 1-6-15,-1 4-3 16,-10-2-4-16,-6 4 2 15,-4-3-2-15,-10-5 1 16,-1-3-3-16,-9-1-1 16,2-10 0-16,-15-4-1 15,6-4 0-15,-11-10 0 16,5-5 0-16,-5-6-1 0,9 0 1 16,-2-6-1-16,9 2-1 15,2 3 1-15,9 7 3 16,6 5 3-16,3 11 1 15,0-7 2-15,2 1 0 16,1 3-3-16,10 14-6 16,46 57-29-16,-37-57-26 15,-2-6-311-15,-2-3 68 16</inkml:trace>
          <inkml:trace contextRef="#ctx0" brushRef="#br0" timeOffset="10190.0841">19833 7817 760 0,'18'0'280'15,"-9"11"56"-15,-5 18-209 16,-4 10-51-16,-5 21-16 16,-3 1-23-16,-4 15-34 15,-1-6 10-15,-1 8-6 0,1-11-15 16,0 5-34-16,4-12-18 15,-1-1 1-15,-1-17-280 16,2 1 82-16</inkml:trace>
        </inkml:traceGroup>
      </inkml:traceGroup>
    </inkml:traceGroup>
    <inkml:traceGroup>
      <inkml:annotationXML>
        <emma:emma xmlns:emma="http://www.w3.org/2003/04/emma" version="1.0">
          <emma:interpretation id="{47D809DE-4107-416B-AF88-7A135697523C}" emma:medium="tactile" emma:mode="ink">
            <msink:context xmlns:msink="http://schemas.microsoft.com/ink/2010/main" type="paragraph" rotatedBoundingBox="14692,16056 19313,15873 19363,17121 14741,173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F5ECE2-7345-4973-B261-D1D6C45300EA}" emma:medium="tactile" emma:mode="ink">
              <msink:context xmlns:msink="http://schemas.microsoft.com/ink/2010/main" type="inkBullet" rotatedBoundingBox="14740,17265 14790,17262 14792,17290 14741,17292"/>
            </emma:interpretation>
            <emma:one-of disjunction-type="recognition" id="oneOf5">
              <emma:interpretation id="interp17" emma:lang="" emma:confidence="0">
                <emma:literal>•</emma:literal>
              </emma:interpretation>
            </emma:one-of>
          </emma:emma>
        </inkml:annotationXML>
        <inkml:trace contextRef="#ctx0" brushRef="#br1" timeOffset="287958.1866">14169 10356 843 0,'11'16'221'15,"-4"-5"47"-15,2-13-239 16,2-7-292-16,2-7 65 16</inkml:trace>
      </inkml:traceGroup>
      <inkml:traceGroup>
        <inkml:annotationXML>
          <emma:emma xmlns:emma="http://www.w3.org/2003/04/emma" version="1.0">
            <emma:interpretation id="{F4F2163A-33B2-4F18-9859-2B019A05FC1E}" emma:medium="tactile" emma:mode="ink">
              <msink:context xmlns:msink="http://schemas.microsoft.com/ink/2010/main" type="line" rotatedBoundingBox="15055,16041 19313,15873 19363,17121 15104,17290"/>
            </emma:interpretation>
          </emma:emma>
        </inkml:annotationXML>
        <inkml:traceGroup>
          <inkml:annotationXML>
            <emma:emma xmlns:emma="http://www.w3.org/2003/04/emma" version="1.0">
              <emma:interpretation id="{51A6685C-FB50-4731-9461-46D0A8427B45}" emma:medium="tactile" emma:mode="ink">
                <msink:context xmlns:msink="http://schemas.microsoft.com/ink/2010/main" type="inkWord" rotatedBoundingBox="15055,16041 17373,15950 17422,17198 15104,17290"/>
              </emma:interpretation>
              <emma:one-of disjunction-type="recognition" id="oneOf6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3259.3203">14517 9704 448 0,'-1'-3'186'0,"-1"-1"36"16,0 1-107-16,0-1-8 16,0-1-15-16,0-1 1 15,2 1-24-15,0-2-1 16,2-2-17-16,4-6-2 15,3-1-13-15,50-51 2 16,-41 58-8-16,6 5 4 16,-4 6-5-16,3 5 4 15,-3 8-2-15,3 8 3 16,-5 1-15-16,0 8-1 16,-7-3-7-16,-3 5-6 15,-5-1-7-15,-5 3 9 16,-5-5-2-16,-4 1 1 15,0-7-2-15,-3-1 0 0,3-6-2 16,-3 0 0-16,1-9 0 16,-3-2-1-16,0-7 1 15,-2-5-1-15,1-6 1 16,-1-2-1-16,2 1-1 16,0-3 1-16,5 10-1 15,0 3-1-15,2 8 1 16,4 8 2-16,1 2 1 0,2 8 0 15,6-1 0-15,1-1 0 16,3-8-2 0,6 1-6-16,2-8-6 0,4-7-30 15,5 0-27-15,6-6-44 16,-2 1-19-16,2-4-16 16,-3-2-187-16,3-3 67 15</inkml:trace>
          <inkml:trace contextRef="#ctx0" brushRef="#br0" timeOffset="13742.2857">15118 10130 293 0,'-7'-27'323'16,"3"4"-66"-16,3 3 7 16,2 7-164-16,7 1-18 15,4-1-40-15,10 0-5 16,3-3-9-16,9-5-2 16,1-5-7-16,12-8-4 15,-4-2-9-15,9-6-5 16,1 3-2-16,6-5-3 15,-8 5 0-15,10-6-1 0,-12 1 1 16,10-4 2-16,-10-3 1 16,-2-9 1-16,-11 6 1 15,-2 0 6-15,-16 13 6 16,2 10 21-16,-11 18 10 16,-2 19 16-16,-7 15 12 15,-5 21-11-15,-2 12-17 16,-6 18-9-16,-1 2-16 0,1 13-18 15,0-6 4 1,-3 9-4-16,4-9-8 0,-5 6-24 16,3-15-13-16,0-9-32 15,1-16-30-15,0-11-26 16,6-17 141-16,-2-14 130 16,0-10-437-16,-2-8 345 15</inkml:trace>
          <inkml:trace contextRef="#ctx0" brushRef="#br0" timeOffset="13271.2879">15199 9672 695 0,'38'-29'255'0,"2"-9"38"16,-4 0-179-16,6-9-12 15,-10 0-31-15,2-5-7 16,-7 3-10-16,-3-5-7 15,-10 11-9-15,-6-2 4 0,-8 7-6 16,-6 2 5-16,-6 11-6 16,-5 1 2-16,-1 12-8 15,-7 13 3-15,1 12-8 16,-4 25 5-16,1 14-3 16,-8 29 3-16,6 2 0 15,-3 24 0-15,7-8-19 0,-1 13-2 16,10-11-7-1,2 11-23-15,6-11-10 0,3 0-23 16,5-22-16-16,2-6-28 16,3-25 1-16,-1-13-35 15,3-17-8-15,-3-11-129 16,-2-11-63-16,-2-8-39 16</inkml:trace>
          <inkml:trace contextRef="#ctx0" brushRef="#br0" timeOffset="14319.6548">15609 9870 519 0,'4'-18'191'0,"1"-1"43"16,2 4-137-16,8-3 3 15,-3 2-18-15,10 0 3 0,3 1-18 16,4-3-1-16,2 4-15 15,9-3-2-15,-8 3-15 16,4 1-4-16,-3 3-8 16,3 2-2-16,-7 5-5 15,-2 3-2-15,-8 0 0 16,1 5 0-16,-11 1 2 16,-1 4 2-16,-7 5-1 15,1 10-1-15,-4 4-3 0,-1 12 0 16,1 5-3-1,0 6 0-15,4-5-2 0,2-4 2 16,3-12 1-16,5-6-1 16,3-10 1-16,3-10 7 15,0-7-1-15,4-14 5 16,-3-4 3-16,3-16 0 16,0 0-6-16,-1-13 0 15,-3 4-7-15,0-6-6 16,-1 8-2-16,-1-4-6 15,-3 9-6-15,3-1-11 16,-2 8-3-16,4 2-9 16,-3 9 0-16,6 2-7 15,-4 6 3-15,2 4-6 16,-4 7 6-16,-1 6 2 16,-5 6 11-16,0 10 6 0,-3 5 10 15,-1 8 4-15,-1 2 3 16,3 7 1-16,-2-5 1 15,1 0 22-15,-4-9 7 16,1-4 14-16,-1-10 5 16,-6-4 5-16,-1-8-11 15,3-6-3-15,0 1-26 16,2-2 6-16,0-1-5 16,2-8-9-16,7-16-7 0,27-56 1 15,-16 57-22-15,5-5-27 16,-1 4-14-16,8-3-51 15,3 3 254-15,6 0 254 16,3 11-752-16,8 4 599 16</inkml:trace>
        </inkml:traceGroup>
        <inkml:traceGroup>
          <inkml:annotationXML>
            <emma:emma xmlns:emma="http://www.w3.org/2003/04/emma" version="1.0">
              <emma:interpretation id="{86C621E7-6B06-4AFF-B107-55B8DB73F246}" emma:medium="tactile" emma:mode="ink">
                <msink:context xmlns:msink="http://schemas.microsoft.com/ink/2010/main" type="inkWord" rotatedBoundingBox="17984,16628 19341,16574 19349,16781 17992,16835"/>
              </emma:interpretation>
            </emma:emma>
          </inkml:annotationXML>
          <inkml:trace contextRef="#ctx0" brushRef="#br0" timeOffset="14766.7267">17475 9872 1101 0,'-40'54'249'0,"28"-61"99"16,10-2-326-16,2 0-20 15,2-7-18-15,3 7-14 16,2 0-33-16,2 5-223 16,2 1-51-16,5 6-75 15</inkml:trace>
          <inkml:trace contextRef="#ctx0" brushRef="#br0" timeOffset="15240.894">17688 9843 950 0,'9'8'202'0,"3"-5"62"0,5-5-316 16,6-3-238-16,1 0 35 15</inkml:trace>
          <inkml:trace contextRef="#ctx0" brushRef="#br0" timeOffset="15251.8685">18067 9807 746 0,'-2'6'244'0,"6"-6"24"16,-3 0-196-16,-1-2-328 15,2 0 68-15</inkml:trace>
          <inkml:trace contextRef="#ctx0" brushRef="#br0" timeOffset="15259.5197">18301 9726 899 0,'9'2'235'16,"0"-2"47"-16,8-4-529 16,2 1 46-16</inkml:trace>
          <inkml:trace contextRef="#ctx0" brushRef="#br0" timeOffset="15685.2516">18716 9668 948 0,'8'9'267'0,"-5"-1"49"15,6-7-292-15,-9-2-113 16,4-1-45-16,3 0-191 0,17-5 15 16</inkml:trace>
        </inkml:traceGroup>
      </inkml:traceGroup>
    </inkml:traceGroup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7:50:40.32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A2B84D6-4F74-48AD-9AC5-82322A876DE2}" emma:medium="tactile" emma:mode="ink">
          <msink:context xmlns:msink="http://schemas.microsoft.com/ink/2010/main" type="writingRegion" rotatedBoundingBox="27178,13538 30960,18408 28525,20299 24743,15428"/>
        </emma:interpretation>
      </emma:emma>
    </inkml:annotationXML>
    <inkml:traceGroup>
      <inkml:annotationXML>
        <emma:emma xmlns:emma="http://www.w3.org/2003/04/emma" version="1.0">
          <emma:interpretation id="{BB5C1A59-C462-4D70-AF30-C75BC42C14C2}" emma:medium="tactile" emma:mode="ink">
            <msink:context xmlns:msink="http://schemas.microsoft.com/ink/2010/main" type="paragraph" rotatedBoundingBox="27178,13538 30960,18408 28525,20299 24743,154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674EAF-0864-48CA-8103-8F5D5956FFAC}" emma:medium="tactile" emma:mode="ink">
              <msink:context xmlns:msink="http://schemas.microsoft.com/ink/2010/main" type="line" rotatedBoundingBox="27178,13538 30960,18408 28525,20299 24743,15428"/>
            </emma:interpretation>
          </emma:emma>
        </inkml:annotationXML>
        <inkml:traceGroup>
          <inkml:annotationXML>
            <emma:emma xmlns:emma="http://www.w3.org/2003/04/emma" version="1.0">
              <emma:interpretation id="{8DFF8123-1D69-42B8-8FAA-F780B7D19830}" emma:medium="tactile" emma:mode="ink">
                <msink:context xmlns:msink="http://schemas.microsoft.com/ink/2010/main" type="inkWord" rotatedBoundingBox="27178,13538 28337,15031 26700,16302 25541,14809"/>
              </emma:interpretation>
              <emma:one-of disjunction-type="recognition" id="oneOf0">
                <emma:interpretation id="interp0" emma:lang="" emma:confidence="0">
                  <emma:literal>innan</emma:literal>
                </emma:interpretation>
                <emma:interpretation id="interp1" emma:lang="" emma:confidence="1">
                  <emma:literal>inn an</emma:literal>
                </emma:interpretation>
                <emma:interpretation id="interp2" emma:lang="" emma:confidence="0">
                  <emma:literal>inman</emma:literal>
                </emma:interpretation>
                <emma:interpretation id="interp3" emma:lang="" emma:confidence="0">
                  <emma:literal>innar</emma:literal>
                </emma:interpretation>
                <emma:interpretation id="interp4" emma:lang="" emma:confidence="0">
                  <emma:literal>iman</emma:literal>
                </emma:interpretation>
              </emma:one-of>
            </emma:emma>
          </inkml:annotationXML>
          <inkml:trace contextRef="#ctx0" brushRef="#br0">25303 7685 318 0,'0'0'107'0,"0"0"22"16,0 0-90-16,0 0-9 15,0 0-9-15,0 0-19 16,0 0-4-16,0 0-2 16,0 0-4-16,0 2-19 15,0 0-21-15,0 0-79 16,0-2 2-16</inkml:trace>
          <inkml:trace contextRef="#ctx0" brushRef="#br0" timeOffset="1991.3521">25400 7595 262 0,'4'-7'320'0,"-2"0"-77"15,1-1-148-15,-1 3 176 16,0 0-198-16,0 1 3 16,-1 0-16-16,-1 3 1 15,0 1-4-15,-1 3-8 16,-1 4-12-16,-11 26-4 15,-23 64-6-15,13-52-6 16,-1 0 5-16,-1 6 3 16,0-4 4-16,-2 0-3 15,3-2-3-15,2 0-2 0,8-9 0 16,1-3-9-16,10-10-3 16,3 1-2-16,3-6-6 15,6-6-4-15,2-3 1 16,6-3-1-16,-1-5-2 15,2-4-3-15,2-3-24 16,-2-3-30-16,-4-1-20 16,2-1-40-16,-5 0-21 15,-4 0-219-15,1 0 60 0</inkml:trace>
          <inkml:trace contextRef="#ctx0" brushRef="#br0" timeOffset="2873.6427">25194 7981 137 0,'-3'-9'377'16,"-1"0"-132"-16,1 0-63 16,-1 2 91-16,2 0-186 0,2-1-26 15,2-2-4-15,3-5-15 16,6-3-2-16,78-58-11 16,-46 57-2-16,-1-1-6 15,6-2 0-15,-3 11-3 16,4 4 3-16,-11 3 0 15,3 12 2-15,-8 11 2 16,-4 5 3-16,-9 7-2 16,-2 10 0-16,-7-1-3 15,-2 3-3-15,-6-7-9 0,-1 4-2 16,0-8-5-16,-2-3-1 16,-2-9 0-16,-2-2 0 15,1-9 0-15,-3-2 2 16,3-5 0-16,1-2-1 15,0-2-2-15,-1 1 0 16,-1-3-1-16,-1-1-2 16,-3-1 1-16,-3-1 0 15,-10-6-1-15,-60-28 0 16,57 39-1-16,2 7 1 16,6 3-1-16,2 8 0 15,5 2 0-15,5 4 0 16,4-3 2-16,4 1-1 15,10 0 0-15,4-4-1 0,4-3-2 16,10-6-39-16,6-3-38 16,4-11-23-16,-1-6-21 15,10-9-20-15,-10-1-186 16,4-8 83-16</inkml:trace>
          <inkml:trace contextRef="#ctx0" brushRef="#br0" timeOffset="3189.6331">26153 7588 334 0,'-6'18'412'0,"-12"16"-114"16,-3 6-193-16,-10 14 210 16,0 2-257-16,1 7-5 15,1-11-16-15,7 1-7 16,8-12-10-16,10-8-9 15,9-13-6-15,15-13-1 16,5-9 0-16,12-12 1 16,-1-6-2-16,5-9 0 15,-5 2-2-15,0-8 0 16,-9 8-1-16,-7 0 1 16,-7 7 3-16,-4 6 11 15,-9 9 4-15,-4 6 4 16,-1 12 4-16,3-11 0 15,-2 3-11-15,-10 22-4 0,-35 69-4 16,29-49-5-16,4-6-4 16,7 10-21-16,0-8-15 15,4 2-42-15,5-10-28 16,5-3-263-16,-3-16 58 16</inkml:trace>
          <inkml:trace contextRef="#ctx0" brushRef="#br0" timeOffset="3519.5685">26384 7927 673 0,'23'-20'269'16,"-1"8"34"-16,1 12-165 15,-3 9-35-15,0 7-10 16,-6 7-27-16,3 8-10 15,-8-2-11-15,0 2-12 16,-4-3-11-16,2 1-9 16,-3-7-4-16,-2-4 0 15,-4-9-1-15,-2 0-1 16,-3-7-1-16,5-2 0 16,-1-2-1-16,-3 0-1 15,-1 0-1-15,0-1 0 16,0-1-2-16,-2-1 0 0,1 1-2 15,1 1-1-15,0 1 0 16,1 2-1-16,3 2 3 16,-1 1-26-16,4 1-16 15,2 1-41-15,3 1-28 16,14 4-263-16,69 28 62 16</inkml:trace>
          <inkml:trace contextRef="#ctx0" brushRef="#br0" timeOffset="3818.4079">27344 7591 620 0,'10'0'86'0,"-2"18"233"15,-12 15-144-15,-3 16-41 16,-2 12-30-16,-11 17 192 15,-2-3-240-15,-12 14-9 16,2-6-11-16,-6 12-17 16,7-6-14-16,-3 8-24 15,8-14-22-15,3 0-250 16,5-20 182-16,5-10-101 16,4-21-147-16,9-19 216 15</inkml:trace>
        </inkml:traceGroup>
        <inkml:traceGroup>
          <inkml:annotationXML>
            <emma:emma xmlns:emma="http://www.w3.org/2003/04/emma" version="1.0">
              <emma:interpretation id="{812E5E3A-21FF-4B45-B208-0ACB8A9A184D}" emma:medium="tactile" emma:mode="ink">
                <msink:context xmlns:msink="http://schemas.microsoft.com/ink/2010/main" type="inkWord" rotatedBoundingBox="29277,16600 30786,18543 28525,20299 27016,18356"/>
              </emma:interpretation>
              <emma:one-of disjunction-type="recognition" id="oneOf1">
                <emma:interpretation id="interp5" emma:lang="" emma:confidence="0">
                  <emma:literal>genst</emma:literal>
                </emma:interpretation>
                <emma:interpretation id="interp6" emma:lang="" emma:confidence="0">
                  <emma:literal>genet</emma:literal>
                </emma:interpretation>
                <emma:interpretation id="interp7" emma:lang="" emma:confidence="0">
                  <emma:literal>genot</emma:literal>
                </emma:interpretation>
                <emma:interpretation id="interp8" emma:lang="" emma:confidence="0">
                  <emma:literal>gent</emma:literal>
                </emma:interpretation>
                <emma:interpretation id="interp9" emma:lang="" emma:confidence="0">
                  <emma:literal>gemot</emma:literal>
                </emma:interpretation>
              </emma:one-of>
            </emma:emma>
          </inkml:annotationXML>
          <inkml:trace contextRef="#ctx0" brushRef="#br0" timeOffset="17700.176">26598 11329 1008 0,'-12'36'278'0,"-3"12"85"15,3-3-275-15,3 1-25 16,3-10-22-16,8-6-11 16,7-12-17-16,9-12-15 15,7-15 5-15,10-11 0 16,-1-9-2-16,7-12 1 16,-3-1-1-16,6-5 0 15,-6 6-1-15,1-3 1 16,-6 8 1-16,-1 11 11 15,-12 10 7-15,0 14 16 16,-15 12 8-16,-6 14 8 16,-9 7-8-16,1 12-4 15,-3 1-16-15,1 5-7 16,6-8-8-16,3-4-5 0,11-15-2 16,7-10-1-16,8-21-1 15,12-6 0 1,0-9 1-16,3-10-1 0,-6 1 0 15,3-6 1-15,-9 3-1 16,2-1 1-16,-7 7-2 16,-1 8 1-16,-6 12-1 15,-3 11 3-15,-8 12 0 16,-2 15 2-16,-6 3 0 16,-3 14 1-16,1-1-2 15,-1 2-9-15,2-10-21 0,8 3-50 16,5-13-28-16,8-11 479 15,2-7-811-15,9-3 423 16</inkml:trace>
          <inkml:trace contextRef="#ctx0" brushRef="#br0" timeOffset="18667.3075">27576 11359 240 0,'4'13'488'15,"-9"3"-169"-15,-1 13-126 16,-1 0 153-16,0 9-266 16,1-8-31-16,3 6-9 15,3-12-19-15,7-4-6 16,6-13-10-16,5-9-2 0,7-12-2 16,9-10 0-16,0-8-2 15,4-4 0-15,-3-2 0 16,-3 0 1-16,-7 5 1 15,-3 8 3-15,-9 7 7 16,-4 9 14-16,-6 11 6 16,-3 9 9-16,-2 10 0 15,-5 12-4-15,2 1-12 16,-2 8-8-16,1-8-10 16,6 0-3-16,7-7-2 0,2-10-3 15,6-14 3-15,7-6-1 16,-1-14 0-16,4-8 0 15,-1-6-1-15,1-1-1 16,-5-4 2-16,2 0 0 16,-6 1 1-16,4 5 3 15,-4 8 4-15,-2 6 9 16,-3 10 4-16,0 10 4 16,-7 7-3-16,-2 12-2 15,-2 3-11-15,-2 8-8 16,4 4-18-16,3 0-36 15,4-8-27-15,7 3-52 16,8-12-298-16,5-1 72 16</inkml:trace>
          <inkml:trace contextRef="#ctx0" brushRef="#br0" timeOffset="18681.2147">28619 11301 767 0,'-5'-18'324'0,"-6"8"30"16,-7 13-162-16,-4 8-40 15,-8 16-35-15,5 4-37 16,-10 10-8-16,12-5-31 0,3 4-32 16,13-9 9-16,5-8-8 15,16-8-8-15,10-10-1 16,5-9-1-16,7-14-4 15,-2-5-1-15,0-8 0 16,-3 2 0-16,-2-7 2 16,-9 6 3-16,0 3 1 15,-8 5 2-15,-6 6 2 16,-3 14 0-16,-6 13 1 16,-5 5 0-16,-4 16-2 15,-1 4-2-15,-1 8-6 16,5-6-13-16,0 1-40 15,10-10-25-15,5 0-62 16,5-14-281-16,1-8 63 16</inkml:trace>
          <inkml:trace contextRef="#ctx0" brushRef="#br0" timeOffset="19078.5916">28861 11388 295 0,'-3'18'415'15,"-3"7"-113"-15,1 4-167 16,-2 2 192-16,3-4-252 16,2-5-12-16,2-6-26 15,7-14-4-15,4-6-16 0,5-14-3 16,1-2-6-16,3-11-1 16,-2 3 6-16,3-8 7 15,-5 5 4-15,3 0 17 16,-3 11 10-16,0 4 1 15,-5 11 12-15,-2 8 6 16,-4 8-13-16,-5 13-7 16,-2 3-11-16,1 9-20 15,1 0-17-15,1 2-35 16,3-6-25-16,3 1-55 16,4-8-39-16,7-7-291 15,0-5 61-15</inkml:trace>
          <inkml:trace contextRef="#ctx0" brushRef="#br0" timeOffset="19497.9732">29592 11341 472 0,'2'-20'377'0,"-6"6"-51"16,-7 1-33-16,1 2-149 16,-7 6-2-16,-1 5-25 15,2 5-21-15,0 4-16 0,3 6-28 16,10-1-23-16,3 8-20 16,3-2 6-16,8 5 4 15,2 0-2-15,-1 1 1 16,-1-3-4-16,-4 4-1 15,-5-7-7-15,-5 3-1 16,-7 3-2-16,-6-1-1 16,-2-5-3-16,-3 0-23 15,1-8-15-15,2-5-16 16,7-7-46-16,4-3-43 16,7-6-282-16,0 7 54 15</inkml:trace>
          <inkml:trace contextRef="#ctx0" brushRef="#br0" timeOffset="19911.7876">30215 11635 782 0,'-31'-2'456'16,"-2"2"-72"-16,8 2-128 0,13 0-266 15,12 0-63-15,12 3-32 16,13 1-279-16,10-8 61 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7:50:44.47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5CB38FF-3297-43C9-9550-7F4EAADB867C}" emma:medium="tactile" emma:mode="ink">
          <msink:context xmlns:msink="http://schemas.microsoft.com/ink/2010/main" type="writingRegion" rotatedBoundingBox="27616,14524 31561,13955 31686,14818 27740,15388"/>
        </emma:interpretation>
      </emma:emma>
    </inkml:annotationXML>
    <inkml:traceGroup>
      <inkml:annotationXML>
        <emma:emma xmlns:emma="http://www.w3.org/2003/04/emma" version="1.0">
          <emma:interpretation id="{40848543-B1D6-4031-9264-260DCB5BD8BC}" emma:medium="tactile" emma:mode="ink">
            <msink:context xmlns:msink="http://schemas.microsoft.com/ink/2010/main" type="paragraph" rotatedBoundingBox="27616,14524 31561,13955 31686,14818 27740,15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9289B3-CA6B-40DB-9C33-6887F870ECAC}" emma:medium="tactile" emma:mode="ink">
              <msink:context xmlns:msink="http://schemas.microsoft.com/ink/2010/main" type="line" rotatedBoundingBox="27616,14524 31561,13955 31686,14818 27740,15388"/>
            </emma:interpretation>
          </emma:emma>
        </inkml:annotationXML>
        <inkml:traceGroup>
          <inkml:annotationXML>
            <emma:emma xmlns:emma="http://www.w3.org/2003/04/emma" version="1.0">
              <emma:interpretation id="{98901206-DF40-410F-9FD0-657E07374AFC}" emma:medium="tactile" emma:mode="ink">
                <msink:context xmlns:msink="http://schemas.microsoft.com/ink/2010/main" type="inkWord" rotatedBoundingBox="27616,14524 31561,13955 31686,14818 27740,15388"/>
              </emma:interpretation>
              <emma:one-of disjunction-type="recognition" id="oneOf0">
                <emma:interpretation id="interp0" emma:lang="" emma:confidence="0">
                  <emma:literal>rammans</emma:literal>
                </emma:interpretation>
                <emma:interpretation id="interp1" emma:lang="" emma:confidence="1">
                  <emma:literal>ram mans !</emma:literal>
                </emma:interpretation>
                <emma:interpretation id="interp2" emma:lang="" emma:confidence="0">
                  <emma:literal>ram mans!</emma:literal>
                </emma:interpretation>
                <emma:interpretation id="interp3" emma:lang="" emma:confidence="0">
                  <emma:literal>ram mans</emma:literal>
                </emma:interpretation>
                <emma:interpretation id="interp4" emma:lang="" emma:confidence="0">
                  <emma:literal>rammans.</emma:literal>
                </emma:interpretation>
              </emma:one-of>
            </emma:emma>
          </inkml:annotationXML>
          <inkml:trace contextRef="#ctx0" brushRef="#br0">27151 8349 477 0,'19'-63'244'16,"10"-4"10"-16,2 11-105 15,7-1-28-15,-4 17-26 16,8 6 5-16,-8 16-17 16,-3 9-2-16,-8 12-11 15,-5 8-1-15,-7 5-19 16,-4 6-4-16,-9 0-5 15,-5-1-14-15,-7 1-10 0,-10 1-5 16,-3 3-5-16,-7-1-5 16,3-3-4-16,-1-1-22 15,5-8-16-15,5-6-39 16,8-3-29-16,3-8-278 16,9-3 68-16</inkml:trace>
          <inkml:trace contextRef="#ctx0" brushRef="#br0" timeOffset="309.1893">27620 7934 618 0,'39'-14'260'0,"1"3"29"15,-13 4-159-15,2 10-16 16,-11 8-32-16,-3 9-4 0,-6 4-6 15,-4 4 10-15,-3-1-17 16,-4 2-5-16,-3-9-8 16,-3 0-19-16,1-7-19 15,-2-1 9-15,0-6-8 16,-2-3-2-16,4-1-4 16,5-2-3-16,-1-2-3 15,-1 1 0-15,-1-1-1 0,-3-2 0 16,1 0-1-16,-2 1 2 15,0-1 1 1,0 2 0-16,2 1 0 0,0 1-1 16,-1 1-2-16,1 3-2 15,2 1-9-15,1 1-26 16,2-1-27-16,4 1-41 16,4-1-33-16,12 6-263 15,61 16 65-15</inkml:trace>
          <inkml:trace contextRef="#ctx0" brushRef="#br0" timeOffset="723.9834">27963 7810 652 0,'10'-33'260'0,"1"-6"33"0,2 10-176 15,5-9-26-15,0 9-40 16,9-5-17-16,-2 10-26 15,4 3-17-15,-2 1-17 16,4 2-19-16,-6 3-18 16,2 1-21-16,-3 1 3 15,1 1 4-15,-7 1 27 16,4-4 32-16,-6 6 35 16,-2 2 42-16,-5 5 27 15,-7 13 23-15,-5 7 16 0,-8 18 17 16,-4 9-51-16,-5 18-6 15,-1 6-30-15,-6 10-28 16,3-6-30-16,-3 4 19 16,7-12-10-16,2-4-18 15,6-14-13-15,4-7-13 16,8-18-33-16,9-13-37 16,8-16-8-16,10-17-55 15,5-8-78-15,12-15-55 16,1-4-31-16</inkml:trace>
          <inkml:trace contextRef="#ctx0" brushRef="#br0" timeOffset="1098.8056">28208 7934 269 0,'-7'-23'394'0,"7"5"-111"16,5 5-145-16,15 2 175 16,5 0-232-16,13-1-13 15,7-1-14-15,9 4-14 16,1 0-12-16,6 2-23 16,-5 7-25-16,2 4-24 15,-10-3-295-15,3 7 73 16</inkml:trace>
          <inkml:trace contextRef="#ctx0" brushRef="#br0" timeOffset="735.9616">28699 7415 717 0,'12'-2'305'16,"-17"22"31"-16,-13 23-161 16,-5 16-31-16,-12 26-31 0,6 2-53 15,-7 9-3-15,6-10-26 16,-3 1-26-16,8-15 5 15,-6 2-6-15,13-15-23 16,-4-4-27-16,8-19-14 16,1-11-41-16,6-16-18 15,-2-16 75-15,7-8-304 16,-7-12 119-16</inkml:trace>
          <inkml:trace contextRef="#ctx0" brushRef="#br0" timeOffset="1113.8275">29123 7813 847 0,'-15'27'318'15,"-8"6"71"1,1-2-299-16,1 6-26 0,3-2-41 16,3 1-62-16,8-11-65 15,3-1-226-15,6-12 63 16</inkml:trace>
          <inkml:trace contextRef="#ctx0" brushRef="#br0" timeOffset="1495.4405">29264 7485 977 0,'18'-36'287'16,"3"9"55"-16,8-2-274 16,2 9-44-16,5-2-28 15,2 10-32-15,5 5-11 16,-7 3-291-16,4 9 73 15</inkml:trace>
          <inkml:trace contextRef="#ctx0" brushRef="#br0" timeOffset="1825.9779">29933 7671 776 0,'25'-18'281'0,"2"2"49"15,2-3-186-15,-2 7-34 16,4 5-9-16,-4 10-33 0,-3 12 2 16,-6 8-20-16,-4 11-2 15,-7 2-9-15,-1 10-2 16,-8-7-15-16,-2 1-2 15,-1-9-7-15,-6-2 0 16,-2-10-4-16,-3-4 1 16,-2-6-2-16,-9-2 1 15,2-5-3-15,-6-4 0 16,0-2-3-16,-8-1-1 16,4 0-2-16,-2 3-1 15,4 5-1-15,2 6-1 16,15 2-1-16,5 6-12 15,6-1-11-15,8 0-24 16,7-2-25-16,11-1-23 16,3-7-26-16,17-5-39 0,2-2-218 15,10-7 52-15</inkml:trace>
          <inkml:trace contextRef="#ctx0" brushRef="#br0" timeOffset="2174.1504">30393 7710 559 0,'9'-12'298'16,"-12"8"2"-16,-6 10-127 15,-6 15-40-15,-5 6-43 16,-5 13-2-16,3 2-23 0,1 5-1 16,5-10-17-16,8 1-6 15,10-9-16-15,11-9-2 16,8-9-6-16,12-11 2 15,-1-7-1-15,8-13 3 16,0-4-4-16,1-12 7 16,-6-2-2-16,-1-9 0 15,-7 2 1-15,-2-11-2 16,-9 4-7-16,-5-8-4 16,-7 1-4-16,-6-6-3 15,-7 9-3-15,-11-5 1 16,-3 8 0-16,-8 5 2 15,-5 13 3-15,-6 10 6 16,6 12 4-16,2 12 4 16,9 2-2-16,7 8-1 0,14 2-7 15,17 4-1-15,12-3-4 16,27 5 0-16,21-7-1 16,22 7-17-16,1-6-24 15,12 7-59-15,-18 3-41 16,-8 13-318-16,-28 1 50 15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7:50:50.56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E654AF7-6E25-4760-876A-56ED2CD1C72F}" emma:medium="tactile" emma:mode="ink">
          <msink:context xmlns:msink="http://schemas.microsoft.com/ink/2010/main" type="writingRegion" rotatedBoundingBox="25521,15638 31523,15433 31623,18381 25622,18585"/>
        </emma:interpretation>
      </emma:emma>
    </inkml:annotationXML>
    <inkml:traceGroup>
      <inkml:annotationXML>
        <emma:emma xmlns:emma="http://www.w3.org/2003/04/emma" version="1.0">
          <emma:interpretation id="{EF686611-9EE2-446D-A8FF-E77CF4198FC2}" emma:medium="tactile" emma:mode="ink">
            <msink:context xmlns:msink="http://schemas.microsoft.com/ink/2010/main" type="paragraph" rotatedBoundingBox="25596,15635 31523,15433 31558,16462 25631,16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31F8F9-3804-445F-A80A-F784C8A79F80}" emma:medium="tactile" emma:mode="ink">
              <msink:context xmlns:msink="http://schemas.microsoft.com/ink/2010/main" type="line" rotatedBoundingBox="25596,15635 31523,15433 31558,16462 25631,16664"/>
            </emma:interpretation>
          </emma:emma>
        </inkml:annotationXML>
        <inkml:traceGroup>
          <inkml:annotationXML>
            <emma:emma xmlns:emma="http://www.w3.org/2003/04/emma" version="1.0">
              <emma:interpretation id="{09B72470-AD23-4587-B971-395054047645}" emma:medium="tactile" emma:mode="ink">
                <msink:context xmlns:msink="http://schemas.microsoft.com/ink/2010/main" type="inkWord" rotatedBoundingBox="28449,15538 31523,15433 31550,16228 28476,16333"/>
              </emma:interpretation>
              <emma:one-of disjunction-type="recognition" id="oneOf0">
                <emma:interpretation id="interp0" emma:lang="" emma:confidence="1">
                  <emma:literal>mots</emma:literal>
                </emma:interpretation>
                <emma:interpretation id="interp1" emma:lang="" emma:confidence="0">
                  <emma:literal>mot 2</emma:literal>
                </emma:interpretation>
                <emma:interpretation id="interp2" emma:lang="" emma:confidence="0">
                  <emma:literal>mot a</emma:literal>
                </emma:interpretation>
                <emma:interpretation id="interp3" emma:lang="" emma:confidence="0">
                  <emma:literal>mot U</emma:literal>
                </emma:interpretation>
                <emma:interpretation id="interp4" emma:lang="" emma:confidence="0">
                  <emma:literal>mot u</emma:literal>
                </emma:interpretation>
              </emma:one-of>
            </emma:emma>
          </inkml:annotationXML>
          <inkml:trace contextRef="#ctx0" brushRef="#br0">27892 9024 587 0,'27'-14'246'0,"4"1"41"16,-2 6-125-16,0 7-26 16,-4 5-28-16,0 13-4 15,-7 4-16-15,2 7-29 16,-4 0 3-16,1 3-2 0,-7-5-15 16,1 4-15-16,-5-8 3 15,-5-1 2-15,-6-6-6 16,-4-3 0-16,-2-6-4 15,-1-1-7-15,-3-5-9 16,1 1-1-16,-3-5-4 16,3-5 0-16,-2 1-2 15,3-4-1-15,1 0-2 16,1 8-9-16,2 5-8 0,1 10-18 16,1 6-11-16,4 4-30 15,1-2-8-15,5-4-41 16,5-1-4-16,8-5-257 15,6-4 65-15</inkml:trace>
          <inkml:trace contextRef="#ctx0" brushRef="#br0" timeOffset="370.1379">28511 9017 658 0,'-12'2'300'16,"-5"9"-27"-16,-8 12-131 16,3 8-48-16,-8 10-42 15,4 6 13-15,1 4 17 0,7-4-35 16,9-2-6-16,11-15-13 16,9-6 0-16,9-8-8 15,8-12 4-15,1-6 1 16,2-14 5-16,-2-4-2 15,-2-18 7-15,-5-4-2 16,-1-14 6-16,3 6-6 16,1-13 1-16,0 5-10 15,6-5-5-15,3 9-10 16,6-11-4-16,-4 9-5 0,2 0-7 16,-4 11-8-16,-5 3-28 15,-9 15-20-15,-6 6-18 16,-8 8-13-16,-10 9-211 15,-5 1-86-15,-5 12-35 16</inkml:trace>
          <inkml:trace contextRef="#ctx0" brushRef="#br0" timeOffset="381.6973">28690 8725 741 0,'2'1'273'16,"1"-2"36"-16,10-5-182 15,-11 4-58-15,1 1-14 16,6-1-29-16,26 0-9 0,55-2-15 16,-51 8-30-16,-1 3-22 15,0 4-275-15,-7 0 57 16</inkml:trace>
          <inkml:trace contextRef="#ctx0" brushRef="#br0" timeOffset="758.1655">29428 8921 683 0,'21'-5'266'0,"-4"5"29"16,-6-2-173-16,-4 2-4 16,-7 2-33-16,-2-2 1 15,0 2-7-15,0 1-2 16,-1 5-19-16,-6 20-2 15,-15 59-18-15,17-47-8 16,0-2-16-16,-2 3-3 16,-4-7-7-16,-7 6 0 15,0-6-2-15,-5 1-1 16,2-6-24-16,1-6-33 16,4-7-19-16,4-12-57 15,10-4-117-15,4-11-133 16,7 4-12-16</inkml:trace>
          <inkml:trace contextRef="#ctx0" brushRef="#br0" timeOffset="1156.9356">29987 9031 837 0,'38'-27'244'0,"-14"6"69"15,-12 3-220-15,-10 7-21 16,-9 2 4-16,-8 7-20 0,-10 4 0 16,-6 5-12-16,-6 9-2 15,-5 2-12-15,-1 13-6 16,7 0-11-16,3 5-3 16,10-2-8-16,10 4-9 15,9-9-11-15,12 1-25 16,6-6-22-16,11-8-53 15,6-10-11-15,11-10-236 16,-1-12 48-16</inkml:trace>
          <inkml:trace contextRef="#ctx0" brushRef="#br0" timeOffset="1521.3059">30357 8842 580 0,'13'-5'306'0,"-10"10"5"15,-10 11-134-15,-11 13-45 0,-5 5-42 16,-4 17-12-16,0-2-24 16,1 5-1-16,10-7-16 15,2-2-6-15,5-18-10 16,7-7-4-16,7-13-19 16,6-16 13-16,5-13-4 15,11-7-3-15,2-7-1 16,5-7 12-16,1 3-14 15,6-1-1-15,-1 1 0 16,5-1 1-16,-3 6-2 16,1 5 1-16,-11 10 0 0,-3 12 7 15,-13 10 7-15,-10 13 6 16,-10 6 2-16,-8 14 2 16,-5 4-7-16,-1 12-4 15,4-6-6-15,-1 4-2 16,6-13-1-16,6-4 0 15,1-14-1-15,6-9 3 16,8-14 1-16,10-9-1 16,3-10 0-16,8-10 0 15,5-1-6-15,-1-4 1 16,0 1-1-16,2-5 0 16,-3 5 0-16,0 0 0 15,-5 9 0-15,-6 9 11 16,-7 11 6-16,-10 11 16 0,-8 10 3 15,-6 8 4-15,-6 9-12 16,-3 11-6-16,-1 3-15 16,0 11-4-16,1-5-71 15,-1 3-72-15,2-6-320 16,1 4 15-16</inkml:trace>
        </inkml:traceGroup>
        <inkml:traceGroup>
          <inkml:annotationXML>
            <emma:emma xmlns:emma="http://www.w3.org/2003/04/emma" version="1.0">
              <emma:interpretation id="{64DD75D4-446F-4320-864C-6181643CC758}" emma:medium="tactile" emma:mode="ink">
                <msink:context xmlns:msink="http://schemas.microsoft.com/ink/2010/main" type="inkWord" rotatedBoundingBox="25597,15668 28410,15572 28444,16568 25631,16664"/>
              </emma:interpretation>
              <emma:one-of disjunction-type="recognition" id="oneOf1">
                <emma:interpretation id="interp5" emma:lang="" emma:confidence="0">
                  <emma:literal>part,</emma:literal>
                </emma:interpretation>
                <emma:interpretation id="interp6" emma:lang="" emma:confidence="0">
                  <emma:literal>pad,</emma:literal>
                </emma:interpretation>
                <emma:interpretation id="interp7" emma:lang="" emma:confidence="0">
                  <emma:literal>bait,</emma:literal>
                </emma:interpretation>
                <emma:interpretation id="interp8" emma:lang="" emma:confidence="0">
                  <emma:literal>pod,</emma:literal>
                </emma:interpretation>
                <emma:interpretation id="interp9" emma:lang="" emma:confidence="0">
                  <emma:literal>batt,</emma:literal>
                </emma:interpretation>
              </emma:one-of>
            </emma:emma>
          </inkml:annotationXML>
          <inkml:trace contextRef="#ctx0" brushRef="#br0" timeOffset="-2921.5706">25158 9017 409 0,'2'-18'469'16,"0"9"-327"-16,-7 9 110 16,-1 13-17-16,-3 15-284 15,-2 14 122-15,-3 14 126 16,-1 2-147-16,3 7-146 0,1-10 117 15,0-2-8 1,2-13-5-16,4-6 1 0,1-18-1 16,4-7 5-16,2-13 3 15,5-14-3-15,4-5-5 16,7-13-2-16,2-6-6 16,7-10-1-16,2 1 0 15,1-6-1-15,1 6 0 16,3 4-1-16,-8 15 1 15,1 7-2-15,-7 16 1 16,-4 12 2-16,-7 12 3 16,-6 15 3-16,-3 6 4 0,-5 13-2 15,-2-2-3-15,0 4-1 16,1-12-3-16,-1-5-3 16,7-10 2-16,9-11 2 15,7-19-1-15,13-14 0 16,4-7 0-16,10-16 0 15,-5-2-1-15,3-4-1 16,-3 4 0-16,0-2 1 16,-7 13 0-16,-4 5 0 15,-5 16-1-15,-10 10 2 16,-8 14 0-16,-4 14 0 16,-6 7 0-16,-4 13 2 15,-1 0-4-15,2 8-18 16,1-8-17-16,5-4-43 15,10-3-29-15,6-9-271 0,5-14 54 16</inkml:trace>
          <inkml:trace contextRef="#ctx0" brushRef="#br0" timeOffset="-2562.1563">25929 9190 565 0,'-15'18'271'0,"-3"11"9"16,0 2-129-16,0 5-27 16,6-5-29-16,8-1-17 15,10-12-16-15,12-1-11 16,12-10-2-16,12-11-8 16,1-9-1-16,6-3-4 15,-8-9-6-15,-3-6-14 16,-13 1-9-16,-10-3-2 15,-12 4-1-15,-13-1 0 16,-5 4-1-16,-8 3-2 16,-3 3 0-16,-6 0-1 15,7 6-1-15,-6-1-5 16,9 6-5-16,6 2-15 16,7 0-16-16,11-2-27 15,7 2-14-15,16-8-38 16,4 1 427-16,7-6-648 15,4-2 345-15</inkml:trace>
          <inkml:trace contextRef="#ctx0" brushRef="#br0" timeOffset="-1910.0439">26221 9111 605 0,'22'-16'269'0,"5"-3"24"15,5 1-136-15,-1 4-59 16,2 3-21-16,-1 6-41 16,6 1-37-16,-4 6-38 15,2 3-271-15,-9-3 60 16</inkml:trace>
          <inkml:trace contextRef="#ctx0" brushRef="#br0" timeOffset="-1568.2613">26293 8943 659 0,'-9'0'247'16,"0"0"38"-16,2 0-166 16,0-2 1-16,0 0-47 15,1 1-1-15,1-3-12 16,1-1-11-16,2-3-20 0,2 1 8 15,2-7-16-15,6-6-17 16,38-49-23-16,-26 53-52 16,6 9-286-16,-1 7 66 15</inkml:trace>
          <inkml:trace contextRef="#ctx0" brushRef="#br0" timeOffset="-2283.1439">26458 8723 538 0,'12'-6'337'0,"-6"3"-55"16,-3 3-103-16,-3 0-56 15,-2 2-61-15,1 3 28 0,-7 26-4 16,-20 72-13-16,10-44-23 16,1 2-20-16,-1 15-9 15,4-11-12-15,-2 6-13 16,5-8-12-16,-4-9-28 16,4-13-20-16,2-6-51 15,6-17-42-15,1-11-203 16,0-7 32-16</inkml:trace>
          <inkml:trace contextRef="#ctx0" brushRef="#br0" timeOffset="-1032.8917">26712 9008 437 0,'2'2'351'16,"0"0"-69"-16,1-2-65 0,1-2-95 15,1-2-33 1,17-7-44-16,57-32 17 0,-48 29-1 15,-2 6-13-15,-4 10-2 16,-1 11 1-16,-6 10-1 16,-8 10-4-16,-6 6 1 15,-2 1-13-15,-4 7-2 16,0-7-8-16,-5-2 0 16,2-10-5-16,-4-2-1 15,-2-14-3-15,-5-1-1 16,-1-9-4-16,-6-2 0 15,1-9-3-15,-3 0-1 16,2-2-1-16,-3 0 0 16,5 2 0-16,-1 4-1 15,4-1 0-15,3 6-1 16,8 4-1-16,5 3-1 0,4 2 0 16,-2-7 1-16,4 0 0 15,3 2-20-15,27 6-15 16,73 10-29-16,-57-25-20 15,8-4-52-15,-6 2 560 16,1-10-805-16,-10 5 430 16</inkml:trace>
          <inkml:trace contextRef="#ctx0" brushRef="#br0" timeOffset="-352.5089">27517 9307 537 0,'32'-57'214'0,"1"6"34"16,5-3-116-16,-2 9-24 15,5 2 10-15,-6 19-20 16,1 8 9-16,-9 14-19 16,-2 11 0-16,-11 7-22 15,-1 6-1-15,-6 0-19 16,-7 7-2-16,-2-2-13 16,-7 5-6-16,-5 1-11 15,-9 1-5-15,1-7-8 0,-9-2-21 16,10-7-14-16,-6-3-35 15,5-10-22-15,0-1-51 16,13-6 2-16,-3-9-235 16,12 0 58-16</inkml:trace>
          <inkml:trace contextRef="#ctx0" brushRef="#br0" timeOffset="-708.3631">27809 8665 366 0,'-3'18'482'0,"-6"18"-115"16,-8 4-210-16,-12 14 240 15,-3 4-294-15,-10 16-14 16,-1 2-38-16,-7 17-11 16,10-6-19-16,-2 10-13 15,10-14-21-15,1 0-32 16,10-16-22-16,3-7-22 15,9-19-44-15,1-10 2 16,7-18-243-16,4-13 63 16</inkml:trace>
        </inkml:traceGroup>
      </inkml:traceGroup>
    </inkml:traceGroup>
    <inkml:traceGroup>
      <inkml:annotationXML>
        <emma:emma xmlns:emma="http://www.w3.org/2003/04/emma" version="1.0">
          <emma:interpretation id="{111464A5-758A-46E1-BF69-DC706E2FDBBA}" emma:medium="tactile" emma:mode="ink">
            <msink:context xmlns:msink="http://schemas.microsoft.com/ink/2010/main" type="paragraph" rotatedBoundingBox="25521,16848 31294,16372 31441,18164 25669,186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B997D4-9C9A-4493-BD98-EAB20D0A9774}" emma:medium="tactile" emma:mode="ink">
              <msink:context xmlns:msink="http://schemas.microsoft.com/ink/2010/main" type="line" rotatedBoundingBox="25521,16848 31294,16372 31441,18164 25669,18640"/>
            </emma:interpretation>
          </emma:emma>
        </inkml:annotationXML>
        <inkml:traceGroup>
          <inkml:annotationXML>
            <emma:emma xmlns:emma="http://www.w3.org/2003/04/emma" version="1.0">
              <emma:interpretation id="{25FCD518-3C61-45A5-8471-C7677FA9D6F1}" emma:medium="tactile" emma:mode="ink">
                <msink:context xmlns:msink="http://schemas.microsoft.com/ink/2010/main" type="inkWord" rotatedBoundingBox="25521,16848 28097,16636 28245,18428 25669,18640"/>
              </emma:interpretation>
              <emma:one-of disjunction-type="recognition" id="oneOf2">
                <emma:interpretation id="interp10" emma:lang="" emma:confidence="0">
                  <emma:literal>42</emma:literal>
                </emma:interpretation>
                <emma:interpretation id="interp11" emma:lang="" emma:confidence="0">
                  <emma:literal>92</emma:literal>
                </emma:interpretation>
                <emma:interpretation id="interp12" emma:lang="" emma:confidence="0">
                  <emma:literal>62</emma:literal>
                </emma:interpretation>
                <emma:interpretation id="interp13" emma:lang="" emma:confidence="0">
                  <emma:literal>4</emma:literal>
                </emma:interpretation>
                <emma:interpretation id="interp14" emma:lang="" emma:confidence="0">
                  <emma:literal>9,</emma:literal>
                </emma:interpretation>
              </emma:one-of>
            </emma:emma>
          </inkml:annotationXML>
          <inkml:trace contextRef="#ctx0" brushRef="#br0" timeOffset="2717.1538">25501 10177 680 0,'-14'-25'254'16,"-4"0"49"-16,-9 3-153 16,-6 6-62-16,-6 7-32 15,2 9 7-15,-6 16-19 16,3 9-23-16,1 13 16 15,6 2 13-15,3 5-30 16,13-7-8-16,8-2-1 16,13-13-4-16,10-3 0 15,10-11-3-15,5-10 1 16,1-9-1-16,5-4-1 16,-3-4-1-16,1-4 0 15,-8 4-1-15,0-2 0 16,-9 1 0-16,-3-3 0 0,-6 4 0 15,-1 3-6-15,-8 8 6 16,-2 7 7-16,-1 7 4 16,3-5 8-16,-2 4 9 15,-10 24 2-15,-29 70-3 16,17-44 0-16,1-4-3 16,-2 7 3-16,0-6-7 15,-7 1-1-15,3-7-3 16,-5-2-5-16,5-9-7 15,-1-7-7-15,10-7-11 0,6-12-32 16,7-8-18-16,5-5-20 16,6-12-51-16,3-7-274 15,6-1 85-15</inkml:trace>
          <inkml:trace contextRef="#ctx0" brushRef="#br0" timeOffset="2733.1099">25631 10345 738 0,'65'-22'287'16,"-5"3"28"-16,5-9-179 16,-9 3-54-16,0-4-14 15,-15 6-26-15,-7-1 0 0,-12 6-6 16,-6 0 5-16,-10 4-7 15,-8-1 4-15,-7 3-6 16,-9 3 2-16,-2 5-8 16,-7 8 3-16,-2 8-2 15,-9 14 2-15,2 3-10 16,-6 14 3-16,6 4-9 16,0 5-3-16,13-3-6 15,5 5 2-15,12-9-11 16,10 0-28-16,5-10-19 0,11-7-38 15,2-11-21-15,6-10-17 16,-1-14-29-16,8-13-214 16,-5-5 74-16</inkml:trace>
          <inkml:trace contextRef="#ctx0" brushRef="#br0" timeOffset="3134.2337">26225 10150 841 0,'0'22'263'16,"-7"3"60"-16,-4 13-219 16,-4-2-32-16,-1 9 2 15,0-3-17-15,1 1-4 16,5-9-11-16,1-5-10 0,7-13-15 16,5-10-4-1,5-13-7-15,10-11 0 0,3-8-3 16,5-4 0-16,2-3-3 15,12-3 1-15,-9 2-1 16,7-2 0-16,-6 5-1 16,1 2 1-16,-10 11 0 15,-1 5 3-15,-8 13 2 16,-1 9 6-16,-6 10 4 16,-3 9 5-16,-6 5 4 15,-2 8 2-15,-1-1-14 0,-2 5-4 16,-1-5-10-16,3 0-9 15,3-8-46-15,4-5-42 16,2-16-22-16,5-11-280 16,1-9 40-16</inkml:trace>
          <inkml:trace contextRef="#ctx0" brushRef="#br0" timeOffset="3586.0959">26606 10103 615 0,'-6'-30'416'16,"1"13"-135"-16,1 3-72 16,1 5-108-16,4 0-109 15,3 9 31-15,-4 0 23 16,2 0-69-16,1 2-11 16,3-1-56-16,8 5-248 15,8 3 64-15</inkml:trace>
          <inkml:trace contextRef="#ctx0" brushRef="#br0" timeOffset="3600.0581">26920 10091 560 0,'1'-8'281'0,"1"3"6"16,-5 1-97-16,1 3-79 0,0 1-14 16,2 0-18-16,0 1 6 15,2 3-19-15,1 3 8 16,8 13-1-16,40 67-13 15,-37-57-20-15,-7 5-5 16,-10-6-15-16,-10 7-3 16,-10-6-6-16,-10 1 1 15,1 0-5-15,-4-4-7 16,10-7-14-16,3-6-33 16,8-10-23-16,6-10-48 15,9-6-23-15,8-14-265 16,6-1 64-16</inkml:trace>
          <inkml:trace contextRef="#ctx0" brushRef="#br0" timeOffset="6544.8778">25411 11184 612 0,'2'-5'483'0,"-9"7"-161"0,-4 12-85 16,0 11-147-16,0 8-147 16,2 5 119-16,0 5-3 15,7-3-18-15,-3-6 1 16,3-7-4-16,0-7-8 16,2-11 1-16,2-7 2 15,3-6-7-15,-5 0-4 16,2-1-2-16,4-6-10 15,3-25-6-15,74-63-3 16,-53 61-9-16,10-5-21 16,-4 3-12-16,7 2-13 15,-6 11-41-15,2 7-45 16,-6 9-253-16,-1 13 45 16</inkml:trace>
          <inkml:trace contextRef="#ctx0" brushRef="#br0" timeOffset="7020.5519">26210 11132 376 0,'-18'-6'355'15,"-9"8"-65"-15,-3 2-23 0,-6 8-138 16,-1 5-39-16,-4 13-4 15,3 6-24-15,-2 8-2 16,13 1-17-16,6 5-12 16,13-12-13-16,12-5-7 15,10-15-7-15,15-7-1 16,6-19-1-16,15-8-1 16,1-7-1-16,3-10 0 15,-9-3 0-15,-2 0 1 16,-18 4-1-16,-1-6 1 15,-11 12 1-15,-1 7 10 16,-8 6 10-16,-2 8 5 16,-6 12 5-16,2-5 1 15,-1 3-10-15,-6 27-10 16,-24 75-5-16,17-48-7 16,5-1-5-16,4 2-26 15,10-13-17-15,1-8-52 0,9-13-24 16,8-14-20-16,3-12-227 15,10-9 67-15</inkml:trace>
          <inkml:trace contextRef="#ctx0" brushRef="#br0" timeOffset="4016.57">27358 9753 269 0,'29'-14'448'0,"-15"19"-131"15,-14 22-143-15,-3 9 184 16,-12 24-241-16,-1 7-37 15,-9 10-14-15,5-6-12 16,-7 8-26-16,3-16-20 16,-1 2-18-16,7-9-26 15,-2-2-58-15,8-14-5 16,-3-8-283-16,8-10 52 16</inkml:trace>
          <inkml:trace contextRef="#ctx0" brushRef="#br0" timeOffset="4026.5411">27174 10240 627 0,'13'-21'304'15,"5"6"7"-15,11 4-123 16,1 2-99-16,10 2-17 16,-2 4-38-16,9 3-27 15,-8 1-30-15,8 5-42 16,-5 5-265-16,7 3 57 15</inkml:trace>
        </inkml:traceGroup>
        <inkml:traceGroup>
          <inkml:annotationXML>
            <emma:emma xmlns:emma="http://www.w3.org/2003/04/emma" version="1.0">
              <emma:interpretation id="{B4BC85F0-B5FB-4065-89DF-7D49143A40E2}" emma:medium="tactile" emma:mode="ink">
                <msink:context xmlns:msink="http://schemas.microsoft.com/ink/2010/main" type="inkWord" rotatedBoundingBox="28685,16948 31323,16731 31418,17885 28780,18103"/>
              </emma:interpretation>
              <emma:one-of disjunction-type="recognition" id="oneOf3">
                <emma:interpretation id="interp15" emma:lang="" emma:confidence="0">
                  <emma:literal>pattiad</emma:literal>
                </emma:interpretation>
                <emma:interpretation id="interp16" emma:lang="" emma:confidence="0">
                  <emma:literal>partied</emma:literal>
                </emma:interpretation>
                <emma:interpretation id="interp17" emma:lang="" emma:confidence="0">
                  <emma:literal>pottiad</emma:literal>
                </emma:interpretation>
                <emma:interpretation id="interp18" emma:lang="" emma:confidence="0">
                  <emma:literal>pattird</emma:literal>
                </emma:interpretation>
                <emma:interpretation id="interp19" emma:lang="" emma:confidence="0">
                  <emma:literal>patio</emma:literal>
                </emma:interpretation>
              </emma:one-of>
            </emma:emma>
          </inkml:annotationXML>
          <inkml:trace contextRef="#ctx0" brushRef="#br0" timeOffset="4467.4528">28239 10226 359 0,'7'4'0'16,"-9"15"518"-16,-3 5-376 16,-8 7 223-16,-1 3-305 0,-1 13 304 15,3-4-351-15,-1 6-36 16,6-8-40-16,3-3-65 16,2-16-236-16,4-13 24 15</inkml:trace>
          <inkml:trace contextRef="#ctx0" brushRef="#br0" timeOffset="4481.4145">28295 10100 698 0,'5'-33'364'15,"-7"21"2"-15,0-3-166 16,4 8-170-16,4-2-9 15,3 9-12-15,-8 0-13 16,3 0 394-16,1 2 119 16,3 1-837-16,15 10 652 15</inkml:trace>
          <inkml:trace contextRef="#ctx0" brushRef="#br0" timeOffset="4923.0842">28554 10255 394 0,'-9'40'0'0,"0"-8"437"16,2 0-348-16,0-8 252 15,2-4-287-15,3-11 279 0,7-9-299 16,6-9-13-16,12-11-12 16,5-5 4-16,4-11 1 15,4 1-3-15,4-4 7 16,-6 4 5-16,4 3 16 15,-7 10 10-15,-1 8 3 16,-8 7-4-16,-4 10 2 16,-9 8-13-16,-7 11-5 15,-4 7-12-15,-3 10-3 16,-3 1-10-16,-4 7-13 16,3-4-12-16,0 2-34 15,0-7-22-15,7-5-50 16,6-12-17-16,5-8-270 15,5-15 68-15</inkml:trace>
          <inkml:trace contextRef="#ctx0" brushRef="#br0" timeOffset="5361.685">29071 10237 695 0,'12'-9'265'0,"-8"9"52"15,-6 12-181-15,-3 10-52 16,-3 5-21-16,1 2-29 15,0 2-6-15,5-4 2 16,0-7 3-16,2-6 1 16,8-10 3-16,4-10-25 15,10-12-2-15,5-7-2 0,7-9-1 16,0-2-2-16,3-6 4 16,-7 6 2-16,4-2 4 15,-6 11 9-15,-1 5 12 16,-9 13 1-16,2 11 6 15,-13 7 0-15,-4 9-7 16,-3 4-14-16,-1 10-2 16,-7-1-10-16,5 9-4 15,1-4-6-15,2 5-27 16,0-6-20-16,7-1-18 16,2-9-62-16,7-5-293 15,4-9 85-15</inkml:trace>
          <inkml:trace contextRef="#ctx0" brushRef="#br0" timeOffset="5733.8445">29729 10267 489 0,'13'-27'281'0,"3"4"3"0,-9 3-89 16,-3 2-41-16,-6 7-28 15,-7 8-12-15,-9 3-14 16,-5 10-4-16,-6 10-16 15,-7 9 0-15,1 5-23 16,1 4-6-16,9-3-23 16,9-3-6-16,10-10-12 0,12-4-5 15,13-11-6-15,8-9-4 16,6-7-2-16,7-7-2 16,-3-4-3-16,1-5 3 15,-9 3 4-15,0-7 1 16,-7 6 3-16,-1-4 4 15,-4 5-3-15,-5 2 3 16,-1 9 2-16,-7 6 0 16,-8 10 1-16,-8 10 0 15,-5 8-3-15,-4 10-2 16,-3 3 1-16,4 5-22 16,9-4-17-16,6-5-43 15,10-5-29-15,4-7-23 16,10-9-279-16,0-6 82 15</inkml:trace>
          <inkml:trace contextRef="#ctx0" brushRef="#br0" timeOffset="6159.2778">30133 10186 799 0,'-9'22'302'16,"-3"9"41"-16,-1 3-204 15,-3 7-4-15,7-1-57 16,-6-2-25-16,3-9 4 16,1-2-12-16,7-13-17 0,-1-8 17 15,5-12 8-15,9-10-25 16,4-7-12-16,3-10-6 16,2-1-8-16,11-8 0 15,0 6-2-15,3-5-1 16,1 5 1-16,3 1-1 15,-7 12-1-15,-4 5 7 16,-9 12 6-16,-2 10 14 16,-10 7 5-16,-4 12 6 15,-4 4-5-15,-3 11-5 16,-4 0-15-16,1 7-11 16,-3-1-30-16,0 4-59 15,1-6-40-15,-5 3-42 16,5-5-284-16,-3-1 66 15</inkml:trace>
          <inkml:trace contextRef="#ctx0" brushRef="#br0" timeOffset="9649.5062">30785 10401 773 0,'11'-11'391'0,"-8"4"18"16,-6 11-184-16,-15 12-32 16,-2 7-52-16,-13 21-51 15,1 12-28-15,-12 16-19 16,7 0-25-16,-7 7-43 15,10-8-45-15,1 1-51 16,12-14-351-16,-3 1 64 0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8:19:29.643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 contextRef="#ctx0" brushRef="#br0">43 0 936 0,'-18'-2'286'0,"7"2"47"16,2 3-182-16,4-3-472 16,5-1 144-16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8:19:18.834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CC8DBB-08E8-4094-B09E-EF38A2EFA443}" emma:medium="tactile" emma:mode="ink">
          <msink:context xmlns:msink="http://schemas.microsoft.com/ink/2010/main" type="writingRegion" rotatedBoundingBox="649,6039 11509,5456 11946,13610 1086,14192"/>
        </emma:interpretation>
      </emma:emma>
    </inkml:annotationXML>
    <inkml:traceGroup>
      <inkml:annotationXML>
        <emma:emma xmlns:emma="http://www.w3.org/2003/04/emma" version="1.0">
          <emma:interpretation id="{D017E664-876B-41D3-86E7-6D8B68F5C115}" emma:medium="tactile" emma:mode="ink">
            <msink:context xmlns:msink="http://schemas.microsoft.com/ink/2010/main" type="paragraph" rotatedBoundingBox="2376,5998 6903,5698 6994,7067 2467,736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E061E86-F23D-430F-A8F0-ABFAD8692E8A}" emma:medium="tactile" emma:mode="ink">
              <msink:context xmlns:msink="http://schemas.microsoft.com/ink/2010/main" type="line" rotatedBoundingBox="2376,5998 6903,5698 6994,7067 2467,7367"/>
            </emma:interpretation>
          </emma:emma>
        </inkml:annotationXML>
        <inkml:traceGroup>
          <inkml:annotationXML>
            <emma:emma xmlns:emma="http://www.w3.org/2003/04/emma" version="1.0">
              <emma:interpretation id="{B87C6FFB-FBA2-4DB4-BE48-5856B0440012}" emma:medium="tactile" emma:mode="ink">
                <msink:context xmlns:msink="http://schemas.microsoft.com/ink/2010/main" type="inkWord" rotatedBoundingBox="2376,5998 6903,5698 6994,7067 2467,7367"/>
              </emma:interpretation>
              <emma:one-of disjunction-type="recognition" id="oneOf0">
                <emma:interpretation id="interp0" emma:lang="" emma:confidence="0">
                  <emma:literal>ykilahifi</emma:literal>
                </emma:interpretation>
                <emma:interpretation id="interp1" emma:lang="" emma:confidence="0">
                  <emma:literal>ykilatnfi</emma:literal>
                </emma:interpretation>
                <emma:interpretation id="interp2" emma:lang="" emma:confidence="0">
                  <emma:literal>4kilahifi</emma:literal>
                </emma:interpretation>
                <emma:interpretation id="interp3" emma:lang="" emma:confidence="0">
                  <emma:literal>4kilatnfi</emma:literal>
                </emma:interpretation>
                <emma:interpretation id="interp4" emma:lang="" emma:confidence="0">
                  <emma:literal>4kilahnfi</emma:literal>
                </emma:interpretation>
              </emma:one-of>
            </emma:emma>
          </inkml:annotationXML>
          <inkml:trace contextRef="#ctx0" brushRef="#br0">648 467 577 0,'-20'0'316'15,"10"12"-36"-15,-1 17-109 16,2 7-47-16,3 15-79 16,6-1 29-16,2 12-13 15,7-10-23-15,9 0-26 16,4-12 6-16,7-4-5 16,1-16-4-16,5-9-4 15,-8-15 0-15,0-7-1 16,-7-9 0-16,-1-10-1 15,-6-3-1-15,2-3-2 16,-3 2-1-16,-1-8 0 16,-6 8-3-16,1-6-1 15,-4 4-1-15,-2-2 0 16,0 11 1-16,1 4-1 16,-1 10 1-16,4 13 1 15,-2 13 3-15,0 16 3 16,-1 7 4-16,3 11 4 0,0 1 0 15,1 12 1-15,2 0-2 16,6 8-5-16,-2-5-1 16,3 8-7-16,-1-10-8 15,3 2-8-15,-7-16-38 16,0-4-47-16,-3-10-245 16,-5-10 35-16</inkml:trace>
          <inkml:trace contextRef="#ctx0" brushRef="#br0" timeOffset="342.0638">1056 115 597 0,'13'39'292'15,"-4"8"29"-15,3 16-90 16,6-1-65-16,6 8-87 16,-1-7-35-16,1 6-37 15,-3-6-37-15,1 11-37 16,-2-5 64-16,0 6-25 0,-8-8-15 16,3-4-43-1,-8-19-40-15,-3-17-197 0,-3-16 35 16</inkml:trace>
          <inkml:trace contextRef="#ctx0" brushRef="#br0" timeOffset="792.7809">1415 557 658 0,'31'-20'236'15,"-6"2"53"-15,6-6-183 16,-6 6-33-16,-5-1-13 16,-9 2-22-16,-4 5-23 15,-5 6 8-15,-2 4-2 16,-6 4-5-16,4-2-4 16,-1 2-2-16,-4 3-1 15,-10 8-2-15,-75 59 3 16,62-46 0-16,-5 4 6 15,8 1 1-15,4 3 7 16,8 0 3-16,1 3 6 16,12-5 2-16,6 10-6 15,5-6-7-15,7 0-5 16,6-7-6-16,7-1-7 16,-2-13 0-16,12-4 1 0,-3-8-2 15,1-8-34-15,-7-8-21 16,3-7-53-16,-12-5 71 15,-3-7-335-15,-1-1 117 16</inkml:trace>
          <inkml:trace contextRef="#ctx0" brushRef="#br0" timeOffset="1273.4237">1744 550 676 0,'5'23'263'0,"2"11"42"15,-1 1-163-15,1 3-39 16,4-1-41-16,-1 3-20 16,3-4-27-16,3 2-51 15,-1-2-11-15,-1-7-272 16,1-11 57-16</inkml:trace>
          <inkml:trace contextRef="#ctx0" brushRef="#br0" timeOffset="1293.6431">1814 237 707 0,'-7'-9'286'0,"-4"-1"17"0,4 6-187 15,7 0-49-15,1-3-41 16,-1 5-42-16,2 1-32 15,2-3-256-15,1 0 51 16</inkml:trace>
          <inkml:trace contextRef="#ctx0" brushRef="#br0" timeOffset="1348.1207">2034-158 749 0,'0'13'291'0,"0"16"32"16,2 7-194-16,3 18 2 15,1 5-45-15,-1 17-8 16,4-2-8-16,0 13-28 16,0-10-16-16,2 10-8 15,0-13-10-15,0 5-10 16,-1-12 4-16,1 11-12 15,-2-11-13-15,-1 1-28 16,-3-12-18-16,4-5-49 16,0-17 234-16,-4-14-483 15,8-18 217-15</inkml:trace>
          <inkml:trace contextRef="#ctx0" brushRef="#br0" timeOffset="1906.0478">2572 483 579 0,'-2'-25'307'0,"-7"10"6"0,-4 2-88 16,-1 8-117-16,-2 14-16 15,-2 6-12-15,-6 17-27 16,4 10-10-16,0 12-11 15,6 0 0-15,5 9-6 16,5-5-7-16,8 3-8 16,5-10-5-16,5-3-2 15,4-17-2-15,8-9 0 16,-1-19-1-16,4-12-3 16,-2-12-1-16,-4-12-3 15,-6-7-1-15,-3-7-1 16,-7 2-3-16,-3-5-3 15,-4 5-3-15,2-2-3 16,-4 9 14-16,2 4 3 16,0 14 3-16,2 11 5 15,0 14 8-15,3 17-11 16,2 7 3-16,-3 10 3 0,1 1 1 16,2 11-2-16,2-8-4 15,4 6 0-15,1-6-3 16,6 4-52-16,0-9-52 15,4-6-275-15,-3-10 22 16</inkml:trace>
          <inkml:trace contextRef="#ctx0" brushRef="#br0" timeOffset="2731.6491">2954 550 603 0,'20'-29'261'0,"0"7"26"0,5-1-138 15,1 12-31-15,6 7-8 16,1 8-28-16,4 12-7 16,3 11-4-16,3 9-10 15,-6 2-16-15,0 5-7 16,-11-3-7-16,-5 3-13 15,-8-7-10-15,-4-1 0 16,-2-8-3-16,-3-7-1 16,-4-13 3-16,3-16-1 15,3-9 0-15,-1-16-2 16,1-6-2-16,10-11-7 16,-3 6-4-16,5-4 1 15,1 12 0-15,3 2-1 16,-2 14 4-16,2 8 2 15,-4 17 0-15,1 6 3 16,-2 12 3-16,-3 7 2 16,1 7 2-16,-3 4 0 0,-1-6-3 15,0 8-2-15,0-6-36 16,1 2-46-16,-3-8-15 16,2 1-301-16,-2-9 49 15</inkml:trace>
          <inkml:trace contextRef="#ctx0" brushRef="#br0" timeOffset="2273.5579">2971-78 774 0,'0'21'291'0,"1"24"44"16,1 13-216-16,2 20-10 16,5-2-44-16,2 14-16 15,-4-9-24-15,7 6-7 16,-1-17-7-16,-2 8-18 15,0-14-14-15,-1 9-13 16,-2-14-53-16,-3-3-274 16,-3-16 73-16</inkml:trace>
          <inkml:trace contextRef="#ctx0" brushRef="#br0" timeOffset="2743.6174">3608 389 822 0,'-13'-20'379'15,"11"13"-89"-15,6 3-220 16,7 1-57-16,-10 1-91 15,3 0 128-15,3 0-339 16,18 0 165-16</inkml:trace>
          <inkml:trace contextRef="#ctx0" brushRef="#br0" timeOffset="3233.7314">3766 43 899 0,'18'-2'278'0,"13"-7"56"16,9-4-257-16,21-7-17 0,10-3-35 16,19-10-6-16,0-1-10 15,11-4-346-15,-11 6 114 16</inkml:trace>
          <inkml:trace contextRef="#ctx0" brushRef="#br0" timeOffset="3222.7273">3923 400 760 0,'-5'7'260'0,"-4"13"54"0,0 3-192 16,-2 13-19-16,2 6-29 16,2 14-7-16,5-2-21 15,6 9-18-15,6-5 0 16,10-2-5-16,6-15-8 16,4-8 2-16,5-15-4 15,-3-13 3-15,-3-12 1 16,-6-15 0-16,-5-8-2 15,-7-12-2-15,-4-3-3 16,-8-11 0-16,2 2-4 0,-1-9 0 16,0 2-2-16,0-19-2 15,2 4-1-15,-2-17-1 16,0 4 1-16,2-7-2 16,0 13-2-16,0-1-14 15,1 17-9-15,-5 0-9 16,-1 18-45-16,-8 8-315 15,-9 17 96-15</inkml:trace>
          <inkml:trace contextRef="#ctx0" brushRef="#br0" timeOffset="4083.4259">4501 79 998 0,'-16'-2'328'0,"3"2"62"16,2 2-283-16,6 5-31 15,3 2-47-15,4 2-67 16,7 1 273-16,7-6-626 15,6-12 258-15</inkml:trace>
          <inkml:trace contextRef="#ctx0" brushRef="#br0" timeOffset="3766.7227">4535 353 848 0,'-9'16'288'0,"-20"69"62"16,26-51-233-16,1 8-23 0,4-3-35 15,3 7-17 1,2-7-27-16,2 6-17 0,0-7-16 16,0 0-65-16,-2-13-282 15,1-8 61-15</inkml:trace>
          <inkml:trace contextRef="#ctx0" brushRef="#br0" timeOffset="-498.6497">0 162 271 0,'6'-76'245'0,"-8"52"-42"16,0 5-34-16,2 2-43 15,0 5-58-15,-2 3 30 16,2 5-26-16,0 2-6 15,0 2-16-15,0 0 2 0,0 2-12 16,0 3 3-16,4 13-1 16,3 33-1-16,8 57-9 15,-10-39 1-15,-3-10-8 16,0 14-2-16,-2-8-5 16,-2 5-2-16,0-3-3 15,-2 12-2-15,3-10-2 16,1 6-1-16,0-10-2 0,1-1-1 15,3-21 0-15,0-7-1 16,1-20 1-16,-1-1-1 16,-1-14 0-16,3 1-1 15,-3-4 0-15,-3 1-1 16,2-1 0-16,2-2-1 16,1-1 1-16,24-13-1 15,59-29 1-15,-46 27 0 16,-4 9 0-16,7 0 1 15,-5 2-1-15,-1 7-1 16,-4-1 0-16,-1 5 0 16,-9 3-3-16,-1 4-20 15,-6-5-16-15,-4 5-51 16,-5 0 541-16,2-2-817 16,0-3 423-16</inkml:trace>
        </inkml:traceGroup>
      </inkml:traceGroup>
    </inkml:traceGroup>
    <inkml:traceGroup>
      <inkml:annotationXML>
        <emma:emma xmlns:emma="http://www.w3.org/2003/04/emma" version="1.0">
          <emma:interpretation id="{B98ABE39-7236-419D-AD66-05A50108B624}" emma:medium="tactile" emma:mode="ink">
            <msink:context xmlns:msink="http://schemas.microsoft.com/ink/2010/main" type="paragraph" rotatedBoundingBox="735,7641 9746,7158 9844,8998 833,94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AC0586-C90C-4B06-B6DE-E7F4BA8D1CB6}" emma:medium="tactile" emma:mode="ink">
              <msink:context xmlns:msink="http://schemas.microsoft.com/ink/2010/main" type="inkBullet" rotatedBoundingBox="780,8482 1647,8436 1680,9061 813,9108"/>
            </emma:interpretation>
            <emma:one-of disjunction-type="recognition" id="oneOf1">
              <emma:interpretation id="interp5" emma:lang="" emma:confidence="0">
                <emma:literal>→</emma:literal>
              </emma:interpretation>
            </emma:one-of>
          </emma:emma>
        </inkml:annotationXML>
        <inkml:trace contextRef="#ctx0" brushRef="#br0" timeOffset="15253.4319">-1588 2747 207 0,'-16'0'0'16,"7"4"401"-16,4-4-247 0,10-4 147 15,-5 3-195-15,4-1 241 16,1 0-269-16,24-2 11 16,59-12-17-16,-39 14-11 15,-2-1-17-15,14-6 12 16,3 2-19-16,11-4-3 15,-11 0-10-15,-5 2-4 16,-19 5-12-16,-8 4-2 16,-14 2-3-16,-5-2-14 15,-6 4-18-15,-1-3-45 16,-6-1-33-16,0-1-303 16,0 1 57-16</inkml:trace>
        <inkml:trace contextRef="#ctx0" brushRef="#br0" timeOffset="15749.4994">-1243 2452 781 0,'-5'-10'267'0,"-3"3"55"16,5 2-218-16,3 3-6 16,0 0-28-1,2 0-3-15,1 1-17 0,3-1 4 16,8 0-10-16,20 2-5 16,53 0-8-16,-45 0 0 15,-5 4-7-15,5-1 1 16,-4 4 0-16,3 6-1 15,-5 2-3-15,2 6 1 16,-11 1 0-16,0 7-2 16,-10 0-3-16,-6 8 7 15,-11 0 0-15,-4 8 1 16,-5 0 1-16,-6 7-4 16,-1-5-9-16,2 4-4 15,3-8-5-15,0-3-1 16,7-8-66-16,6-7-64 15,2-16-335-15,10-14 26 16</inkml:trace>
      </inkml:traceGroup>
      <inkml:traceGroup>
        <inkml:annotationXML>
          <emma:emma xmlns:emma="http://www.w3.org/2003/04/emma" version="1.0">
            <emma:interpretation id="{6889698C-943D-4F8B-A41C-78E1E61A947D}" emma:medium="tactile" emma:mode="ink">
              <msink:context xmlns:msink="http://schemas.microsoft.com/ink/2010/main" type="line" rotatedBoundingBox="2384,7553 9746,7158 9844,8998 2483,9393"/>
            </emma:interpretation>
          </emma:emma>
        </inkml:annotationXML>
        <inkml:traceGroup>
          <inkml:annotationXML>
            <emma:emma xmlns:emma="http://www.w3.org/2003/04/emma" version="1.0">
              <emma:interpretation id="{2EE972EF-A824-422A-B9B5-23C26AF6CEE7}" emma:medium="tactile" emma:mode="ink">
                <msink:context xmlns:msink="http://schemas.microsoft.com/ink/2010/main" type="inkWord" rotatedBoundingBox="2384,7553 6800,7316 6885,8911 2469,9147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320.2006">47 2959 413 0,'18'83'181'0,"-16"-56"15"16,-2-9-90-16,2-7 4 16,0-4-17-16,-2-11 2 15,0 2 5-15,0-1-21 16,0-5-16-16,2-13-3 15,8-69-14-15,-10 39-12 16,2 1 1-16,-2-15-6 16,2-2-11-16,2-11-1 15,-1 6-5-15,-3-13-6 16,0 8 1-16,0-1-1 16,-2 8-3-16,1 1 0 15,2 17-1-15,1 8 1 16,0 21 0-16,2 9-2 15,-1 14 1-15,3 19 3 16,3 10 1-16,3 29 3 16,6 14 1-16,4 27-1 15,3 4-2-15,10 20-2 0,-5-18-2 16,8 1 0-16,0-26-1 16,2-14 0-16,-11-26 2 15,1-17 9-15,-6-17 4 16,-6-17 5-16,-4-12 3 15,1-15-1-15,-3-9-8 16,-3-16-3-16,0-4-2 16,-3-16-6-16,-3 2-1 15,-1-28 0-15,0 3-3 0,5-17-1 16,0 10 0-16,1-16 0 16,-1 25 0-16,0-6 0 15,-5 18 0-15,3 5-9 16,-3 26-14-16,2 10-37 15,3 24-37-15,-4 18-291 16,3 22 56-16</inkml:trace>
          <inkml:trace contextRef="#ctx0" brushRef="#br0" timeOffset="5781.5729">874 2587 670 0,'30'-24'248'0,"3"-8"43"0,-8-1-181 16,-3-10-7-16,-10 3-32 16,-3-5-9-16,-7 7-24 15,-9 4-7-15,-2 11-8 16,-9 5-7-16,0 14-5 15,-4 17 3-15,1 10 2 16,1 20 1-16,4 10 7 16,5 14 1-16,5-4-3 15,10 12-5-15,5-13-3 16,9 8-8-16,7-14-8 0,10 0-24 16,2-18-16-16,7-11-40 15,-1-18-23-15,-1-16-257 16,-12-15 62-16</inkml:trace>
          <inkml:trace contextRef="#ctx0" brushRef="#br0" timeOffset="6262.1589">1273 2340 657 0,'5'29'292'0,"4"16"17"16,-2 7-164-16,2 15-23 15,2-8-48-15,2 4-12 16,-4-7-18-16,2 0-12 16,-2-11-9-16,1-5-5 15,-1-15-7-15,0-7 1 16,-3-14-1-16,-1-15-4 0,-3-10 1 16,2-14-2-16,-3-4-3 15,5-19-1-15,-1 0-2 16,1-18-1-16,-1 2-1 15,2-11 0-15,6 15-1 16,0 9 0-16,3 25-1 16,2 19 2-16,4 30 2 0,-4 25 17 15,-2 12 4-15,2 14 8 16,-5-3-1-16,-3 6-1 16,5-15-16-16,-1 0-3 15,-1-5-4-15,1-2-1 16,-3-10-2-16,-4-5 0 15,1-12 3-15,-7-9 2 16,-1-12-1-16,2-13-1 16,0-11 1-16,2-17-5 15,1-6-5-15,4-15 0 16,0 2-2-16,2-15-8 16,0 9 1-16,1 4 2 15,3 19 0-15,-3 8 0 16,3 29 8-16,1 21 8 15,-2 17 6-15,3 18 9 16,-1 7-2-16,2 8 1 16,-2-5-6-16,-1 3-6 0,1-10-6 15,-3 3-7-15,3-6-13 16,0 1-48-16,2-10-39 16,4-3-293-16,-6-16 47 15</inkml:trace>
          <inkml:trace contextRef="#ctx0" brushRef="#br0" timeOffset="6735.1948">2252 2580 766 0,'24'-35'280'0,"-8"-10"44"16,-1 6-211-16,-3-8-9 15,-5 2-39-15,-1 1-7 16,-1 12-70-16,-7 1 53 15,-5 15 47-15,0 10 54 16,-2 12-114-16,-5 19 53 16,1 11-53-16,2 20-55 15,-2 5-58-15,4 13 106 16,8-10-6-16,4 4-8 16,4-14-3-16,6-5-12 15,1-15-15-15,6-7-33 16,0-18-17-16,4-10-51 15,-5-14-39-15,9-14-222 16,-10-7 44-16</inkml:trace>
          <inkml:trace contextRef="#ctx0" brushRef="#br0" timeOffset="7331.8504">2541 2195 736 0,'7'49'306'0,"-1"12"20"15,1 15-169-15,4-7-72 0,3 5-11 16,6-22-28-16,0-5-7 16,0-16-13-16,1-10-2 15,-4-15-8-15,-5-19-3 16,-1-12-4-16,-2-17 0 16,-3-5-5-16,3-16-5 15,0 0 2-15,1-9-1 16,1 11 0-16,4 3-1 15,1 20 0-15,0 14 0 16,-1 23 2-16,3 17 4 16,-6 9 1-16,1 20 2 15,1 2 0-15,3 13-1 16,-3-8-9-16,6 2-7 16,2-9-54-16,3-1 126 15,0-16-445-15,13 5 142 16</inkml:trace>
          <inkml:trace contextRef="#ctx0" brushRef="#br0" timeOffset="7362.7673">3259 2163 896 0,'-29'-2'298'0,"4"16"57"16,0 21-224-16,3 12-41 15,4 19-10-15,11 1-26 0,5 11-10 16,8-13-19 0,6-4-8-16,3-18-11 0,8-8-2 15,-1-21-1-15,1-18-1 16,-1-14-1-16,1-14-7 16,-3-10-3-16,-4-12-3 15,-5 0-4-15,-4-18-4 16,-7 3 1-16,-5-15-9 15,-2 1-3-15,-2-11 0 16,0 16 5-16,3 2 4 16,3 22 14-16,-1 18 11 15,6 25 10-15,0 19 15 16,0 17 5-16,1 24 7 16,1 6-1-16,1 21 0 15,2 5-12-15,6 17-3 16,1-15-8-16,12 13-5 15,-3-17-6-15,10-1-14 16,-3-21-7-16,8-6-40 0,-11-20-14 16,6-13-40-16,-8-17-10 15,0-17 388-15,-8-9-624 16,-3-17 341-16</inkml:trace>
          <inkml:trace contextRef="#ctx0" brushRef="#br0" timeOffset="7915.4189">3683 2123 752 0,'-5'20'293'0,"3"12"44"16,-1 5-180-16,3 17-31 16,3-2-37-16,4 13-6 15,2-2-27-15,4 2-25 16,-4-16 1-16,7 0-6 15,4-15-13-15,2-7-3 16,-1-13-4-16,6-3 0 16,-3-9-3-16,-2-11 2 15,-3-6-2-15,-1-12 0 16,-5-1-2-16,-2-16-5 16,-2-1-7-16,-2-14-6 15,-1 1-20-15,1-13-28 16,-2 8-6-16,2-7-22 0,2 16-20 15,2-4-11-15,-3 15 11 16,2 7-147-16,3 12-43 16,0 13-21-16,-1 17-56 15,3 15 357-15,-4 10 260 16,5 16 12-16,0 4-18 16,4 13-39-16,3 1-56 15,10 6-12-15,-10-10-36 16,6-1-8-16,-7-17 6 0,-4-9-8 15,-6-10-3-15,-3-8 9 16,-7-12 1-16,-2-12-16 16,-2-4-20-16,1 6-7 15,1-3-19-15,0-38-9 16,9-59-9-16,0 39-18 16,3 6-20-16,8-10-46 15,4 10-34-15,8-6-296 16,-3 15 58-16</inkml:trace>
        </inkml:traceGroup>
        <inkml:traceGroup>
          <inkml:annotationXML>
            <emma:emma xmlns:emma="http://www.w3.org/2003/04/emma" version="1.0">
              <emma:interpretation id="{9FE27CC3-C59B-4BA4-AE19-420BE2316BB2}" emma:medium="tactile" emma:mode="ink">
                <msink:context xmlns:msink="http://schemas.microsoft.com/ink/2010/main" type="inkWord" rotatedBoundingBox="7215,7369 9750,7233 9844,8998 7310,9134"/>
              </emma:interpretation>
              <emma:one-of disjunction-type="recognition" id="oneOf3">
                <emma:interpretation id="interp7" emma:lang="" emma:confidence="0">
                  <emma:literal>applies</emma:literal>
                </emma:interpretation>
                <emma:interpretation id="interp8" emma:lang="" emma:confidence="0">
                  <emma:literal>applier</emma:literal>
                </emma:interpretation>
                <emma:interpretation id="interp9" emma:lang="" emma:confidence="0">
                  <emma:literal>upplih</emma:literal>
                </emma:interpretation>
                <emma:interpretation id="interp10" emma:lang="" emma:confidence="0">
                  <emma:literal>ipplih</emma:literal>
                </emma:interpretation>
                <emma:interpretation id="interp11" emma:lang="" emma:confidence="0">
                  <emma:literal>opplih</emma:literal>
                </emma:interpretation>
              </emma:one-of>
            </emma:emma>
          </inkml:annotationXML>
          <inkml:trace contextRef="#ctx0" brushRef="#br0" timeOffset="8718.9208">4847 2107 822 0,'2'18'299'0,"-6"11"50"16,8 10-211-16,7 19-22 15,3 0-44-15,6 7-12 16,5-9-23-16,6-6-20 16,-2-15 5-16,7-8-4 15,-2-13-4-15,1-16 1 16,-6-5-4-16,1-11-4 15,-8-9 1-15,-4-11-1 16,-2 2-3-16,0-16-1 16,-1 1-1-16,-1-8-3 15,1 3-2-15,-3 2-1 16,-1 14-1-16,-2 9-3 16,-3 19 5-16,3 22 8 15,-2 21 11-15,0 30 19 16,6 13 7-16,1 22 3 0,1 0-2 15,4 14-13-15,7-18-19 16,1 5-3-16,-2-14-6 16,0-3-5-16,-5-21 4 15,-4-8 0-15,-8-21 2 16,-3-15 5-16,-3-17-1 16,-4-20 1-16,-3-12-1 0,-1-20-1 15,4-7-7-15,4-26-14 16,2 2-12-1,7-30-10-15,5 1-12 0,4-11-1 16,0 21 13-16,3 5 10 16,-1 39 11-16,-4 19 13 15,-8 24 5-15,3 17 11 16,-7 18 9-16,-6 11 2 16,-4 4 2-16,-1 12-2 15,-8-4-10-15,-2 12-9 16,3-5-1-16,-4 3-1 15,3-10-7-15,-1-3-27 16,8-20-20-16,-1-10-51 16,9-10-29-16,3-20-294 15,4-9 66-15</inkml:trace>
          <inkml:trace contextRef="#ctx0" brushRef="#br0" timeOffset="9155.7657">5787 2275 717 0,'22'66'255'16,"3"14"62"-16,-5-8-208 16,2 6-20-16,-6-15-19 15,-2 2-24-15,-4-13-24 16,-9-1 12-16,-1-19 5 16,-1-7 2-16,-5-14-4 0,-1-22-5 15,1-14-4-15,3-24-10 16,-1-12-13-16,6-29-3 15,3 0-3-15,6-22-5 16,2 12-4-16,9 3 0 16,-1 27-2-16,4 15-1 15,-3 32 28-15,-2 14 24 16,-9 18 12-16,-2 13 22 16,-6 7 9-16,-3 12-17 15,-1 4-11-15,-8 11-2 16,-2-5-28-16,-4 5-7 15,1-11-9-15,-4-7-10 16,7-17-17-16,2-10-29 16,4-11-22-16,3-13-43 15,4-12-25-15,-6-20 7 16,2-7-277-16,2-15 100 16</inkml:trace>
          <inkml:trace contextRef="#ctx0" brushRef="#br0" timeOffset="9688.1462">6125 1443 840 0,'11'58'310'0,"3"23"72"16,-1 4-224-16,5 16-13 16,0-11-26-16,3 4-40 15,-1-11-33-15,7 9-14 16,-7-15-19-16,7 6-16 15,-5-11-13-15,0-3-35 16,-8-22-13-16,2-13-42 16,-7-21-19-16,0-17-25 15,-1-17-228-15,1-17 64 16</inkml:trace>
          <inkml:trace contextRef="#ctx0" brushRef="#br0" timeOffset="9710.1685">6589 2105 1047 0,'3'63'296'15,"4"-1"75"-15,1 4-290 16,-1-4-38-16,2-1-14 16,0-14-18-16,0-7-29 0,2-15-31 15,-2-14-281-15,-2-15-48 16,0-9-105-16</inkml:trace>
          <inkml:trace contextRef="#ctx0" brushRef="#br0" timeOffset="10237.6757">6576 1867 848 0,'2'-4'280'0,"12"4"69"15,4-3-231-15,9-5-20 16,6-2-21-16,14-8-14 16,0-2-25-16,14-15-5 15,-5 3-9-15,3-15-6 16,-10 0-7-16,0-9-2 16,-20 7-5-16,-4-1 1 15,-16 7-2-15,-9-3 0 16,-9 12 0-16,-9-5 1 15,-5 6-2-15,-10 1-1 16,2 6-1-16,-7 8-1 16,8 15 2-16,-3 15 9 15,10 17 7-15,-1 22 18 16,6 15 9-16,6 35 15 0,6 8-4 16,5 28 1-16,6-4-9 15,9 21-16-15,6-19-16 16,11 11-6-16,1-27-7 15,4 2-10-15,-3-30 1 16,-6-8-18-16,-13-26-13 16,-6-4-13-16,-10-25-25 15,-5-11-16-15,-6-15 1 0,0-17-4 16,1-14 5 0,-1-21 18-16,6-6 15 0,3-24 2 15,8 3 16-15,9-21 8 16,3 17 6-16,9 2 15 15,2 21 21-15,6 11 25 16,-3 25 16-16,5 15 30 16,-8 14 9-16,3 15 18 15,-1 14-14-15,-4 11-7 16,-5 4-29-16,4 8-14 16,-4-7-25-16,-4-1-8 15,2-10-14-15,-2-4-50 16,-1-14-30-16,-1-9-29 15,-3-12-332-15,0-14 78 16</inkml:trace>
        </inkml:traceGroup>
      </inkml:traceGroup>
    </inkml:traceGroup>
    <inkml:traceGroup>
      <inkml:annotationXML>
        <emma:emma xmlns:emma="http://www.w3.org/2003/04/emma" version="1.0">
          <emma:interpretation id="{8761C4CA-150B-4D72-A8C2-65F5AE752CCC}" emma:medium="tactile" emma:mode="ink">
            <msink:context xmlns:msink="http://schemas.microsoft.com/ink/2010/main" type="paragraph" rotatedBoundingBox="2540,9592 11679,8945 11800,10647 2660,112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FCBF85-4F69-452A-AD19-AC3DED69B548}" emma:medium="tactile" emma:mode="ink">
              <msink:context xmlns:msink="http://schemas.microsoft.com/ink/2010/main" type="line" rotatedBoundingBox="2540,9592 11679,8945 11800,10647 2660,11295"/>
            </emma:interpretation>
          </emma:emma>
        </inkml:annotationXML>
        <inkml:traceGroup>
          <inkml:annotationXML>
            <emma:emma xmlns:emma="http://www.w3.org/2003/04/emma" version="1.0">
              <emma:interpretation id="{4CF50881-AEF6-487E-9886-B2726156052D}" emma:medium="tactile" emma:mode="ink">
                <msink:context xmlns:msink="http://schemas.microsoft.com/ink/2010/main" type="inkWord" rotatedBoundingBox="2540,9592 5211,9403 5332,11105 2660,11295"/>
              </emma:interpretation>
              <emma:one-of disjunction-type="recognition" id="oneOf4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6954.9152">208 3545 802 0,'5'7'274'16,"-3"11"52"-16,5 8-200 0,6 1-54 16,1 5-11-16,3-5-32 15,2-2-12-15,0-8-15 16,8-8-21-16,-6-7-21 15,3-8-45-15,-1-8-31 16,-7-4-225-16,-5-2 40 16</inkml:trace>
          <inkml:trace contextRef="#ctx0" brushRef="#br0" timeOffset="17257.5491">442 3594 302 0</inkml:trace>
          <inkml:trace contextRef="#ctx0" brushRef="#br0" timeOffset="17262.3604">461 3630 453 0,'43'94'44'0,"-23"-46"455"16,1-1-333-16,6 4-166 16,-5-6-222-16</inkml:trace>
          <inkml:trace contextRef="#ctx0" brushRef="#br0" timeOffset="16704.2759">365 4200 674 0,'-18'-4'241'0,"-9"6"45"16,3 4-178-16,-3 10 2 15,4 9-31-15,1 13-7 16,8 4-17-16,3 15 10 16,4-4-17-16,7 6-1 15,9-6-3-15,9-5-3 16,7-13-24-16,11-8-1 15,0-15-4-15,7-12 0 0,-5-12-2 16,2-14 1 0,-11-4-2-16,-7-12-3 0,-6 1 0 15,-7-6 0-15,-13 7-2 16,-3-5-1-16,0 9 1 16,-9-6-2-16,-1 8-2 15,-4 2-3-15,-5 4-5 0,-2 7-4 16,-1 8-34-16,2 6-59 15,7 7-275-15,0 5-10 16,2 3-143-16</inkml:trace>
          <inkml:trace contextRef="#ctx0" brushRef="#br0" timeOffset="17916.5616">798 3984 848 0,'2'43'271'0,"1"7"64"16,3-1-237-16,8 7-11 15,1-11-29-15,3 0-3 16,-2-9-16-16,0-1 4 0,-7-16-6 15,-2-2 5-15,-5-12-7 16,-2-8-4-16,0-8-11 16,0 7-3-16,0-3-8 15,0-22-6-15,4-68-1 16,3 41-2-16,-2 1-2 16,5-4-6-16,0 3 0 15,3 5-3-15,-2 12 1 0,1 12-2 16,-1 19 5-16,4 23 1 15,-6 10 2-15,2 18 1 16,-2 6 4-16,1 14 2 16,-1-7 1-16,4 6 0 15,1-6-1-15,6-4 1 16,4-12-3-16,5-6 1 16,-2-14 0-16,3-13 1 15,-6-11-2-15,1-15 1 16,-5-9-5-16,0-8-5 15,-4-2 0-15,-2-8-3 16,-6 8-1-16,1-15 1 16,-7 8 0-16,-2-11 3 15,-4 11 3-15,4 2-1 16,0 19 2-16,2 14 9 16,1 22 2-16,3 19 8 15,-1 10 8-15,-1 17 10 16,3 3 4-16,-3 12-5 0,1-7-9 15,8 21-4-15,1-6-8 16,6 9-8-16,3-12-25 16,4 1-26-16,-7-21-31 15,4-11-60-15,-10-25 381 16,1-13 179-16,-3-16-794 16,1-19 735-16</inkml:trace>
          <inkml:trace contextRef="#ctx0" brushRef="#br0" timeOffset="18321.8377">1754 3891 816 0,'-14'-18'306'0,"-4"17"51"15,2 11-219-15,-2 16-8 16,0 10-43-16,3 16-13 15,4 0-25-15,2 15-11 16,9-5-16-16,7-1-7 16,4-14-5-16,9-4-9 15,4-19-4-15,3-10-26 0,3-16-7 16,5-9-14 0,-8-12-5-16,2-8-3 0,-8-1 21 15,-6-6 8-15,-5 0 14 16,-2-5 6-16,-10 1 5 15,0-3 3-15,2 7 1 16,-5 6 3-16,5 15 0 16,1 14 0-16,1 16 17 15,4 26 16-15,1 10-1 16,2 20 10-16,2 8 6 16,5 21-8-16,0-6-15 0,4 14 2 15,-2-7-11-15,-2 11 0 16,-5-18-3-16,-5-3 9 15,-8-21 1-15,-5-6 1 16,-4-21-3-16,0-10-7 16,-3-13-14-16,1-14-32 15,0-13-22-15,1-15-43 16,3-8-34-16,1-19-308 16,1-8 80-16</inkml:trace>
          <inkml:trace contextRef="#ctx0" brushRef="#br0" timeOffset="18893.1348">2305 3993 721 0,'-9'-26'299'16,"-4"17"33"-16,-3 2-157 0,0 7-64 15,-4 11 0-15,3 9-33 16,1 16-4-16,4 9-6 16,3 11-5-16,7 3-32 15,5 3-5-15,8-12-14 16,5-3-12-16,4-18-13 0,4-5 16 16,-1-15-2-16,1-13-5 15,-4-9-4-15,1-10-6 16,-5-10-3-16,1-5-2 15,-5 1 2-15,-3-10 3 16,-3 2 4-16,-3-10 0 16,-3 5 4-16,2 1 0 15,-2 17 0-15,2 14 1 16,2 19 6-16,-1 28 12 16,3 15 9-16,1 26 10 15,2 6 11-15,3 21 7 16,1-5-6-16,0 13-1 15,-1-13-6-15,-1 9-4 16,-5-16-11-16,-5 1-3 16,-6-13-7-16,-9-7-2 0,-4-17-5 15,-8-7-2 1,1-17-5-16,-7-11-19 0,6-14-22 16,1-14-44-16,7-13-26 15,0-20-60-15,9-5-266 16,-2-19 12-16,6 1-111 15</inkml:trace>
          <inkml:trace contextRef="#ctx0" brushRef="#br0" timeOffset="19342.677">2794 3668 948 0,'-22'0'394'0,"2"0"35"0,6 0-220 15,8 5-102-15,6 1-60 16,2 3-81-16,-2-9-60 15,4 1-363-15,1-1 75 16</inkml:trace>
          <inkml:trace contextRef="#ctx0" brushRef="#br0" timeOffset="19335.4758">2664 4106 828 0,'34'42'299'0,"-7"12"54"15,0 2-224-15,0 7-25 16,-3-7-41-16,-4 7-15 16,-4-7-27-16,2 2-34 15,-5-15-35-15,-3-9-322 16,-2-17 71-16</inkml:trace>
        </inkml:traceGroup>
        <inkml:traceGroup>
          <inkml:annotationXML>
            <emma:emma xmlns:emma="http://www.w3.org/2003/04/emma" version="1.0">
              <emma:interpretation id="{D44C2130-4801-4B64-BB89-B813528F072C}" emma:medium="tactile" emma:mode="ink">
                <msink:context xmlns:msink="http://schemas.microsoft.com/ink/2010/main" type="inkWord" rotatedBoundingBox="6189,9875 6989,9818 7063,10859 6263,10915"/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4531.0451">3990 3899 581 0,'-22'0'297'0,"-6"3"-4"0,-1 6-99 0,2 2-96 16,0 9-8-16,5 7-25 15,4 13-2 1,7 7-10-16,4 12-11 0,7 3-12 15,7 3-4-15,6-9-11 16,7-4-11-16,3-14 0 16,9-9 0-16,1-17-2 0,1-10 1 15,-1-11 3-15,-1-11-2 16,-8-7 0-16,-3-7 0 16,-3 0-2-16,0-6-3 15,0 2 2-15,6-5-1 16,1 3 0-16,4-3 0 15,2 3-1-15,1-3 1 16,-3 7-1-16,2-6 1 16,-6 11-1-16,-2 2 1 15,-3 8 0-15,-5 8-1 16,-3 8 0-16,-6 3 0 16,-4 4 1-16,-4-2-1 15,0 0 2-15,0 2 0 16,-1 1 1-16,-1 3 2 15,-7 17 1-15,-27 76 1 16,29-57 0-16,2 8 0 0,5-5-3 16,6 2 0-16,5-12-1 15,5-5-1-15,4-13-1 16,2-8-4-16,2-13-2 16,-1-12-9-16,-1-8-3 15,4-10-4-15,-6 0 2 16,-4-11 0-16,-5 3 8 15,-1-10 3-15,-7 8 4 0,-1-10 3 16,0 11 1-16,0 2 1 16,0 15-1-16,2 12 2 15,-2 21 1-15,0 24 11 16,0 16 4-16,2 27 7 16,2 7 2-16,5 16 3 15,3-1-9-15,6 12 0 16,-2-14-3-16,-3 7 9 15,-9-16 6-15,-10-6 7 16,-8-23 6-16,-2-7 6 16,-4-24-17-16,-4-9-9 15,4-16-8-15,1-12-16 16,-3-13-25-16,2-15-35 16,4-9-39-16,0-18-34 15,3-5-22-15,8-16-270 16,3 10 91-16</inkml:trace>
        </inkml:traceGroup>
        <inkml:traceGroup>
          <inkml:annotationXML>
            <emma:emma xmlns:emma="http://www.w3.org/2003/04/emma" version="1.0">
              <emma:interpretation id="{472C77BC-7911-48B5-A892-C4BAEEC8B994}" emma:medium="tactile" emma:mode="ink">
                <msink:context xmlns:msink="http://schemas.microsoft.com/ink/2010/main" type="inkWord" rotatedBoundingBox="7679,9408 8960,9317 9029,10292 7748,10383"/>
              </emma:interpretation>
              <emma:one-of disjunction-type="recognition" id="oneOf6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5196.1794">5298 3801 345 0,'-1'0'399'0,"1"7"-96"16,0 13-6-16,3 16-171 16,4 11-23-16,8 18-37 15,3 0-5-15,7 9-5 16,2-14 3-16,0-4-21 15,-1-15-8-15,-3-10 5 16,-9-13 0-16,-1-9-8 0,-8-13 2 16,-1-10-3-1,-2-6-9-15,0-12-3 0,1-6-2 16,-1-9-9-16,4 0-2 16,3-13-7-16,1 1-6 15,5-8-12-15,1 7-4 16,0 3-13-16,4 13 1 15,-2 14-1-15,0 15 7 16,2 12 5-16,-4 10 10 0,1 13 6 16,-1 7 7-16,0 11 5 15,-2 1 6-15,5 8 10 16,-7-3 3-16,1 6 2 16,-2-7 2-16,-1 1-7 15,1-6-10-15,2-2 1 16,-4-11-10-16,-2-5-29 15,2-9-18-15,-2-13 385 16,-1-9-714-16,-1-3 350 16</inkml:trace>
          <inkml:trace contextRef="#ctx0" brushRef="#br0" timeOffset="25695.8361">5757 3659 734 0,'-13'-9'385'0,"4"3"-129"16,5 1-227-16,8-1 17 16,-4 5 17-16,2-3-92 15,3 0-91-15,1-1-80 16,8-6-266-16</inkml:trace>
          <inkml:trace contextRef="#ctx0" brushRef="#br0" timeOffset="26185.2719">6026 3935 642 0,'5'-44'239'0,"9"-10"50"0,10 7-165 16,10-1-1-16,4 12-13 15,11 3 4-15,0 15-16 16,10 7 6-16,-10 15-10 16,5 10-17-16,-11 10-27 15,-3 8-5-15,-13 4-12 0,-2 11-23 16,-7-3 0-16,-5 2 1 15,-8-4-10-15,3-1-41 16,-5-8-18-16,-3-4-60 16,4-15-18-16,-2-12-13 15,3-6-249-15,0-19 97 16</inkml:trace>
          <inkml:trace contextRef="#ctx0" brushRef="#br0" timeOffset="25706.8524">5999 3314 704 0,'7'2'430'0,"-2"7"-91"0,6 18-146 16,-2 5-62-16,7 26-53 16,2 2-67-16,2 17 59 15,0-3-27-15,9 17-9 16,-6-14-18-16,1 8-10 15,-4-11-18-15,-2 2-30 16,-8-20-24-16,-4 0-53 16,-4-17-15-16,-8-8-264 15,-8-13 62-15</inkml:trace>
          <inkml:trace contextRef="#ctx0" brushRef="#br0" timeOffset="26200.2339">6529 3464 640 0,'-13'-18'438'16,"4"11"-46"-16,0 3-81 15,4 2-189-15,3 2-39 16,2 0-62-16,0 0-55 16,2 0-36-16,2 0-344 15,1 0 76-15</inkml:trace>
        </inkml:traceGroup>
        <inkml:traceGroup>
          <inkml:annotationXML>
            <emma:emma xmlns:emma="http://www.w3.org/2003/04/emma" version="1.0">
              <emma:interpretation id="{81F5D21F-815D-42B3-84BF-86032E12D69D}" emma:medium="tactile" emma:mode="ink">
                <msink:context xmlns:msink="http://schemas.microsoft.com/ink/2010/main" type="inkWord" rotatedBoundingBox="9726,9282 10848,9740 10523,10538 9401,10080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8089.132">7808 3693 585 0,'8'23'347'16,"-1"15"-22"-16,0 15-93 0,4 1-129 16,7 9-17-16,0-11-31 15,2 4-6-15,0-11-6 16,3-3-7-16,-7-15-8 15,-5-4-4-15,-2-10-6 16,0-13-4-16,-7-11 3 16,3-14-7-16,1-8-2 15,3-19-16-15,-2 0-16 0,4-24 21 16,-2 6 4-16,5-13-1 16,-1 14 13-16,3 2 12 15,-1 24-23-15,3 18 20 16,-4 21 13-16,4 20 12 15,-3 17 16-15,1 14 8 16,-3 5-18-16,1 9-8 16,-5-6-10-16,4 0-15 15,-4-11-9-15,0-1-1 16,-2-10-3-16,-2-8 2 16,-3-11 0-16,-2-5-1 15,-2-3 0-15,-3-12-1 16,3 5-3-16,0-3-1 15,-1 0-1-15,-3-1-1 16,1-2-1-16,-2-2 0 16,-2 0-1-16,-2 1-2 15,2 3 0-15,0 1-1 0,2 4-3 16,1 2-14-16,1 4-12 16,3 3-44-1,2 10-26-15,23 48-48 0,1-63-16 16,8-8-289-16,-3-7 83 15</inkml:trace>
          <inkml:trace contextRef="#ctx0" brushRef="#br0" timeOffset="27378.167">7291 3347 203 0,'-2'-28'386'16,"4"9"-91"-16,-1 8-119 15,1 14 137-15,0 17-182 16,3 15-26-16,-1 20-18 16,0 10 18-16,-3 20-16 15,7 0-28-15,1 13-8 16,-4-17-19-16,4 13-17 16,2-19 2-16,0 1-5 0,-6-22-5 15,2-7-3-15,-3-22-3 16,-2-12 3-16,-2-17-1 15,3-14 0-15,1-12-1 16,1-19-3-16,-1-5-4 16,5-18-3-16,-2 3-5 15,6-7 0-15,-1 11 1 16,7 6 1-16,0 25 2 0,-1 10 5 16,0 22 1-16,1 19 11 15,-3 10 3 1,2 18 3-16,0 3 2 0,2 12 1 15,-2-6-11-15,0 9-3 16,-6-12-2-16,3 7-23 16,-3-12-21-16,5 0-22 15,-5-18-28-15,6-4-47 16,-1-17-5-16,-1-16-247 16,-3-7 56-16</inkml:trace>
        </inkml:traceGroup>
        <inkml:traceGroup>
          <inkml:annotationXML>
            <emma:emma xmlns:emma="http://www.w3.org/2003/04/emma" version="1.0">
              <emma:interpretation id="{33F37693-14EE-4FFD-8BA2-97FF438208AC}" emma:medium="tactile" emma:mode="ink">
                <msink:context xmlns:msink="http://schemas.microsoft.com/ink/2010/main" type="inkWord" rotatedBoundingBox="10801,9109 11499,9060 11520,9366 10823,9416"/>
              </emma:interpretation>
              <emma:one-of disjunction-type="recognition" id="oneOf8">
                <emma:interpretation id="interp16" emma:lang="" emma:confidence="0">
                  <emma:literal>-</emma:literal>
                </emma:interpretation>
                <emma:interpretation id="interp17" emma:lang="" emma:confidence="0">
                  <emma:literal>.</emma:literal>
                </emma:interpretation>
                <emma:interpretation id="interp18" emma:lang="" emma:confidence="0">
                  <emma:literal>/</emma:literal>
                </emma:interpretation>
                <emma:interpretation id="interp19" emma:lang="" emma:confidence="0">
                  <emma:literal>_</emma:literal>
                </emma:interpretation>
                <emma:interpretation id="interp20" emma:lang="" emma:confidence="0">
                  <emma:literal>•</emma:literal>
                </emma:interpretation>
              </emma:one-of>
            </emma:emma>
          </inkml:annotationXML>
          <inkml:trace contextRef="#ctx0" brushRef="#br0" timeOffset="40842.208">8409 3374 660 0,'0'-2'298'16,"0"0"20"-16,-1 2-155 16,1 0-50-16,3-2-29 0,8-1-3 15,39-15-12-15,77-38 6 16,-55 16-19-16,13-2-22 16,-9 1-5-16,1-8-26 15,-14 13-40-15,4 0-361 16,-22 7 114-16</inkml:trace>
        </inkml:traceGroup>
        <inkml:traceGroup>
          <inkml:annotationXML>
            <emma:emma xmlns:emma="http://www.w3.org/2003/04/emma" version="1.0">
              <emma:interpretation id="{523C50A7-80BB-4012-98BE-4107FC8301E6}" emma:medium="tactile" emma:mode="ink">
                <msink:context xmlns:msink="http://schemas.microsoft.com/ink/2010/main" type="inkWord" rotatedBoundingBox="10827,9067 11684,9007 11763,10129 10906,10190"/>
              </emma:interpretation>
              <emma:one-of disjunction-type="recognition" id="oneOf9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8534.3611">8527 3711 595 0,'-8'-18'338'0,"-2"14"-8"16,-5 10-123-16,4 17-64 15,2 12-44-15,4 15-6 16,7 2-25-16,5 12-8 16,6-12-12-16,8 0-9 15,4-16-11-15,4-9-5 16,2-14-7-16,3-11 2 16,-7-13-2-16,-3-16 0 15,-6-4 2-15,-7-16 6 16,-4-5-3-16,-7-9 4 15,-4 1-2-15,1-8 1 0,-8 4-4 16,0-8-3 0,0 4-6-16,2-10-3 15,0 6-5-15,2-9-3 0,5 10-2 16,2 1-15-16,2 14-15 16,0 7-31-16,-2 17-17 15,-2 14-42-15,-2 14-31 16,-1 11-4-16,1 11 13 15,1 11 20-15,-3 0-217 16,3 9 114-16</inkml:trace>
          <inkml:trace contextRef="#ctx0" brushRef="#br0" timeOffset="28998.0256">8693 3231 273 0,'79'52'365'0,"-52"-48"-64"16,-3 5 14-16,3 14-134 15,-4 10-27-15,6 10-1 16,-6 4-37-16,4 9-3 16,-5-2-14-16,2 4-26 15,-1-4-27-15,0 4-7 16,-4-11-14-16,0 0-4 16,-4-11-8-16,-4-4-1 15,-6-12-6-15,0-4 1 16,-3-12-1-16,-4-8 1 15,-3-6-3-15,3 8 0 16,-1-2-4-16,-3-3-3 16,-1 0-2-16,-6-4 0 0,-64-54 1 15,53 61 0-15,4 12 3 16,-1 10 0-16,8 10 6 16,2 12 4-16,4 3 3 15,5 4 0-15,4-7 0 16,7 0-5-16,7-15-4 15,10-11-2-15,6-14-11 0,13-18-59 16,2-10-33-16,18-16-117 16,-3 1-118-16,4-17-127 15,-10 8-52-15</inkml:trace>
        </inkml:traceGroup>
      </inkml:traceGroup>
    </inkml:traceGroup>
    <inkml:traceGroup>
      <inkml:annotationXML>
        <emma:emma xmlns:emma="http://www.w3.org/2003/04/emma" version="1.0">
          <emma:interpretation id="{1D876BB7-0D4C-4509-BB47-62187B3DC178}" emma:medium="tactile" emma:mode="ink">
            <msink:context xmlns:msink="http://schemas.microsoft.com/ink/2010/main" type="paragraph" rotatedBoundingBox="2905,11216 10435,10840 10528,12704 2999,1308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9C1C60C-59E1-475F-9B09-D69244A5AA9A}" emma:medium="tactile" emma:mode="ink">
              <msink:context xmlns:msink="http://schemas.microsoft.com/ink/2010/main" type="line" rotatedBoundingBox="2905,11216 10435,10840 10528,12704 2999,13080"/>
            </emma:interpretation>
          </emma:emma>
        </inkml:annotationXML>
        <inkml:traceGroup>
          <inkml:annotationXML>
            <emma:emma xmlns:emma="http://www.w3.org/2003/04/emma" version="1.0">
              <emma:interpretation id="{53CD1FA0-5C07-425E-849F-71B4E6523B3D}" emma:medium="tactile" emma:mode="ink">
                <msink:context xmlns:msink="http://schemas.microsoft.com/ink/2010/main" type="inkWord" rotatedBoundingBox="2910,11279 7358,11283 7357,12729 2908,12725"/>
              </emma:interpretation>
              <emma:one-of disjunction-type="recognition" id="oneOf10">
                <emma:interpretation id="interp22" emma:lang="" emma:confidence="0">
                  <emma:literal>kvo:furewgerohr</emma:literal>
                </emma:interpretation>
                <emma:interpretation id="interp23" emma:lang="" emma:confidence="0">
                  <emma:literal>kvo:furewgerdar</emma:literal>
                </emma:interpretation>
                <emma:interpretation id="interp24" emma:lang="" emma:confidence="0">
                  <emma:literal>kvo:furewgerihr</emma:literal>
                </emma:interpretation>
                <emma:interpretation id="interp25" emma:lang="" emma:confidence="0">
                  <emma:literal>levo:furewgerdar</emma:literal>
                </emma:interpretation>
                <emma:interpretation id="interp26" emma:lang="" emma:confidence="0">
                  <emma:literal>kvo:furengerdar</emma:literal>
                </emma:interpretation>
              </emma:one-of>
            </emma:emma>
          </inkml:annotationXML>
          <inkml:trace contextRef="#ctx0" brushRef="#br0" timeOffset="30874.5011">509 5294 693 0,'-7'-20'258'0,"2"5"53"0,3 13-187 0,4 15 16 0,5 14-27 0,4 29 1 0,-1 13-27 16,5 25 1-16,1-1-29 15,0 19-9-15,1-11-18 0,2 15-4 16,-4-19-15-16,-2 8-2 15,-4-18-4-15,-2-3-14 16,-4-24-10-16,1-8-38 16,-2-21-40-16,-4-11-23 15,-2-17-19-15,-1-4-18 16,-6-12-215-16,-1-3 86 16</inkml:trace>
          <inkml:trace contextRef="#ctx0" brushRef="#br0" timeOffset="31253.1042">623 6093 401 0,'20'-34'295'0,"7"-1"-34"15,-4 3-36-15,10 1-64 0,-3 4-35 16,5 0-9-16,-5 5-7 16,5-1-16-16,-8 5-27 15,-2 2-9-15,-11 3-7 16,-4 6-8-16,-7 1-19 15,-8 8-4-15,3-2-4 16,-2 2-5-16,-1 0-7 16,-6 3-3-16,-16 13 0 15,-58 53 0-15,58-48-1 0,-5 8 1 16,5-4-1 0,-1 5 0-16,9 4-1 0,1 2 2 15,10-2 1-15,12 6-1 16,5-8 3-16,13 4-1 15,1-11 0-15,8-5 0 16,-1-10 0-16,10-4-16 16,-2-14-16-16,7-5-40 15,-2-7-18-15,8-3-19 16,-8-1-43-16,-1-3-242 16,-13-2 88-16</inkml:trace>
          <inkml:trace contextRef="#ctx0" brushRef="#br0" timeOffset="31539.0865">1195 5918 812 0,'11'34'292'0,"5"19"50"0,4 1-215 16,9 7-23-16,-9-7-39 15,7 6-4-15,-4-12-20 16,-1-1-5-16,-8-12-1 15,-3-8 2-15,-4-16-7 16,-1-13 0-16,1-11-9 16,-4-16-3-16,7-5-6 15,-3-15-5-15,0 1-4 16,-2-14-2-16,1 6-29 0,-3-5-30 16,1 7-17-16,1 1-43 15,1 17-27-15,1 7-241 16,0 11 69-16</inkml:trace>
          <inkml:trace contextRef="#ctx0" brushRef="#br0" timeOffset="32018.7993">1642 5864 760 0,'-5'88'295'15,"0"-44"42"-15,1 1-202 16,6 11-14-16,1-4-41 15,8 4-8-15,2-9-26 16,7-4-7-16,5-12-15 16,11-10-5-16,0-15-9 15,6-13-1-15,-4-13-2 0,-4-15-1 16,-11-4-2 0,-6-8 0-16,-8 2-1 0,-9-8 0 15,-8 12-2-15,-10-4 1 16,-5 7-1-16,-8 0 0 15,1 11 1-15,-5 0-2 16,5 11 1-16,-1 1-1 16,6 12-3-16,-1 4-25 15,8 5-18-15,4 5-58 16,5-1 419-16,3-2-708 16,5-5 341-16</inkml:trace>
          <inkml:trace contextRef="#ctx0" brushRef="#br0" timeOffset="32610.3039">1706 5404 843 0,'1'-8'315'16,"-1"16"56"-16,0 4-227 15,0-10-27-15,0 4-35 16,8 31-25-16,12 57-32 16,-6-49-11-16,0-9-21 15,6-3-50-15,-2-13-29 0,4-9-190 16,-2-10-118-16,0-4-41 16</inkml:trace>
          <inkml:trace contextRef="#ctx0" brushRef="#br0" timeOffset="32619.3429">1944 5479 673 0,'5'13'309'15,"-3"11"4"-15,5 10-150 16,0-2-92-16,4 3-26 16,0-3-37-16,4-1-42 15,-5-6-22-15,3-5-265 16,1-4 51-16</inkml:trace>
          <inkml:trace contextRef="#ctx0" brushRef="#br0" timeOffset="33313.7229">2110 6131 630 0,'2'-6'243'16,"-2"-1"31"-16,1-5-159 0,-1 10-8 15,2-2-31 1,2-1-6-16,1-1-14 16,22-12-12-16,56-34-14 0,-47 30 0 15,1 1-8-15,2-6-1 16,-3 1-1-16,6 1 4 16,-4 2-3-16,-2-1 2 15,-6 8 0-15,-1 3 4 16,-9 4 2-16,0 11 0 15,-7 7 2-15,-2 9 8 16,1 11-4-16,-1 16 0 16,-4 4 5-16,-1 16-4 15,-1-4-9-15,0 11 2 16,3-8-8-16,1-3-7 16,5-14-2-16,8-8-2 15,1-17-6-15,6-11 1 16,0-11 0-16,0-18 0 15,-4-6 0-15,2-13-1 16,-7-9-1-16,0-4 0 16,-2 3-2-16,-9-7 1 15,-4 2-1-15,-3-6-13 0,-4 2-21 16,-1-11-45-16,1 13-22 16,0 3-34-16,4 15-21 15,0 11 463-15,0 12 132 16,-1 4-796-16,3 6 777 0</inkml:trace>
          <inkml:trace contextRef="#ctx0" brushRef="#br0" timeOffset="33282.7878">2287 5689 698 0,'11'-45'303'15,"1"-13"14"-15,-5 7-186 16,-5-6-10-16,-2 10-40 15,0-6-39-15,-5 14 6 16,-4-1 4-16,-2 11-8 16,0 6 1-16,-3 15 2 0,-3 12-3 15,7 14-7-15,-1 20 6 16,4 13-3-16,1 23 0 16,4 7-5-1,2 20-4-15,8-2-12 0,11 29-2 16,1-7-9-16,2 14-2 15,3-8-15-15,-1-1-30 16,-8-29-20-16,0-5-27 16,-3-28-17-16,-8-14-35 15,-7-23 2-15,-1-14-255 16,-6-19 60-16</inkml:trace>
          <inkml:trace contextRef="#ctx0" brushRef="#br0" timeOffset="33855.6363">3054 5719 838 0,'74'103'263'0,"-49"-43"76"15,0-2-228-15,4 3-2 16,-4-11-12-16,-1 1 3 15,-8-15-17-15,-3-7 6 16,-10-11-17-16,-3-9-3 16,0-7-25-16,0-13-10 15,0 7-16-15,0-3-6 16,0-16-9-16,20-89-4 16,-9 52-6-16,7-12-50 15,4 0-24-15,3-13-57 16,-2 9-22-16,8 6 160 0,-4 16-400 15,4 14 199-15</inkml:trace>
          <inkml:trace contextRef="#ctx0" brushRef="#br0" timeOffset="33910.5245">3786 5882 797 0,'24'3'261'0,"3"-6"57"16,-6-6-222-16,10-11-7 16,-6-3-19-16,1-10-18 15,-8 4-18-15,1-5-4 16,-9 3-12-16,-9 2-5 16,-4 9 7-16,-6 1 7 15,-9 8 0-15,-6 9 8 16,1 7-4-16,-4 15 14 15,3 9 9-15,3 14-1 16,6 6-4-16,10 16-3 16,6 2-13-16,9 7-18 15,9-4-2-15,8 8-4 16,4-17-10-16,14-3-49 16,0-13-3-16,9-9-49 15,-3-16-27-15,5-13-39 16,-15-14-229-16,-3-13 54 0</inkml:trace>
          <inkml:trace contextRef="#ctx0" brushRef="#br0" timeOffset="34409.8984">4353 5799 964 0,'0'32'318'16,"2"13"63"-16,3 2-267 0,4 6-13 15,2-6-22-15,2 0-2 16,-3-11-31-16,-2 0-21 16,-1-13 0-16,-2-10-14 15,1-13-17-15,-1-9 14 16,4-13 12-16,0-14-20 16,4-5-5-16,-1-14-22 15,1-1-8-15,1-7-9 16,-3 7-6-16,4 6 2 15,-5 16 20-15,0 12 10 16,-7 20 14-16,3 20 22 16,-6 15 8-16,7 21 13 15,4 3 2-15,7 14 4 16,5-8-12-16,11 0-6 16,-1-18-8-16,10-3 4 15,-1-21-8-15,3-6-3 16,-6-10 5-16,-2-14 1 0,-16-12-6 15,-5-12 1-15,-7-5-1 16,-5-16-5-16,-2 5-6 16,-2-7-3-16,0 6-1 15,-2-8-100-15,0 11-37 16,2 0-316-16,0 13-4 16</inkml:trace>
        </inkml:traceGroup>
        <inkml:traceGroup>
          <inkml:annotationXML>
            <emma:emma xmlns:emma="http://www.w3.org/2003/04/emma" version="1.0">
              <emma:interpretation id="{42D68C83-0C02-4B0C-B199-48636CE9F56F}" emma:medium="tactile" emma:mode="ink">
                <msink:context xmlns:msink="http://schemas.microsoft.com/ink/2010/main" type="inkWord" rotatedBoundingBox="7635,10980 10435,10840 10528,12704 7728,12844"/>
              </emma:interpretation>
            </emma:emma>
          </inkml:annotationXML>
          <inkml:trace contextRef="#ctx0" brushRef="#br0" timeOffset="34945.4243">5389 5590 833 0,'-8'-15'314'0,"-4"8"53"16,-4 7-220-16,-4 5-9 16,5 10-44-16,-3 14-2 15,6 8-26-15,-1 12-3 16,7 2-15-16,1 10-1 16,10-5-17-16,3 2-5 0,1-11-14 15,11-6-4-15,1-16-5 16,8-12-2-16,0-17-4 15,5-12-4-15,-5-7-22 16,4-12-15-16,-10 1-3 16,2-6-1-16,-8 3-2 15,-5-5 20-15,-5 2 13 16,1-3 4-16,-5 11 5 16,3 6 5-16,-1 14 4 15,2 17 24-15,1 19 11 0,1 23 25 16,3 8 6-1,3 27 14-15,4 4-16 0,0 17-1 16,-1-11-19-16,-6 9 0 16,1-16-12-16,-6 0-7 15,-2-13-8-15,-3 6-5 16,-2-19-7-16,-9-3-2 16,-2-16-3-16,-3-11-12 15,-4-15-11-15,-4-19-28 16,2-12-31-16,-3-22-56 15,3-10-20-15,4-21-20 16,3-1-281-16,2-14 91 16</inkml:trace>
          <inkml:trace contextRef="#ctx0" brushRef="#br0" timeOffset="35428.0233">5901 5833 937 0,'45'-25'343'16,"4"-9"51"-16,-4-1-240 16,2-8-40-16,-11 5-47 15,-5-7-15-15,-10 7-18 16,-4 0-14-16,-10 11 15 16,-7 4 12-16,-7 8-3 15,-6 10 4-15,-5 12-4 0,-6 15 2 16,-3 10-15-16,-1 20 7 15,4 4 3-15,2 15-13 16,12-4-8-16,4 10 1 16,12-14-12-16,-1 8-13 15,9-14 5-15,10-2-2 16,1-18-20-16,2-6-37 16,4-13-29-16,5-12-52 15,-9-10-24-15,6-10-42 16,-6-6-36-16,-2-11-185 15,-11-7 37-15</inkml:trace>
          <inkml:trace contextRef="#ctx0" brushRef="#br0" timeOffset="36041.6032">6372 5618 870 0,'11'36'343'16,"1"17"48"-16,3-1-213 15,5 6-29-15,1-8-46 16,1 6-4-16,-2-11-26 16,-4-3-19-16,-7-11 11 15,2-6-17-15,-9-16-18 16,0-7-4-16,-4-11-11 16,0 5-12-16,0-3 3 15,-5-29-3-15,-7-71-2 0,12 44-6 16,5 0-8-16,5-13-30 15,-3 8-33-15,6-3-22 16,0 19-15-16,3 9-27 16,-3 16 10-16,9 10-17 15,-8 12 575-15,3 5-803 16,-3 4 441-16</inkml:trace>
          <inkml:trace contextRef="#ctx0" brushRef="#br0" timeOffset="36577.1443">6715 5505 315 0,'56'41'455'0,"-56"-39"-124"15,-6 0-175-15,-1 7 220 0,5-9-265 16,-1 3 8-16,-1 3-19 16,-8 21 8-16,-25 65-22 15,30-36-3-15,4-4-23 16,3 10-9-16,9-8-19 15,7-2-10-15,7-12-13 16,4-13-3-16,4-15-3 16,0-13-3-16,-2-14 3 15,1-17 0-15,-4-3 0 0,-5-17 0 16,-3 2-1-16,-7-12 0 16,-7 3 0-16,-8-15-1 15,0 5 1-15,-5-17-1 16,-3 1-1-16,-3-16-8 15,3 12-7-15,-8-6-10 16,4 17-6-16,-4 4-10 16,2 25 3-16,-9 8 2 15,0 19 9-15,-6 11 4 16,1 20 11-16,-6 8 4 16,5 8 5-16,1 13 1 15,10 0 2-15,8 5 0 16,8 0-1-16,12 4 1 15,6-5-1-15,15-3-1 16,6-6-3-16,10-6-18 16,4-11-8-16,13 0-6 0,-4-7-4 15,12 0 0-15,-6-1 15 16,6 2 3-16,-10-2 12 16,-4-3 4-16,-14-5 3 15,-8 0 5-15,-12 4 4 16,-7-6 11-16,-8 4 10 15,-7 5 13-15,0-7 6 16,1 2 12-16,-3 3-7 16,-9 26 6-16,-26 68-6 15,24-41 4-15,3 1-11 16,1 6-3-16,11-5-17 0,7 1-6 16,7-12-10-16,6-6-4 15,6-14-3-15,1-13-6 16,0-14-6-16,2-16-10 15,-6-8-5-15,1-12-6 16,-6 1 2-16,-4-6 3 16,-5 3 10-16,-2-10 5 15,-5 5 8-15,-2-13 3 16,-4 5 1-16,1 2 2 16,-1 13 4-16,-1 10 7 15,3 17 8-15,2 22 11 16,-2 13 4-16,4 23 1 15,0 5-5-15,5 13-7 16,4-5-11-16,5 7-5 16,2-15-6-16,13 2-36 0,-2-17-3 15,9-7-73-15,-6-17-71 16,4-12-73-16,-11-14-206 16,-3-11-14-16</inkml:trace>
          <inkml:trace contextRef="#ctx0" brushRef="#br0" timeOffset="37172.9448">7707 5445 846 0,'8'43'361'0,"2"15"36"16,5 2-221-16,6 1-15 15,3-3-55-15,3-2-3 16,-4-13-27-16,3-3-4 15,-12-11-17-15,-5-11-1 16,-3-11-16-16,-1-14-6 16,-7-10-9-16,0-13-9 15,2-6-7-15,0-15-3 16,2-3-3-16,5-13-6 16,6 2-10-16,0-12-35 15,7 8-28-15,1 1-61 16,3 19-38-16,3 6-312 15,-2 15 64-15</inkml:trace>
        </inkml:traceGroup>
      </inkml:traceGroup>
    </inkml:traceGroup>
    <inkml:traceGroup>
      <inkml:annotationXML>
        <emma:emma xmlns:emma="http://www.w3.org/2003/04/emma" version="1.0">
          <emma:interpretation id="{7E572B74-ABDF-4928-87FD-759C02AEC473}" emma:medium="tactile" emma:mode="ink">
            <msink:context xmlns:msink="http://schemas.microsoft.com/ink/2010/main" type="paragraph" rotatedBoundingBox="2806,12984 6102,12989 6101,14075 2804,140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2DEA12-054C-4F07-90E5-A5C4AC1625DA}" emma:medium="tactile" emma:mode="ink">
              <msink:context xmlns:msink="http://schemas.microsoft.com/ink/2010/main" type="line" rotatedBoundingBox="2806,12984 6102,12989 6101,14075 2804,14070"/>
            </emma:interpretation>
          </emma:emma>
        </inkml:annotationXML>
        <inkml:traceGroup>
          <inkml:annotationXML>
            <emma:emma xmlns:emma="http://www.w3.org/2003/04/emma" version="1.0">
              <emma:interpretation id="{EC54E606-2F3D-42BE-97CB-793945B736C4}" emma:medium="tactile" emma:mode="ink">
                <msink:context xmlns:msink="http://schemas.microsoft.com/ink/2010/main" type="inkWord" rotatedBoundingBox="2806,13080 3947,13081 3945,14072 2804,14070"/>
              </emma:interpretation>
              <emma:one-of disjunction-type="recognition" id="oneOf11">
                <emma:interpretation id="interp27" emma:lang="" emma:confidence="0">
                  <emma:literal>H</emma:literal>
                </emma:interpretation>
                <emma:interpretation id="interp28" emma:lang="" emma:confidence="0">
                  <emma:literal>K</emma:literal>
                </emma:interpretation>
                <emma:interpretation id="interp29" emma:lang="" emma:confidence="0">
                  <emma:literal>N</emma:literal>
                </emma:interpretation>
                <emma:interpretation id="interp30" emma:lang="" emma:confidence="0">
                  <emma:literal>D</emma:literal>
                </emma:interpretation>
                <emma:interpretation id="interp31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38215.3523">390 7793 761 0,'13'-31'274'0,"10"-5"43"16,4-2-209-16,17-9-7 15,-3 8-33-15,17-3-3 16,-4 10-12-16,2 6 4 15,-6 17-10-15,3 7 0 16,-17 15-1-16,0 14 5 16,-7 7-4-16,-4 13 1 15,-10 2-6-15,-3 11-11 16,-5-4-14-16,1 1-4 16,-5-12-10-16,3 1-4 15,-1-21-3-15,0-11-110 16,3-10-25-16,-3-19-299 0,1-4-16 15</inkml:trace>
          <inkml:trace contextRef="#ctx0" brushRef="#br0" timeOffset="37669.3129">493 7107 630 0,'0'-25'273'16,"-4"7"24"-16,3 5-137 15,2 11-48-15,-1 13 3 16,4 13-14-16,1 19-1 16,3 9-4-16,2 24 5 15,5 3-20-15,5 15-19 16,-2-5-14-16,7 8-14 0,-1-14-18 15,6-2-6-15,1-17-7 16,1-5-19-16,-6-17-19 16,-1-8-47-16,-11-12-27 15,-3-4 59-15,-4-8-381 16,-5-8 144-16</inkml:trace>
          <inkml:trace contextRef="#ctx0" brushRef="#br0" timeOffset="38226.2966">1033 7039 467 0,'16'7'531'15,"4"20"-136"-15,5 9-250 0,4 22 310 16,1 10-358-16,7 21-22 16,-7-3-24-16,5 17-29 15,-5-13-34-15,4 4-17 16,-3-18-50-16,11-2-42 16,-1-18-20-16,8-7-302 15,0-19 82-15</inkml:trace>
        </inkml:traceGroup>
        <inkml:traceGroup>
          <inkml:annotationXML>
            <emma:emma xmlns:emma="http://www.w3.org/2003/04/emma" version="1.0">
              <emma:interpretation id="{39F016BB-37C9-42C7-8D03-56966D63405F}" emma:medium="tactile" emma:mode="ink">
                <msink:context xmlns:msink="http://schemas.microsoft.com/ink/2010/main" type="inkWord" rotatedBoundingBox="4496,12987 6102,12989 6101,13978 4495,13976"/>
              </emma:interpretation>
              <emma:one-of disjunction-type="recognition" id="oneOf12">
                <emma:interpretation id="interp32" emma:lang="" emma:confidence="1">
                  <emma:literal>sin.</emma:literal>
                </emma:interpretation>
                <emma:interpretation id="interp33" emma:lang="" emma:confidence="0">
                  <emma:literal>sin,</emma:literal>
                </emma:interpretation>
                <emma:interpretation id="interp34" emma:lang="" emma:confidence="0">
                  <emma:literal>Sin.</emma:literal>
                </emma:interpretation>
                <emma:interpretation id="interp35" emma:lang="" emma:confidence="0">
                  <emma:literal>sin</emma:literal>
                </emma:interpretation>
                <emma:interpretation id="interp36" emma:lang="" emma:confidence="0">
                  <emma:literal>Sin,</emma:literal>
                </emma:interpretation>
              </emma:one-of>
            </emma:emma>
          </inkml:annotationXML>
          <inkml:trace contextRef="#ctx0" brushRef="#br0" timeOffset="38800.8751">2225 7257 348 0,'-36'-6'0'0,"4"12"604"15,1 10-393-15,8 9 215 16,5 13-336-16,14 7 350 16,15 10-406-16,7-3-18 15,11 4-6-15,1-9-7 16,5-2-7-16,-10-7 5 16,-5 1 2-16,-9-4 0 15,-8 3 0-15,-6-4 1 0,-3-3-3 16,-5-10-18-16,2-6-60 15,-1-15-14 1,6-13-38-16,-2-10-308 0,8-5 95 16</inkml:trace>
          <inkml:trace contextRef="#ctx0" brushRef="#br0" timeOffset="38826.8056">2521 7309 875 0,'16'31'375'16,"-8"9"31"-16,-1 17-188 15,2 1-90-15,0 3-20 16,2-5-45-16,5 6-20 16,0-12-24-16,1 4-10 15,1-7-21-15,-2-5-50 0,-7-13-31 16,2-6-275-16,-4-12-81 15,-2-6-81-15</inkml:trace>
          <inkml:trace contextRef="#ctx0" brushRef="#br0" timeOffset="39460.019">2570 7286 915 0,'-9'-27'399'0,"-2"-2"6"0,8-7-206 15,10 0-134-15,7-8-24 16,2 6-37-16,8-3-36 16,1 10-22-16,-3 2-54 15,-4 11-27-15,0 9-268 16,-9 7 59-16</inkml:trace>
          <inkml:trace contextRef="#ctx0" brushRef="#br0" timeOffset="39485.8988">2850 7264 698 0,'21'74'357'0,"1"0"19"15,1 18-144-15,1-14-110 16,-2 5-13-1,-4-15-33-15,-2-3-32 0,-5-20 0 16,-6-7-3-16,0-22-21 16,1-16-4-16,-1-18-6 15,1-19-7-15,1-12-8 16,-2-18 4-16,1-2-7 16,-4-15-11-16,-1 6-1 0,7-5-1 15,1 14 3-15,3 6 5 16,4 27 11-16,4 16 17 15,-5 20 15-15,3 18 8 16,-4 15 6-16,3 16 5 16,-3 5-12-16,6 9-10 15,-4-4-8-15,6 5-6 16,-2-8-6-16,7 0-42 16,-6-8-35-16,8-1-333 15,-5-13-62-15,8-5-124 16</inkml:trace>
          <inkml:trace contextRef="#ctx0" brushRef="#br0" timeOffset="39494.8751">3687 7609 521 0,'-23'21'743'0,"-1"5"-250"0,8-1-313 16,7 0 277-16,11-7-524 15,10-7-81-15,12-9-344 16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8:01:34.39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7DC5525-E968-436B-BD90-D444F365011D}" emma:medium="tactile" emma:mode="ink">
          <msink:context xmlns:msink="http://schemas.microsoft.com/ink/2010/main" type="inkDrawing" rotatedBoundingBox="26418,3548 28501,3480 28503,3518 26419,3586" semanticType="underline" shapeName="Other">
            <msink:sourceLink direction="with" ref="{D011F5AF-486A-4738-9B16-88981C9CABB8}"/>
          </msink:context>
        </emma:interpretation>
      </emma:emma>
    </inkml:annotationXML>
    <inkml:trace contextRef="#ctx0" brushRef="#br0">14 68 522 0,'-11'4'126'0,"8"0"48"16,3-6-148-16,0 0 4 0,2 0 1 15,1 0 4-15,3 1 18 16,4 1 11-16,10 0-4 16,61 5 4-16,-57-1-3 15,10-3-16-15,2-1-11 16,13 4-2-16,-4-8-9 15,13 3 4-15,-2-3-2 0,7-1 8 16,-4-1-2-16,15 1 5 16,-5-1-5-16,19 3-2 15,-3-3-10-15,22 1-2 16,-8 0-6-16,13-3 2 16,-15-1-1-16,12 6 2 15,-17-5-1-15,5 8 0 16,-12 4-6-16,5-2 0 15,-9 2-1 1,-7-1-5-16,-18-1 1 16,-9-2 1-16,-13 0 0 15,-16-2 0-15,-7 0 0 16,-4 2 0-16,-1 0 0 16,-8 0-2-16,0-1-4 15,0-1-4-15,1 0-11 16,-3 0-15-16,-1 0-47 15,-1 0 22-15,-1 1-285 0,-7-3 67 16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8:01:39.18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A306DCD-A0A8-4370-89B9-8B43F607F840}" emma:medium="tactile" emma:mode="ink">
          <msink:context xmlns:msink="http://schemas.microsoft.com/ink/2010/main" type="inkDrawing" rotatedBoundingBox="25708,2123 29906,2108 29907,2219 25708,2235" semanticType="underline" shapeName="Other">
            <msink:sourceLink direction="with" ref="{CC59D758-D98C-482D-8243-1794DB75E7C8}"/>
            <msink:sourceLink direction="with" ref="{F3FAB4C5-2E8E-4289-9BA4-64481E88D618}"/>
          </msink:context>
        </emma:interpretation>
      </emma:emma>
    </inkml:annotationXML>
    <inkml:trace contextRef="#ctx0" brushRef="#br0">-1 18 141 0,'2'1'199'0,"-2"1"-50"15,0 0-78-15,1 0 95 16,1 0-116-16,0-1-23 16,0 1 15-16,1 0 9 15,1 2-6-15,1-1 0 16,1 1 20-16,10 3-27 16,6-1-10-16,63 15 1 15,-55-21-1-15,13 0-2 16,-1 2 0-16,7-2-1 15,1 2-5-15,8 0 1 0,12 1 11 16,3-3-21 0,6 4-2-16,-1-2 1 15,6-1 1-15,-10 1 3 16,13 4 6-16,-6-3 2 16,8 1-1-16,-8-1-4 15,11 1 0-15,-9-2-7 16,21 0-2-16,1 0 5 15,23-2 5-15,-10 1 6 16,24-1-4-16,-12-1 1 0,25-1-7 16,-12-2-7-16,19-1-5 15,-19-4 2-15,19-2-1 16,-21 0-1-16,14-2 0 16,-18 1 0-16,11-1-1 15,-23 4 1-15,3-2-1 16,-24 6-1-16,1 3 1 15,-20 4-1-15,-9 1 0 16,-26 3-2-16,-10-3-17 16,-24 3-13-16,-12-2 403 15,-15-4-696-15,-12 3 354 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35.611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144 38 396 0,'-11'-9'174'15,"1"0"11"-15,1 2-87 16,0 0-42-16,0 3-7 16,0 1-21-16,-1 3 3 15,0 5-7-15,1 2 5 16,2 2 0-16,-2 5 9 15,2-3-4-15,0-1 2 16,2-4-5-16,1-1-1 16,-1 0-12-16,0-1-1 15,3-1 5 1,0-1-17-16,0 0-8 16,-1 1-12-16,3-1-12 15,3 0-240-15,1 0 68 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8:03:53.20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-1 24 207 0,'0'-4'52'16,"0"1"16"-16,0-1-61 0,0 0-9 0,0 2-10 0,0 1-28 0,0-1-10 0,0 0-17 0,0 0-18 15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8:03:42.328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AD4AE7A-73D4-457D-98D9-08D57DF66F54}" emma:medium="tactile" emma:mode="ink">
          <msink:context xmlns:msink="http://schemas.microsoft.com/ink/2010/main" type="writingRegion" rotatedBoundingBox="297,2929 24593,2379 24940,17706 645,18256"/>
        </emma:interpretation>
      </emma:emma>
    </inkml:annotationXML>
    <inkml:traceGroup>
      <inkml:annotationXML>
        <emma:emma xmlns:emma="http://www.w3.org/2003/04/emma" version="1.0">
          <emma:interpretation id="{FD2497EF-3AAF-4CA6-B2A4-615FDE32A706}" emma:medium="tactile" emma:mode="ink">
            <msink:context xmlns:msink="http://schemas.microsoft.com/ink/2010/main" type="paragraph" rotatedBoundingBox="3058,2867 13811,2623 13859,4746 3106,49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35712D7-DE9B-4BED-9F38-6E3BC601A424}" emma:medium="tactile" emma:mode="ink">
              <msink:context xmlns:msink="http://schemas.microsoft.com/ink/2010/main" type="line" rotatedBoundingBox="3057,2866 13811,2623 13859,4746 3106,4989"/>
            </emma:interpretation>
          </emma:emma>
        </inkml:annotationXML>
        <inkml:traceGroup>
          <inkml:annotationXML>
            <emma:emma xmlns:emma="http://www.w3.org/2003/04/emma" version="1.0">
              <emma:interpretation id="{CC82A74F-A6D4-423F-8E34-F5DBF9CF53AE}" emma:medium="tactile" emma:mode="ink">
                <msink:context xmlns:msink="http://schemas.microsoft.com/ink/2010/main" type="inkWord" rotatedBoundingBox="3058,2867 5797,2804 5845,4927 3106,4989">
                  <msink:destinationLink direction="with" ref="{503DBA8B-D7C4-43B5-8E78-5E0CD183AB5E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14 552 0,'6'-4'78'0,"-1"-1"-78"0,-3 1-131 0</inkml:trace>
          <inkml:trace contextRef="#ctx0" brushRef="#br0" timeOffset="-6725.9127">-1739-863 442 0,'3'6'136'0,"3"-1"46"16,1 2-121-16,13 6 2 15,57 52-6-15,-42-47 2 16,-3 0-13-16,13 14 1 16,2 6-4-16,18 15 2 15,-2-1-11-15,15 11-1 16,-9-3-3-16,8 5-4 15,-16-13-6-15,6 4 3 16,-11-13-5-16,6-1-1 16,-10-10-5-16,4 6-1 15,-9-11-4-15,-4 4-3 16,-7-2-1-16,-3-2-20 0,-12-4-18 16,-6-1-88-16,-6-10-161 15,-2-6 7-15</inkml:trace>
          <inkml:trace contextRef="#ctx0" brushRef="#br0" timeOffset="-6199.0886">-581-432 446 0,'0'4'125'0,"2"1"56"0,2 3-104 16,5 11 7-16,36 57 2 15,-24-45 8-15,3 0-20 16,3 10-18-16,-2-3-13 15,2 4-7-15,-7-6-17 16,-4 0 2-16,-5-6-5 16,-5 5 3-16,-8-3 3 15,-4 6 4-15,-3-4-14 0,-9 8-12 16,0-4 2 0,-3 5-16-16,-5 0-14 0,-6 4-11 15,1-11-10-15,-3 0-27 16,0-9-201-16,3 4 55 15</inkml:trace>
          <inkml:trace contextRef="#ctx0" brushRef="#br0" timeOffset="-182.5113">-1-45 575 0,'-2'-8'253'0,"-2"5"16"0,4-1-122 0,0 4-60 15,0 0 1-15,0 2-22 0,0 2 7 0,0 3-5 0,6 34 7 0,8 68-14 0,-9-34-3 0,-1 1-10 0,-4 13-15 16,-4-6-15-16,-1 1-4 16,-2-13-6-16,-2-3-8 0,1-14-1 0,5-5-4 0,-1-18-46 0,2-13-64 0,4-18-63 0,4-11-61 0,-3-5-143 0,3-9 10 0</inkml:trace>
          <inkml:trace contextRef="#ctx0" brushRef="#br0" timeOffset="633.3059">-21 21 70 0,'0'4'337'16,"1"-2"127"-16,5-2-215 16,19 0 64-16,76-18-231 15,-54 1-29-15,11-1-4 16,-9 6-15-1,1-3-3 17,-12 8-14-32,-2 0-4 0,-14 1-8 0,-1-1-5 0,-8 4-7 0,0-1-20 15,-8 0-16-15,0 3-14 0,-5-1-60 16,0 2-218-16,-1 0 57 16</inkml:trace>
          <inkml:trace contextRef="#ctx0" brushRef="#br0" timeOffset="1323.1131">-7 416 692 0,'-2'-3'242'0,"6"3"59"15,1 0-183-15,-3 0-5 16,2-2-25-16,3 0-2 16,22-1-21-16,75-17-10 15,-55 7-17-15,5-1-4 16,-9 3-14-16,1 2-12 15,-19-2-1-15,-2 6-3 0,-5 1-1 16,-4 6 0-16,-7-4-41 16,2 6-45-16,-6-1-27 15,-7-3-266-15,1 2 34 16</inkml:trace>
          <inkml:trace contextRef="#ctx0" brushRef="#br0" timeOffset="1444.9099">-16 687 700 0,'4'9'287'16,"5"4"38"-1,7-1-150-15,9-3-60 16,11-3-13-16,6-6-21 0,10-4-19 16,-1-1-24-16,3-6-8 15,-7 0-9-15,-2-1-5 16,-16-1-15-16,0-1-44 16,-8 3-44-16,-6-2-44 31,1 6-262-31,0 1 37 0</inkml:trace>
          <inkml:trace contextRef="#ctx0" brushRef="#br0" timeOffset="1561.0083">141-98 956 0,'7'-34'242'0,"-1"1"79"16,8 12-279-16,8-4-15 15,5 3-18-15,5 2-35 16,-1 7-35-16,0 4-260 16,-2 13 45-1</inkml:trace>
          <inkml:trace contextRef="#ctx0" brushRef="#br0" timeOffset="2282.3538">926 223 616 0,'-2'-7'232'0,"-3"-5"40"15,-1 4-165-15,-4 1-3 16,-5 0-28-16,-5 3-1 15,-1 6-18 1,-5 4 5-16,3 4-5 0,-2 10-4 31,1 4-11-31,1 12 2 16,5 5-12-16,3 4-11 16,6 2-2-16,4 2-2 15,7-9-7 1,7-2-3-16,1-8-4 0,10-1-2 0,4-11 2 0,6-5-1 15,-2-8 0-15,2-7-1 16,1-7-1-16,0-5-6 16,-6-6-1-16,0-7-2 15,-5 2 1-15,-4-8 3 32,-5-3 1-17,-2-3 2-15,0 6 1 0,-5-10 2 0,3 5-2 16,-4 9 1-16,1 4 1 0,-4 5 1 15,0 14 1-15,-4 17 1 0,-1 9 2 16,-4 18 12-16,0 9 5 16,-2 14 8-16,-1-5 2 31,4 13 2-31,5-8-10 16,-3 10 1-16,1-10-7 15,-1 9 6-15,-4-12 2 0,-5 11 8 16,1-12-2-16,-10 3 5 0,1-11-6 0,-6-3-2 15,2-17-7-15,-4-5-1 32,4-13-9-17,0-6-3-15,7-5-3 16,2-5-6-16,6-8-10 0,1-9-37 16,4-1-29-16,-1-13-56 0,1-2-36 0,3-4-304 15,4 8 71-15</inkml:trace>
        </inkml:traceGroup>
        <inkml:traceGroup>
          <inkml:annotationXML>
            <emma:emma xmlns:emma="http://www.w3.org/2003/04/emma" version="1.0">
              <emma:interpretation id="{ADCCB61B-6728-4C32-855A-1986788B7230}" emma:medium="tactile" emma:mode="ink">
                <msink:context xmlns:msink="http://schemas.microsoft.com/ink/2010/main" type="inkWord" rotatedBoundingBox="6452,3617 8152,3578 8171,4425 6471,446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2059.9295">1686 475 554 0,'-2'0'193'15,"0"-2"34"-15,0 0-144 0,0 1-1 16,1 1-21-16,-1 0-3 16,0 0-10-16,0 0-7 15,0 0-10-15,2 0 3 16,0 0 0-16,2 0 2 15,2 0-5-15,1 0 2 16,17 0-6-16,65 7-4 16,-60-9 0-16,5 0-2 15,-7 0-3-15,-1-5 2 16,-3-2-4-16,1 0-1 16,-7-4-1-16,-1-3-1 15,-1 0-4-15,-3-2-1 16,-2-4-3-16,-1 2-1 15,-4 1-1-15,-4-1 0 16,-3 3-1-16,-3 3 0 16,-2 1 0-16,-6 4-1 0,-1 4 0 15,-2 3-2-15,-4 4 1 16,-5 3-2-16,2 3 2 16,-6 6-2-16,3 2 1 15,2 4 1-15,3 2 0 16,1 5 4-16,6 0 2 15,2 5 3-15,5-3 2 16,1 9 2-16,3-7-1 16,5 3 1-16,5-7-3 0,6 4-2 15,5-8-2-15,11 3-1 16,-3-7-1-16,5 1-2 16,-2-9-2-16,2 2-12 15,-8-4-11-15,3-6-38 16,-6-3-22-16,3-3-291 15,-8-8 64-15</inkml:trace>
          <inkml:trace contextRef="#ctx0" brushRef="#br0" timeOffset="42449.7066">2171 246 699 0,'-2'16'263'0,"0"13"40"16,1 14-167-16,1 2-46 16,1 6-17-16,1-6-20 15,2 2-12-15,3-9-14 16,0-4 4-16,-1-10 0 15,1-5 3-15,-4-10-3 16,1-5 5-16,-4-11-8 16,0 3-3-16,0-1-9 0,0-6-2 15,0-27-10-15,4-56-1 16,-1 53-2-16,5-3-1 16,1 5-2-16,3-3-16 15,-1 8-10-15,3 1-12 16,1 10-10-16,1-1-8 15,0 12-186-15,2 1-115 16,-3 11-25-16</inkml:trace>
          <inkml:trace contextRef="#ctx0" brushRef="#br0" timeOffset="43181.714">2656 359 397 0,'11'-16'349'16,"9"0"-87"-16,-2 2-54 15,11-3-90-15,0 8-90 16,3 4 61-16,1 5-26 15,3 7-4-15,-4 4-8 0,1 5-8 16,-6 2-3 0,0 7-4-16,-4-5-1 0,-3 7-14 15,-5-1-8-15,-3-1-4 16,-5-3-4-16,-3 3-5 16,-4-7 2-16,-4-2-52 15,3-1-24-15,-3-8-291 16,0-11 37-16</inkml:trace>
          <inkml:trace contextRef="#ctx0" brushRef="#br0" timeOffset="42852.3708">2792-86 599 0,'3'-8'239'0,"1"5"15"0,-2-3-140 16,-2 6-24-16,0 0-12 15,0 4 0-15,0 3 2 16,1 38-20-16,5 60 1 16,-6-53-21-16,3 3-9 15,-1-5-11-15,4 1 0 16,-3-3-14-16,1 3-4 15,1-10-1-15,-3 3-15 16,0-8-11-16,-2-6-37 16,-2-6-22-16,-1-6-269 15,-3-11 58-15</inkml:trace>
          <inkml:trace contextRef="#ctx0" brushRef="#br0" timeOffset="43449.8968">3095 47 618 0,'7'-21'269'0,"-3"-3"5"0,-1 8-154 16,4 0-52-16,2 1-40 15,4-3-13-15,0 9-9 16,1 0-9-16,-1 2-9 16,-1 3-15-16,-1 6-14 15,0 0-48-15,-4 0-107 16,-7-2-73-16,0 0-42 15</inkml:trace>
          <inkml:trace contextRef="#ctx0" brushRef="#br0" timeOffset="43684.6845">3293-150 600 0,'7'4'249'0,"10"21"51"15,22 78-151-15,-37-41-10 16,-7-10-21-16,5 11-33 16,-4-14-26-16,2 9-16 15,2-13-19-15,0 7-7 16,0-9-9-16,-2 6-10 16,2-11-9-16,0 4-30 15,4-10-22-15,2-1 506 16,1-13-800-16,4-9 426 0</inkml:trace>
        </inkml:traceGroup>
        <inkml:traceGroup>
          <inkml:annotationXML>
            <emma:emma xmlns:emma="http://www.w3.org/2003/04/emma" version="1.0">
              <emma:interpretation id="{40B41E60-CBB5-4638-869C-F7D21F698DE4}" emma:medium="tactile" emma:mode="ink">
                <msink:context xmlns:msink="http://schemas.microsoft.com/ink/2010/main" type="inkWord" rotatedBoundingBox="8696,3341 11067,3287 11090,4313 8720,4367"/>
              </emma:interpretation>
            </emma:emma>
          </inkml:annotationXML>
          <inkml:trace contextRef="#ctx0" brushRef="#br0" timeOffset="44101.1953">4065 150 593 0,'4'-11'274'16,"-6"6"31"-16,-1 5-144 16,1 0-73-16,-2 0-9 15,-1 0-26-15,-3 2-25 16,-13 5 10-16,-60 34 0 15,61-26-12-15,11 3-3 16,9 2-8-16,11 1-2 16,5-3-4-16,16 6-1 15,3-4 0-15,8 3-4 16,-9 1 0-16,2 1-2 16,-16-2-1-16,-5 3-2 0,-10-5 3 15,-10 5-1 1,-10-1 1-16,-3 6 0 0,-2-6-2 15,-12 0-8-15,5-5-9 16,-2-6-27-16,4-8-20 16,3-4 42-16,7-11-324 15,3-9 114-15</inkml:trace>
          <inkml:trace contextRef="#ctx0" brushRef="#br0" timeOffset="44860.1173">4296 305 532 0,'7'-12'263'0,"10"-1"9"16,-5-1-125-16,8-3-27 15,2 3-26-15,5-2-27 16,4 1-6-16,6 4 0 16,5 1-9-16,3 1-8 15,-2 5-6-15,6 6-3 16,-6 5-10-16,1 4-8 16,-8 5 4-16,0 6-2 15,-7-2-4-15,1 1 0 16,-6-3 2-16,-3-1-9 15,-4-7-6-15,-6-1 5 16,-8-3-2-16,-3-3-3 16,-2-3 3-16,-1 0 2 15,-1 0-4-15,-1 2-2 16,-4 0 0-16,-13 5-1 16,-56 20 1-16,53-19 1 15,0-5 0-15,5 1-1 16,4-4 0-16,3 2 0 0,6-2-1 15,5 3-2-15,0-3 0 16,2 0-8-16,0 2-13 16,4 0-36-16,1 0-28 15,12 1-304-15,10-1 63 16</inkml:trace>
          <inkml:trace contextRef="#ctx0" brushRef="#br0" timeOffset="44391.6382">4414-205 690 0,'7'28'283'15,"-4"9"26"-15,3 22-158 16,-3 4-54-16,1 11-18 15,-2-11-32-15,0 11-12 16,-2-14-19-16,1 5-4 16,3-11-13-16,0 4-16 15,-1-15-26-15,1-3-47 16,-1-15-120-16,-1-9-131 16,-4-10-25-16</inkml:trace>
          <inkml:trace contextRef="#ctx0" brushRef="#br0" timeOffset="45345.7944">5245 101 686 0,'-7'-1'260'0,"-6"4"38"15,1 4-173-15,-3 6-15 16,3 5-35-16,-6 7 0 15,3 4-16-15,-1 9-14 16,5 0-5-16,2 7-2 16,7-3-12-16,6 1-4 15,3-7-9-15,8-5-2 0,1-11-4 16,7-6-2-16,1-7-2 16,3-10 1-1,0-6 0-15,0-11-1 16,-7-4 1-16,0-12 0 0,-10 2 0 15,1-9 5-15,-7 1 4 16,-2-7 8-16,-1 6 1 16,-1-11 2-16,0 3-3 15,4-15-4-15,1 6-6 16,1-10-1-16,-1 10-1 16,3 1 0-16,-1 15-2 0,0 3-1 15,0 12-3-15,2 2-1 16,0 5-3-16,2 0-16 15,-2 10-11-15,-4 3-43 16,1 5-43-16,-4 11 514 16,-4-7-805-16,-2 4 413 15</inkml:trace>
          <inkml:trace contextRef="#ctx0" brushRef="#br0" timeOffset="45864.4704">5222-66 756 0,'14'-8'270'0,"8"-6"49"0,1 1-193 16,13 1-18-16,0 3-37 15,11-2-4-15,-3 5-21 16,6 3-15-16,-8 5 3 15,5 7-1-15,-11 3-3 16,2 17 1-16,-11 2-6 16,3 10 3-16,-10-3-1 15,-2 7 1-15,-9-9-12 16,2 6-8-16,-6-10 0 0,-1 1-5 16,-4-8-6-16,0-3 6 15,-2-8 6-15,-1-3-5 16,1-7 1-16,-4-6-1 15,5 0-1-15,-1 0-2 16,-2-1-1-16,-1-3-4 16,-2-1 0-16,-6-2 0 15,-11-7 0-15,-55-35 1 16,59 51 0-16,-1 4 3 16,3 5-2-16,1 11 1 15,5 7 1-15,-5 2 1 16,10 1-1-16,5 6 1 15,6-10-1-15,9-3-6 16,7-5-12-16,7-3-29 16,0-8-30-16,7-5-35 15,-2-6-15-15,4-5-269 16,-3-7 80-16</inkml:trace>
          <inkml:trace contextRef="#ctx0" brushRef="#br0" timeOffset="46162.8452">6008 56 835 0,'-1'33'296'0,"-5"12"43"16,4 5-220-16,4 10-11 16,4-13-35-16,-1 5 0 15,4-12-5-15,0-8 1 16,-4-14-9-16,1-3 6 15,-3-12-3-15,3-10-10 16,-1-7-17-16,1-10-6 16,1-6-13-16,4-10-14 15,0 2 0-15,3-11-5 16,4 4-11-16,7-9-47 16,1 4-28-16,10-12-70 15,-4 10-301-15,6-8 60 16</inkml:trace>
        </inkml:traceGroup>
        <inkml:traceGroup>
          <inkml:annotationXML>
            <emma:emma xmlns:emma="http://www.w3.org/2003/04/emma" version="1.0">
              <emma:interpretation id="{DB3C9F29-6896-4EF1-83AB-16D93932FA29}" emma:medium="tactile" emma:mode="ink">
                <msink:context xmlns:msink="http://schemas.microsoft.com/ink/2010/main" type="inkWord" rotatedBoundingBox="13082,2988 13818,2971 13848,4276 13112,429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30112.3055">8296-612 229 0,'0'-6'127'0,"0"1"10"16,0-1-34-16,0 1-11 16,-2 0 4-16,0-3-18 15,0 1 3-15,0-4-15 16,1-5-3-16,1 5-10 0,0 2 4 15,0 0-13-15,0 2 2 16,0 0 2-16,0 0-12 16,0 1-6-16,0 3 8 15,1 1-5-15,1 4 1 16,2 3 6-16,12 20 1 16,40 69-9-16,-25-43 2 15,-1-3-8-15,10 10 4 16,-6-6-1-16,10 6-3 15,-12-7-4-15,1 8 1 16,-8-6-6-16,2 8-5 16,-7-5 3-16,0 5-1 15,-2-12-3-15,-2 1 1 16,-5-12-2-16,-4-3-3 16,-3-8 1-16,-1-4 0 15,-1-7-2-15,0-1-2 16,0-6 0-16,-2 0-2 15,3-4-1-15,-3-5 0 16,0 0 0-16,0 0-18 0,0 2-10 16,-2 0-12-16,1 0-47 15,-1-1-299-15,0 1 89 16</inkml:trace>
          <inkml:trace contextRef="#ctx0" brushRef="#br0" timeOffset="130771.5711">8575 227 512 0,'-7'-9'212'0,"0"5"30"15,5 4-127-15,2 0 6 16,0 4-26-16,2 1 4 16,5 22-7-16,26 72-12 15,-19-59-23-15,8 7-6 16,-1-7-15-16,6-4-12 16,-3-13 3-16,8-8 7 15,-6-12 6-15,4-12 7 16,-5-7-6-16,4-11-1 15,-7-5-9-15,1-6-10 16,-3 3-11-16,0-3 0 16,-7 4-5-16,-1 2-3 15,-3 5-1-15,0-6-19 16,0 6-19-16,2-4-19 16,4 4-63-16,-1-7-290 15,-1 5 76-15</inkml:trace>
        </inkml:traceGroup>
      </inkml:traceGroup>
    </inkml:traceGroup>
    <inkml:traceGroup>
      <inkml:annotationXML>
        <emma:emma xmlns:emma="http://www.w3.org/2003/04/emma" version="1.0">
          <emma:interpretation id="{6DD6B9A4-B225-40AD-B871-41ADAAEE2A8F}" emma:medium="tactile" emma:mode="ink">
            <msink:context xmlns:msink="http://schemas.microsoft.com/ink/2010/main" type="paragraph" rotatedBoundingBox="12868,4791 18126,4378 18206,5386 12947,579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78570B2-104D-4D2B-A7F2-9C2C9510CC4F}" emma:medium="tactile" emma:mode="ink">
              <msink:context xmlns:msink="http://schemas.microsoft.com/ink/2010/main" type="line" rotatedBoundingBox="12868,4791 18126,4378 18206,5386 12947,5799"/>
            </emma:interpretation>
          </emma:emma>
        </inkml:annotationXML>
        <inkml:traceGroup>
          <inkml:annotationXML>
            <emma:emma xmlns:emma="http://www.w3.org/2003/04/emma" version="1.0">
              <emma:interpretation id="{EE0225B8-103D-42FB-9733-CCCE63F037AC}" emma:medium="tactile" emma:mode="ink">
                <msink:context xmlns:msink="http://schemas.microsoft.com/ink/2010/main" type="inkWord" rotatedBoundingBox="12872,4846 15573,4634 15648,5587 12947,579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33089.2722">8384 1122 423 0,'-2'-4'189'16,"0"1"15"-16,1-1-91 15,-1 0-24-15,2 1-14 16,0-1-22-16,0 1 6 16,0 1-6-16,0 0-1 15,0 2 4-15,0 2 10 16,2 3-7-16,5 28 7 15,13 62 1-15,-11-33-14 16,0-3-14-16,0 12-4 16,2-10-16-16,1 2-14 15,-3-16 6-15,0 0 0 16,-5-13-4-16,-2-1-1 0,-2-12-1 16,0-1-2-16,0-5 0 15,0-5-1-15,-2-2-6 16,2-3-18-16,-2-5-13 15,2 0-43-15,0-2-24 16,0 0-258-16,-2-1 56 16</inkml:trace>
          <inkml:trace contextRef="#ctx0" brushRef="#br0" timeOffset="133701.4977">8187 1281 420 0,'-66'-18'197'16,"53"14"16"-16,4 0-100 0,2 1 1 16,1-3-37-16,6 5 7 15,0-1-12-15,2 0 0 16,2-2-11-16,8-1 5 16,24-10-16-16,65-21-8 15,-50 22-16-15,5-4-6 16,2 2-9-16,-1 3-4 15,-10 2-3-15,-2 0-5 16,-12 6-8-16,-10 3-23 16,-8 6-15-16,-4 1-47 15,-10 2-213-15,3 6-14 16,-2 1-88-16</inkml:trace>
          <inkml:trace contextRef="#ctx0" brushRef="#br0" timeOffset="134635.1586">8947 1136 376 0,'2'24'428'0,"3"17"-116"16,2 4-209-16,1 11 227 15,1 0-279-15,0 6-10 16,0-8-13-16,0 3-16 15,0-10 0-15,-2-3-3 16,-2-10-3-16,-3-11-2 16,0-14-5-16,3-12-10 15,3-10-7-15,4-10-18 16,4 1-8-16,6-9-7 16,-2 1 6-16,3-6 1 15,1 5 15-15,-2-5 6 16,-4 7 10-16,-2 6 4 15,-5 6 6-15,-6 5 6 16,-3 3 5-16,-4 5 7 0,-3 2 5 16,3 2 11-16,-2 0 3 15,-1 2 8-15,-2 2-1 16,-6 5 6-16,-9 9-6 16,-52 70 2-16,60-57-7 15,3 5-2-15,4-5-9 0,7 1-3 16,2-3-11-16,7-2-2 15,7-7-5-15,9 1-2 16,2-8-7-16,11-9-26 16,0-6-16-16,5-7-45 15,-3-7-27-15,0-8-246 16,-11-1 57-16</inkml:trace>
          <inkml:trace contextRef="#ctx0" brushRef="#br0" timeOffset="134226.0711">8656 1468 576 0,'13'4'231'15,"3"-2"38"-15,4-2-140 0,7-2-9 16,-1-7-41-16,4-4-8 16,-3 4-24-16,0-7-25 15,-3 3 5-15,-4 2-1 16,-10 1-13-16,-1-1-3 16,-7 2-4-16,-4-2-2 15,-1 0-4-15,-6 0 3 16,-2 1 0-16,-2 0-1 15,-1 7-1-15,-6 3-1 16,-2 2 0-16,1 5-1 16,1 2 0-16,-2 7-1 15,6 2 1-15,2 9 0 16,3 2 1-16,4 4 4 16,5-1 2-16,2 1 4 15,2-5 1-15,5-2 0 16,4-3-3-16,5-5-2 15,0-3-2-15,8-5-1 16,-5-4-3-16,5-4-14 0,-4-6-13 16,3-7-33-16,-3-1-21 15,2-6-21-15,-4 0-223 16,-2-6 64-16</inkml:trace>
          <inkml:trace contextRef="#ctx0" brushRef="#br0" timeOffset="135201.9829">9607 1044 288 0,'6'9'417'16,"-4"11"-116"-16,-1 16-148 0,7 9 183 15,-1 22-230-15,4 7-23 16,7 16-26-16,2-7-24 16,-2 11-9-16,0-18-16 15,-4 1-15-15,-3-15 10 16,-2-1-1-16,-5-19 0 16,-1-6 0-16,-1-18-1 15,0-9-3-15,-4-13-3 0,4-10-8 16,1-11-6-16,1-19-8 15,1-6-3-15,1-13 0 16,-1-2 5-16,2-6 2 16,4 10 10-16,6-4 3 15,-1 13 4-15,4 6 6 16,-2 14 3-16,0 9 3 16,-4 15 2-16,1 16 3 15,-6 8 19-15,-6 11 5 16,-3 11-1-16,-9 3 0 15,-3-3-2-15,-6 4-22 16,1-3-5-16,-6-6-2 16,8-8-2-16,-3-1-10 15,8-12-11-15,-3-5-26 16,4-5-19-16,-4-4-46 16,4-8-35-16,-3-5-198 15,1-5 35-15</inkml:trace>
          <inkml:trace contextRef="#ctx0" brushRef="#br0" timeOffset="135571.3512">10003 1210 706 0,'32'7'253'0,"-5"4"38"0,4 9-170 15,-6 0-38-15,4 11-8 16,-7-1-24-16,1 10-2 16,-1-4-18-16,-4 2-4 15,-4-7-11-15,-1-6-2 16,-8-9-6-16,-3-9 1 16,-4 1-1-16,-1-7 0 15,1-1-3-15,-2-1 0 16,1-1-2-16,-5 0-1 15,-1-2-1-15,-12-1-2 16,-53-8 0-16,48 19 0 16,8 6 2-16,-1 8 4 15,4 0 3-15,8 2 0 16,3-2 1-16,4 7-3 16,8-7-3-16,2-4-3 15,-1-5-8-15,9-2-24 16,4-9-20-16,5-8-50 0,-2 1 119 15,4-9-370-15,-7 1 139 16</inkml:trace>
          <inkml:trace contextRef="#ctx0" brushRef="#br0" timeOffset="135954.9721">10378 1282 398 0,'0'20'445'15,"2"7"-120"-15,-2 15-223 16,3-1 243-16,3 6-387 16,3-7 80-16,5-2-7 15,4-15-15-15,6-5-3 16,-1-9 99-16,6-10-106 16,-2-8-2-16,0-13 0 15,-3-5-2-15,-3-7-2 16,-1 1-4-16,-5-12-7 15,-6 3-2-15,-2-1-4 16,-2 3 3-16,-5 4 1 16,0 15 7-16,0 8 3 15,-2 15 8-15,2 10 8 16,-1 10 3-16,2 14 4 16,1 2 0-16,4 13-4 0,-1-6-7 15,4 2-3-15,4-9-3 16,-1 1-19-16,6-13-12 15,8-3-53-15,-3-9 263 16,8-1-547-16,-1-4 234 16</inkml:trace>
        </inkml:traceGroup>
        <inkml:traceGroup>
          <inkml:annotationXML>
            <emma:emma xmlns:emma="http://www.w3.org/2003/04/emma" version="1.0">
              <emma:interpretation id="{EE874F8E-BE0C-44E0-A113-2DF424E49A1E}" emma:medium="tactile" emma:mode="ink">
                <msink:context xmlns:msink="http://schemas.microsoft.com/ink/2010/main" type="inkWord" rotatedBoundingBox="16006,4545 18126,4378 18193,5230 16072,5396"/>
              </emma:interpretation>
              <emma:one-of disjunction-type="recognition" id="oneOf4">
                <emma:interpretation id="interp4" emma:lang="" emma:confidence="0">
                  <emma:literal>or</emma:literal>
                </emma:interpretation>
                <emma:interpretation id="interp5" emma:lang="" emma:confidence="0">
                  <emma:literal>Jr</emma:literal>
                </emma:interpretation>
                <emma:interpretation id="interp6" emma:lang="" emma:confidence="0">
                  <emma:literal>vr</emma:literal>
                </emma:interpretation>
                <emma:interpretation id="interp7" emma:lang="" emma:confidence="0">
                  <emma:literal>ur</emma:literal>
                </emma:interpretation>
                <emma:interpretation id="interp8" emma:lang="" emma:confidence="0">
                  <emma:literal>rr</emma:literal>
                </emma:interpretation>
              </emma:one-of>
            </emma:emma>
          </inkml:annotationXML>
          <inkml:trace contextRef="#ctx0" brushRef="#br0" timeOffset="136419.4619">11275 1187 224 0,'0'-4'416'0,"0"1"-129"16,-4 4-120-16,2-1 157 15,1 4-221-15,-1 7-15 16,-2 34-19-16,-3 65-8 15,7-60-22-15,7 5-20 16,4-10-4-16,7-13-4 16,0-12-6-16,9-4-1 15,-3-16-2-15,4-11 1 16,0-3-3-16,4-13-2 16,-7-4-6-16,-1-12-6 0,-6-2-3 15,-4-7-6-15,-5 6 2 16,4 0 3-16,-8 13 6 15,1 6 4-15,1 14 7 16,0 10 10-16,-5 10 7 16,2 11 6-16,3 11 2 15,-4 9 2-15,-3 5-10 0,8 9-4 16,-3-5-8-16,4 4-5 16,4-13-18-16,-3-4-40 15,-1-12-30-15,-1-8-280 16,-5-7 48-16</inkml:trace>
          <inkml:trace contextRef="#ctx0" brushRef="#br0" timeOffset="136639.1943">11526 1071 879 0,'1'-21'272'0,"7"-1"47"16,-1 4-251-16,13-2-24 16,1 2-37-16,6-2-13 15,0 4-45-15,4 0-58 0,-9 1-161 16,-1-1-45-16,-1 5-90 16</inkml:trace>
          <inkml:trace contextRef="#ctx0" brushRef="#br0" timeOffset="137058.9067">11735 1250 646 0,'0'-11'292'0,"7"2"-6"16,2-2-167-16,11-1-24 15,3 3-39-15,10 0-39 0,-1 0 12 16,12 1-8-16,-1 5-11 16,6-1-4-16,-2 2-7 15,7 4-20-15,-7-2-21 16,7 0-20-16,-9 0-254 15,4 0 61-15</inkml:trace>
          <inkml:trace contextRef="#ctx0" brushRef="#br0" timeOffset="136846.2498">11780 826 576 0,'7'-4'289'16,"-1"4"15"-16,-1 4-141 15,6 14-18-15,36 81-48 0,-40-36-10 16,-2-1-30-16,4 10-9 16,0-4-17-16,4 12-10 15,-2-10-11-15,0 1-3 16,-2-14-4-16,-2-8-3 15,0-15-21-15,-1-8-34 16,-3-14-33-16,1-6 165 16,-6-8-445-16,0 0 193 15</inkml:trace>
          <inkml:trace contextRef="#ctx0" brushRef="#br0" timeOffset="137714.0652">12644 1143 754 0,'2'-3'273'0,"0"1"40"16,0 2-194-16,-2 4-4 15,0 3-33-15,3 31-4 0,10 52-12 16,-6-47-12-16,4-7-8 16,7 0-9-16,-2-12-13 15,4-4 4-15,2-6-8 16,3-8-5-16,-5-10 2 15,5-3 2-15,-5-8-8 16,2-8-3-16,-1-4-3 0,5-4-2 16,-8-1-5-1,3-4-9-15,-4 1-9 0,-5-3-8 16,-5 6-25-16,-1-6-20 16,-3 4-1-16,-6-2-11 15,-6 3-11-15,-4 4 24 16,1 8 15-16,-5 1-12 15,3 9-1-15,3 0-22 16,2 4-147-16,2 0-46 16,1-1-52-16,3 1 2 15,3 5 296-15,0 1 135 16,0-3-2-16,0 0-94 16,0 1 13-16</inkml:trace>
          <inkml:trace contextRef="#ctx0" brushRef="#br0" timeOffset="137979.8548">12850 936 163 0,'5'-20'515'15,"17"-52"-195"-15,-24 52-78 16,6 0 101-16,9 2-271 15,-1 2-36-15,6-4-16 16,4 4-23-16,0-6-6 16,-4 8-69-16,-2-3-266 15,-7 10 67-15</inkml:trace>
          <inkml:trace contextRef="#ctx0" brushRef="#br0" timeOffset="138277.4442">13142 999 826 0,'0'43'281'16,"6"6"46"-16,-3-9-227 15,5 1-16-15,-1-12-30 16,2-4 2-16,-4-8-10 15,-1-8 7-15,0-6-8 0,-3-10-2 16,-1 5-12 0,0-3-6-16,0-4-13 0,6-25-6 15,12-60-6-15,-2 47-11 16,-2 4-13-16,8-6-32 16,2 9-27-16,6-1-315 15,-3 10 76-15</inkml:trace>
        </inkml:traceGroup>
      </inkml:traceGroup>
    </inkml:traceGroup>
    <inkml:traceGroup>
      <inkml:annotationXML>
        <emma:emma xmlns:emma="http://www.w3.org/2003/04/emma" version="1.0">
          <emma:interpretation id="{319D5037-A917-41BA-B8CF-DBCED80F82AC}" emma:medium="tactile" emma:mode="ink">
            <msink:context xmlns:msink="http://schemas.microsoft.com/ink/2010/main" type="paragraph" rotatedBoundingBox="7052,5406 21363,5490 21354,7017 7043,693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F6B3DD8-6001-44D1-9F3F-7350FCD2767D}" emma:medium="tactile" emma:mode="ink">
              <msink:context xmlns:msink="http://schemas.microsoft.com/ink/2010/main" type="line" rotatedBoundingBox="7052,5406 21363,5490 21354,7017 7043,6933"/>
            </emma:interpretation>
          </emma:emma>
        </inkml:annotationXML>
        <inkml:traceGroup>
          <inkml:annotationXML>
            <emma:emma xmlns:emma="http://www.w3.org/2003/04/emma" version="1.0">
              <emma:interpretation id="{FC01B2E5-7C2A-438D-ACEC-D77507C597D8}" emma:medium="tactile" emma:mode="ink">
                <msink:context xmlns:msink="http://schemas.microsoft.com/ink/2010/main" type="inkWord" rotatedBoundingBox="7051,5533 8538,5542 8530,6900 7043,6892"/>
              </emma:interpretation>
            </emma:emma>
          </inkml:annotationXML>
          <inkml:trace contextRef="#ctx0" brushRef="#br0" timeOffset="440590.5928">2776 2019 540 0,'0'-18'187'0,"0"3"36"16,1-55-127-16,-6 57-27 16,0-1 5-16,1-1-2 15,-7-1-8-15,0 2-12 16,-5 1 1-16,-2 0-14 0,-7 4-11 15,1 8 1-15,-6-1-1 16,-1 4-9-16,-5 5 3 16,2 4-4-16,-8 7 0 15,6 3 1-15,-4 10 5 16,6 5-3-16,-2 15 2 16,9-3 1-16,3 15-2 15,6-3-6-15,4 3 1 16,10-7-6-16,8 2-2 15,3-13-4-15,13 2 0 16,2-9-2-16,10-8 0 16,1-8-2-16,6-6-2 15,-3-8-2-15,4-8-4 16,-7-4-3-16,-3-11-1 16,-8-1-2-16,-2-7-1 15,-9-1 1-15,-1-6 0 16,-4 3 1-16,-1 0 4 0,-1 7 2 15,-6 3 2-15,2 8 2 16,0 11 3-16,-5 9 3 16,-3 16 3-16,1 7 6 15,0 19 2-15,-2 3 0 16,4 14 1-16,-1-5-3 16,6 16-5-16,-5-7-3 15,3 6 0-15,-2-15-3 0,-3 1 0 16,3-17-4-16,1-6-14 15,1-16-12-15,-3-3-43 16,10-13-25-16,-9-10-266 16,8-10 53-16</inkml:trace>
          <inkml:trace contextRef="#ctx0" brushRef="#br0" timeOffset="441084.0465">2420 2455 381 0,'18'0'337'0,"2"2"-29"0,7 4-73 15,16-1-119-15,-1-1-36 16,8-3-26-16,1-2-26 15,5-5 17-15,-11-3-14 16,6 0-5-16,-14-2-15 16,-6 0-14-16,-13 1 7 15,-2-1 2-15,-14-2-2 16,0 2 0-16,-4-1 0 16,-7 3-1-16,-3 0-2 15,-1 3 0-15,-3 3-1 0,-2 4 0 16,1 5 0-16,1 10 3 15,0 4 1-15,3 11 3 16,2 1 1-16,6 8 1 16,3-4-3-16,6 4 0 15,5-8-3-15,5 1-2 16,4-8-6-16,8-5-19 16,1-13-17-16,9-9-45 15,-4-9 198-15,6-14-451 16,-9-6 191-16</inkml:trace>
          <inkml:trace contextRef="#ctx0" brushRef="#br0" timeOffset="441933.8192">3079 2304 677 0,'32'-11'180'0,"17"0"66"16,-2 6-182-16,11 3 4 15,-10-2-8-15,8 2 2 16,-11 2-14-16,-1 0-12 16,-8-1-10-16,-4-1-6 15,-8 2-9-15,-8-4-4 16,-7 2-2-16,-7 2 8 0,-4 2 7 16,0-2-2-16,-1 2 2 15,-5 3-4-15,-4 13 6 16,-73 76-6-16,60-56 3 15,3 4-3-15,11-8 5 16,8-3-16-16,8-8-3 16,9-5-1-16,4-14-2 15,10-6-2-15,-1-11-2 16,5-6-2-16,-5-7 0 0,-2-3-1 16,-7 1 5-16,1-5 1 15,-7 4 2-15,-1-3 1 16,-4 6 4-16,0 8 4 15,-5 8 8-15,2 6-1 16,-4 11 7-16,0-5 4 16,0 2-7-16,-2 5-6 15,0 23 0-15,2 60-5 16,2-59-5-16,5 4-11 16,2-6-10-16,6 0-42 15,-3-10-27-15,5-4-279 16,2-15 51-16</inkml:trace>
          <inkml:trace contextRef="#ctx0" brushRef="#br0" timeOffset="441364.1883">3277 1918 800 0,'-5'23'252'0,"-6"8"57"16,6 21-208-16,-3 4-32 15,5 13-12-15,-3-6-15 16,12 5-15-16,-4-12-14 16,3 7-4-16,-1-8-16 15,3-3-25-15,-4-11-15 16,-1-3-31-16,-2-16-24 16,-7-9-223-16,-2-13 59 0</inkml:trace>
        </inkml:traceGroup>
        <inkml:traceGroup>
          <inkml:annotationXML>
            <emma:emma xmlns:emma="http://www.w3.org/2003/04/emma" version="1.0">
              <emma:interpretation id="{797DCA5A-76B2-4B35-98DE-57DE1BEFC1A3}" emma:medium="tactile" emma:mode="ink">
                <msink:context xmlns:msink="http://schemas.microsoft.com/ink/2010/main" type="inkWord" rotatedBoundingBox="8989,5418 10415,5426 10410,6388 8984,6380"/>
              </emma:interpretation>
            </emma:emma>
          </inkml:annotationXML>
          <inkml:trace contextRef="#ctx0" brushRef="#br0" timeOffset="442256.5867">4234 1872 877 0,'-11'60'294'16,"0"14"42"-16,4 5-233 15,-2 12-9-15,3-16-53 16,5 3-4-16,1-22-9 16,1-7-15-16,7-20-16 0,-1-8 11 15,2-12-4-15,0-9 0 16,3-11 2-16,5-10 1 15,1-10 0-15,3-9-4 16,1-3-2-16,2-6-8 16,-5 8 1-16,3 5 0 15,-4 14 0-15,-4 13-1 16,-3 20 9-16,-3 14 2 16,-3 11-1-16,-3 13 4 15,-2 0 3-15,0 7-5 16,0-9-2-16,2 3-1 15,1-10-30-15,3-2-43 16,1-15-42-16,2-7-261 16,3-14 30-16</inkml:trace>
          <inkml:trace contextRef="#ctx0" brushRef="#br0" timeOffset="442573.6721">4679 2165 326 0,'-10'-16'465'16,"1"7"-145"-16,-1-2-188 15,5 7 201-15,3 6-288 16,2-2-31-16,0 0-31 15,2 0-27-15,2 2-290 16,1-2 72-16</inkml:trace>
          <inkml:trace contextRef="#ctx0" brushRef="#br0" timeOffset="442530.2305">4685 2352 928 0,'-2'26'241'0,"2"3"72"0,2-1-262 15,1 0-30-15,-1-5-10 16,2-3-20-16,-1-4-35 16,-1-7-26-16,-2-7-25 15,4-8-217-15,-4 5 51 16</inkml:trace>
          <inkml:trace contextRef="#ctx0" brushRef="#br0" timeOffset="443269.0984">5011 2298 630 0,'-10'-18'296'0,"8"4"10"16,7 5-371-16,10-2 179 15,8 2-50-15,13 4-17 16,2-4-20-16,11 3 203 16,-1 3-221-16,10-1-4 15,-5 4-3-15,10 5-79 16,-7-1-82-16,5-4-80 16,-7-2-94-16,4-9-77 15</inkml:trace>
          <inkml:trace contextRef="#ctx0" brushRef="#br0" timeOffset="442909.6615">5170 1694 363 0,'-2'5'470'0,"-1"24"-134"15,-4 9-197-15,-1 20 229 16,1 7-294-16,-2 23-13 16,0 1-19-16,0 8-19 15,0-7-11-15,0 8-4 16,0-21-21-16,5-5-17 15,3-16-17-15,4-5-14 16,4-20-58-16,2-13-245 16,4-20 68-16</inkml:trace>
          <inkml:trace contextRef="#ctx0" brushRef="#br0" timeOffset="443230.2062">5399 1766 818 0,'-5'47'293'0,"-6"16"43"0,2 4-221 16,-2 14-25-16,8-5-40 16,1 7-12-16,4-9-18 15,-1 0-7-15,3-16-14 16,-2-3-19-16,-6-11-16 15,-3-6-33-15,-4-15-20 0,-5-7-26 16,-4-14-219-16,-9-14 64 16</inkml:trace>
        </inkml:traceGroup>
        <inkml:traceGroup>
          <inkml:annotationXML>
            <emma:emma xmlns:emma="http://www.w3.org/2003/04/emma" version="1.0">
              <emma:interpretation id="{DD7E7E77-12A4-4967-9CB1-BDDA1DC15948}" emma:medium="tactile" emma:mode="ink">
                <msink:context xmlns:msink="http://schemas.microsoft.com/ink/2010/main" type="inkWord" rotatedBoundingBox="10911,5717 12058,5724 12053,6631 10906,6624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43871.7254">6175 2103 630 0,'-2'51'345'15,"-7"9"-23"-15,-1-14-125 16,-3 14-112-16,2-11-40 0,2 1-16 16,4-10-14-16,1 0-3 15,4-15-3-15,2-5 2 16,0-13 2-16,5-12 1 16,2-10-2-16,4-16-1 15,3-5-4-15,2-16-6 16,5 1-5-16,4-13-6 15,2 2-1-15,0-3 1 16,-2 16 2-16,-7 8 4 16,-5 21 7-16,-5 20 17 15,-4 15 7-15,-3 19 11 16,-3 11 0-16,-1 11 4 16,-3-2-14-16,2 4-7 15,4-13-10-15,2-4-2 16,3-10-6-16,2-7 0 15,0-10 0-15,3-10 1 16,5-12 1-16,1-8-2 0,0-7-2 16,7-10-6-16,-7-5-4 15,6-9-8-15,-3 4 0 16,3-7 0-16,-6 6 4 16,2 10 3-16,-8 14 6 15,1 13 3-15,-6 12 2 16,0 17 4-16,-3 7 0 15,-2 7 2-15,-2 0-1 0,-2 7-1 16,0-7-7-16,2 2-24 16,0-5-15-16,2-1-51 15,-2-8-23-15,3-6-264 16,5-11 56-16</inkml:trace>
          <inkml:trace contextRef="#ctx0" brushRef="#br0" timeOffset="444123.378">6838 2163 798 0,'-6'40'298'16,"-1"-2"28"-16,-2 10-198 16,3-3-67-16,1 6-22 15,1-11-24-15,8-1-28 16,1-10-31-16,8-4-290 15,-2-14 65-15</inkml:trace>
          <inkml:trace contextRef="#ctx0" brushRef="#br0" timeOffset="444479.9916">6859 2006 421 0,'-7'-5'481'15,"-2"-3"-194"-15,4 7-45 0,3 1-169 16,2 0-174-16,0 1 50 16,2 3-45-16,1 1-192 15,3 1 20-15</inkml:trace>
          <inkml:trace contextRef="#ctx0" brushRef="#br0" timeOffset="444789.6559">7204 2123 649 0,'2'-16'282'0,"-4"5"18"15,-5 2-168-15,-8 13-7 16,-3 10-29-16,-5 15-17 16,-6 4 0-16,0 17 2 15,2-7-21-15,0 8-8 0,9-6-19 16,7 4-13-16,9-13-14 15,6 2-2-15,14-13-2 16,2-7-3-16,1-11-6 16,6-7-9-16,0-9-6 15,-3-7-10-15,-1-4-6 16,1-9-1-16,-10 0 4 16,2-10-4-16,-3 1 7 15,-2-4 4-15,-4 12 14 0,2 6 17 16,-5 17 16-16,-8 14 18 15,-1 15 17-15,-6 19 0 16,-5 8-8-16,-4 18-5 16,5 0-17-16,-3 14-14 15,6-7-17-15,3 12-100 16,7-8-291-16,0 5 49 16</inkml:trace>
        </inkml:traceGroup>
        <inkml:traceGroup>
          <inkml:annotationXML>
            <emma:emma xmlns:emma="http://www.w3.org/2003/04/emma" version="1.0">
              <emma:interpretation id="{31372A3C-C476-4851-9F96-9AA69D24E5EA}" emma:medium="tactile" emma:mode="ink">
                <msink:context xmlns:msink="http://schemas.microsoft.com/ink/2010/main" type="inkWord" rotatedBoundingBox="13522,5758 16863,5777 16856,6991 13515,6971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40480.4394">10172 2526 757 0,'0'12'309'0,"0"12"21"15,-2 5-193-15,6 10-55 0,1 3-41 16,-1 5-16-16,1-6-16 15,4-1-29-15,-3-9-29 16,1-10-290-16,-1-17 63 16</inkml:trace>
          <inkml:trace contextRef="#ctx0" brushRef="#br0" timeOffset="140693.8654">10181 2327 881 0,'-7'-5'270'16,"3"5"49"-16,4 2-241 15,0-2-45-15,0 0-18 16,2 1-26-16,0 3-20 16,2 1-14-16,5 8-30 15,9 18-16-15,30 63-98 16,-35-55-99-16,1 10-1 15</inkml:trace>
          <inkml:trace contextRef="#ctx0" brushRef="#br0" timeOffset="140749.7162">10354 2719 284 0,'9'7'323'15,"-3"-14"-103"-15,1-9-11 0,2-6-84 16,2-9-73 0,2 1 44-16,-1-1 1 15,3 6-15-15,1 7 3 0,-2 10-15 16,3 8-15-16,-5 13-10 15,3 9-9-15,-6 1-16 16,2 10-6-16,-2-1-7 16,1 4-9-16,1-5-14 15,5-1-34-15,2-8-25 16,11-6-291-16,0-12 63 0</inkml:trace>
          <inkml:trace contextRef="#ctx0" brushRef="#br0" timeOffset="141252.2101">10899 2475 1179 0,'-68'78'269'16,"57"-42"107"-16,7 2-347 15,8-8-12-15,5-4-8 16,7-10-4-16,8-11-3 16,-1-10-2-16,6-13-8 15,0-7-2-15,2-15-6 16,-4 0 1-16,-2-9 0 0,-7 3 7 16,-2-10 3-16,-7 3 4 15,-3-13-1-15,-1 1 1 16,-3-2 0-16,0 9 2 15,-2 11 10-15,2 24 7 16,-4 19 12-16,2 22 7 16,-4 18 7-16,0 11-8 15,1 16 0-15,-1 2-11 0,1 7-8 16,3-8-8-16,3 6-4 16,1-12-9-16,5 1-29 15,5-12-18-15,8 0-76 16,3-13-7-16,4-12-275 15,0-15 42-15</inkml:trace>
          <inkml:trace contextRef="#ctx0" brushRef="#br0" timeOffset="140950.3602">10961 2457 73 0</inkml:trace>
          <inkml:trace contextRef="#ctx0" brushRef="#br0" timeOffset="141605.3769">11511 2365 568 0,'-2'-31'314'16,"-5"10"-1"-16,-7 5-102 15,-3 12-78-15,-6 11-6 16,0 15-35-16,-6 14-3 16,9 5-10-16,-2 12-15 15,10-3-19-15,4 3-5 0,10-10-19 16,4-2-7-16,12-14-7 16,7-9-4-16,4-10-4 15,9-12-2-15,0-9-2 16,-2-8-4-16,-4-4-2 15,-7-8-1-15,-8 2 3 16,-3-7 2-16,-9 4 3 0,-3 0 1 16,2 9 4-1,-4 3 5-15,-2 13 5 16,2 13 6-16,-2 5 4 0,0-8 3 16,1 5-5-16,-1 28-3 15,-2 62-7-15,8-51-4 16,-1-5-4-16,5 3-17 15,1-9-15-15,-2-1-37 16,2-8-20-16,2-11-20 16,-2-12-44-16,3-16-254 15,-3-10 86-15</inkml:trace>
          <inkml:trace contextRef="#ctx0" brushRef="#br0" timeOffset="141868.5833">11836 2360 622 0,'4'16'384'0,"1"15"-46"16,0 1-151-16,3 11-60 15,2-3-50-15,1 0-42 0,-2-10 17 16,-3-2 25-16,-3-12-20 16,-1-4 9-16,0-8-10 15,-2-9-8-15,0 3-18 16,0-2-7-16,0-3-17 15,0-15-15-15,11-64-16 16,3 50-34-16,1 1-17 0,4 1-44 16,3 5-16-16,7-3-24 15,-6 8-218-15,8-1 61 16</inkml:trace>
          <inkml:trace contextRef="#ctx0" brushRef="#br0" timeOffset="138996.5416">8734 2224 276 0,'-4'-10'371'0,"1"-3"-91"0,1 11-153 16,2 18 202-16,4 13-195 16,-3 22-17-16,3 15-21 15,0 21-1-15,1 7-35 0,2 18-36 16,4-9 1-16,0 10-7 15,0-15-14-15,-2-6-7 16,-6-25-10-16,1-10-29 16,-2-22-22-16,1-16-50 15,-4-15-45-15,-3-18-219 16,0-6 35-16</inkml:trace>
          <inkml:trace contextRef="#ctx0" brushRef="#br0" timeOffset="139252.1943">8893 2484 564 0,'41'-23'283'0,"6"8"13"16,-9 13-133-16,4 10-31 16,-12 4-44-16,-10 10-5 15,-13 3-24-15,-17 11-7 0,-16-5-14 16,-15 9-7-16,-1-8-14 15,-8 4-6-15,8-5-7 16,-1-4-7-16,9-5-11 16,-1-6-34-16,10-11-33 15,5-8-284-15,9-6 57 16</inkml:trace>
          <inkml:trace contextRef="#ctx0" brushRef="#br0" timeOffset="139781.8941">9221 2441 622 0,'-14'13'259'0,"-11"12"35"15,-4 4-164-15,3 12-11 16,7 1-28-16,2 10-8 15,12-1-24-15,7 4-8 16,9-8-7-16,12-3-19 16,9-15-11-16,12-13-4 15,-3-18-4-15,12-14-3 16,-8-11 1-16,-2-15-1 16,-10-1 0-16,-3-8 0 15,-10 8 0-15,-6-2 0 0,-6 5-1 16,-5 2 0-16,-6 8-1 15,-6-3 0-15,-2 12 0 16,-4 4 0-16,1 14 3 16,0 10 10-16,1 13 4 15,0 12 4-15,4 2 1 16,6 12-2-16,-1-5-11 16,6 6-3-16,3-4-5 15,10 4-17-15,-3-14-14 0,10 1-34 16,1-14-35-16,6-8-41 15,0-13 580-15,5-10-804 16,-1-11 453-16</inkml:trace>
          <inkml:trace contextRef="#ctx0" brushRef="#br0" timeOffset="140220.4603">9820 2452 710 0,'-9'-20'263'0,"-9"5"48"15,0 6-192-15,-7 11 2 16,0 7-30-16,-8 15 1 16,4 5-21-16,0 12-1 15,6-1-22-15,9 5-9 16,6-5-16-16,12-3-7 16,9-8-9-16,8-3-3 15,6-10-4-15,9-11-4 0,-3-8-5 16,7-6-4-16,-6-6-8 15,0-6-6-15,-10-1 4 16,-3-5-1-16,-6-2 1 16,-6-4 5-16,-2 3 5 15,-5-1 2-15,-2 6 5 16,-4 7 5-16,2 9 7 0,-3 12 4 16,1 14 14-1,-3 10 14-15,4 7-3 0,-5 15 3 16,5 3 1-16,-1 15-12 15,2-4-12-15,2 9 0 16,4-5-6-16,1 3-4 16,1-16-2-16,3 1-21 15,-4-16-12-15,1-6-15 16,-1-17-50-16,4-9 142 16,2-14-440-16,-2-15 162 15</inkml:trace>
        </inkml:traceGroup>
        <inkml:traceGroup>
          <inkml:annotationXML>
            <emma:emma xmlns:emma="http://www.w3.org/2003/04/emma" version="1.0">
              <emma:interpretation id="{D63CBE98-2F13-4055-B8A2-2BC6284B11C9}" emma:medium="tactile" emma:mode="ink">
                <msink:context xmlns:msink="http://schemas.microsoft.com/ink/2010/main" type="inkWord" rotatedBoundingBox="17051,5770 21362,5795 21358,6416 17047,6391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43926.1453">14487 2219 736 0,'2'-22'339'16,"-11"13"23"-16,-13 13-146 15,-2 8-87-15,-3 14-7 16,0 8-24-16,0 9-12 16,7 1-23-16,4 3-8 15,5-10-22-15,10-4-10 16,4-10-14-16,8-6-7 0,5-16-4 15,9-4-10-15,1-12-9 16,6-8-7-16,-3-4-3 16,4-7-9-16,-8-1 5 15,0-4-1-15,-9 4 6 16,-3-4 3-16,-4 10 9 16,0 7 6-16,-9 9 17 15,0 19 15-15,0 12 4 16,-2 14 9-16,-3 10 3 0,5 12-3 15,0-5-11 1,2 3-5-16,5-7-8 0,0-5-2 16,2-15-3-16,-2-10-2 15,2-12 4-15,-2-17-2 16,3-10 1-16,0-12-2 16,1-2 1-16,2-5-4 15,-2 0-1-15,5-6-1 16,-4 11 0-16,5 4 1 15,-3 9-1-15,4 12 3 16,-5 15 2-16,3 9 2 16,-3 5 6-16,-2 16 2 15,-4 3-1-15,0 6-2 16,-2-3-1-16,4 2-17 16,0-10-21-16,4-3-44 15,-2-10-25-15,9-8-64 0,1-6 537 16,1-8-800-16,-4-8 429 15</inkml:trace>
          <inkml:trace contextRef="#ctx0" brushRef="#br0" timeOffset="144192.3787">15082 2194 825 0,'-3'27'326'0,"-3"11"41"16,4 3-205-16,4 4-24 15,5-7-50-15,2 0-5 16,6-11-25-16,1-3-21 16,-1-12 4-16,6-5-5 15,-1-8-10-15,5-12-3 16,-1-3-8-16,5-11-5 16,-6-2-10-16,1-9-41 15,-6 5-24-15,1-4-50 16,-8-1-28-16,0-13-299 15,-2 4 79-15</inkml:trace>
          <inkml:trace contextRef="#ctx0" brushRef="#br0" timeOffset="144915.45">15396 2080 637 0,'9'27'312'0,"13"80"17"15,-22-61-144-15,-2 3-32 0,4-7-58 16,3 1-11-16,1-11-32 15,5-4-32-15,-1-9 3 16,5-6-7-16,1-13-11 16,6-9-2-16,-2-9-1 15,3-6-2-15,-1-6-1 16,1-14-7-16,1-1-3 16,3-2-2-16,-4 2 1 15,2 6 0-15,-8 12 7 0,-3 14 25 16,-5 15 15-16,-5 10 23 15,-1 14 11-15,1 10 13 16,0 2-19-16,3 7-6 16,0-2-20-16,2 0-7 15,5-3-10-15,4-2-9 16,-1-9-7-16,6-4-2 16,1-14-6-16,3-11-9 15,-4-13-1-15,6-7-11 16,0-7-9-16,2-11-13 15,-3-3-4-15,5-10-13 16,-2-1 7-16,1-11 5 16,-3 9 16-16,-2 1 17 15,-5 19 23-15,-8 11 25 16,-5 23 17-16,-2 21 25 16,-3 15 2-16,-2 13 1 15,1 4-10-15,-1 4-9 0,0-8-24 16,3 2-7-16,-1-14-7 15,3 0-9-15,2-14-5 16,0-7-2-16,2-12-1 16,4-10-5-16,3-6-4 15,3-15-13-15,4-2-10 16,3-16-18-16,-3 5-2 16,0-11 2-16,-1 10 14 0,-3-1 12 15,-5 19 21-15,1 5 18 16,-7 16 10-16,0 18 22 15,-7 11 6-15,1 15 6 16,-6 3-8-16,-2 13-6 16,1-8-22-16,-5 8-6 15,5-13-18-15,-1 0-13 16,2-16-113-16,-1-7-370 16,1-15 76-16</inkml:trace>
          <inkml:trace contextRef="#ctx0" brushRef="#br0" timeOffset="142284.7018">12430 2235 664 0,'0'-2'286'0,"-4"8"18"15,-5 3-157-15,5-7-1 16,1 1-39-16,-8 10 5 16,0 25-5-16,-70 63-17 15,59-52-19-15,-1 5-10 16,14-7-22-16,7-4-8 15,7-11-19-15,13-10-9 16,4-13-4-16,5-11-9 16,-2-7-7-16,4-11-1 0,-5-7-2 15,1-7-3-15,-11 0 4 16,3-4 3-16,-8 4 6 16,0-1 3-16,-6 8 4 15,1 6 7-15,-6 6 8 16,0 10 9-16,-1 12 9 15,-3 13 8-15,3 3 1 16,1 11 0-16,0 4-18 16,0 6-9-16,8-8-8 0,-3 0-6 15,3-9-22-15,3-4-26 16,0-12-21-16,2-7-49 16,5-8-27-16,2-10 172 15,-4-6-423-15,3-11 200 16</inkml:trace>
          <inkml:trace contextRef="#ctx0" brushRef="#br0" timeOffset="142832.8922">12727 2295 895 0,'4'30'305'16,"-6"3"52"-16,4 8-224 15,0 1-51-15,1 7-11 16,3-12-21-16,1 1-9 15,0-7-17-15,6-4-5 16,-2-9-12-16,1-7-1 16,1-13-6-16,3-10 1 0,-1-12-9 15,6-14-6-15,5-3-4 16,4-10-6 0,3 2 0-16,-1-1 7 0,-1 10 6 15,-2 10 4-15,-8 13 9 16,-1 12 10-16,-4 16 7 15,-3 14 11-15,-4 6 1 0,-2 10 2 16,-1 1-6 0,-4 6-5-16,-1-8-8 0,3-2-2 15,-4-9-4-15,2-7-2 16,3-12-2-16,1-10 1 16,-1-9-1-16,4-11-1 15,2-8 0-15,3-8 0 16,1 1-3-16,3-13-3 15,-2 6-1-15,2 1-1 16,-2 8-1-16,-1 4 0 16,-3 20 5-16,1 9 2 15,-2 15 3-15,-4 8 1 16,-2 6 1-16,1 11-1 16,-4-4-2-16,3 3-9 15,1-6-15-15,3-4-84 16,-2-13 31-16,5-7-43 15,1-13-35-15,3-6-31 16,-1-8 40-16,1-6-206 0,-5-3 44 16</inkml:trace>
          <inkml:trace contextRef="#ctx0" brushRef="#br0" timeOffset="143493.13">13579 2233 802 0,'6'15'306'16,"-3"14"43"-16,-1 3-220 15,0 15-14-15,0-5-44 0,1 6-5 16,-1-12-26-16,2 0-4 16,-1-10-13-16,1-10-5 15,5-14-9-15,3-9-2 16,3-13-2-16,7-9-4 16,-1-4-3-16,4-6-6 15,-3-1-2-15,0-3-3 16,-2 5 3-16,-2 2 0 15,-9 12 6-15,1 10 8 16,1 12 6-16,-5 15 14 16,-4 6 13-16,1 18 3 15,-1 0-1-15,-4 9-1 16,4-3-12-16,0 0-13 16,1-10-2-16,6-3-5 15,0-10-2-15,-1-7 0 16,1-13-1-16,3-13 0 15,-1-8-1-15,2-8-1 16,3-6-3-16,2-3-3 0,-4 2 0 16,1-3-1-16,-2 4 2 15,-1 5 0-15,-6 13 2 16,1 8 3-16,-2 13 2 16,-1 7 1-16,-4-9 4 15,0 3 1-15,2 19-1 16,7 68-2-16,-9-58-5 0,1-2-27 15,3-5-20-15,1-5-42 16,6-9-22-16,6-4-45 16,2-7-258-16,5-8 74 15</inkml:trace>
        </inkml:traceGroup>
      </inkml:traceGroup>
    </inkml:traceGroup>
    <inkml:traceGroup>
      <inkml:annotationXML>
        <emma:emma xmlns:emma="http://www.w3.org/2003/04/emma" version="1.0">
          <emma:interpretation id="{CBD624F5-568D-4757-A55C-F2E2CAB6D2DE}" emma:medium="tactile" emma:mode="ink">
            <msink:context xmlns:msink="http://schemas.microsoft.com/ink/2010/main" type="paragraph" rotatedBoundingBox="1606,6592 23061,7689 22937,10124 1482,90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214438-38B9-4B7D-87E1-20978BA12787}" emma:medium="tactile" emma:mode="ink">
              <msink:context xmlns:msink="http://schemas.microsoft.com/ink/2010/main" type="line" rotatedBoundingBox="1606,6592 23061,7689 22937,10124 1482,9027"/>
            </emma:interpretation>
          </emma:emma>
        </inkml:annotationXML>
        <inkml:traceGroup>
          <inkml:annotationXML>
            <emma:emma xmlns:emma="http://www.w3.org/2003/04/emma" version="1.0">
              <emma:interpretation id="{1D83C1DC-86C7-4321-8624-638E2A4ECE85}" emma:medium="tactile" emma:mode="ink">
                <msink:context xmlns:msink="http://schemas.microsoft.com/ink/2010/main" type="inkWord" rotatedBoundingBox="1581,7083 5812,7299 5745,8610 1514,8393">
                  <msink:destinationLink direction="to" ref="{6353FA10-B6D7-4F9D-BD90-9DAD9B96D774}"/>
                  <msink:destinationLink direction="with" ref="{503DBA8B-D7C4-43B5-8E78-5E0CD183AB5E}"/>
                </msink:context>
              </emma:interpretation>
              <emma:one-of disjunction-type="recognition" id="oneOf8">
                <emma:interpretation id="interp12" emma:lang="" emma:confidence="0">
                  <emma:literal>yhilatridi</emma:literal>
                </emma:interpretation>
                <emma:interpretation id="interp13" emma:lang="" emma:confidence="0">
                  <emma:literal>philaids</emma:literal>
                </emma:interpretation>
                <emma:interpretation id="interp14" emma:lang="" emma:confidence="0">
                  <emma:literal>yhilatndi</emma:literal>
                </emma:interpretation>
                <emma:interpretation id="interp15" emma:lang="" emma:confidence="0">
                  <emma:literal>yhitatndi</emma:literal>
                </emma:interpretation>
                <emma:interpretation id="interp16" emma:lang="" emma:confidence="0">
                  <emma:literal>philaid'</emma:literal>
                </emma:interpretation>
              </emma:one-of>
            </emma:emma>
          </inkml:annotationXML>
          <inkml:trace contextRef="#ctx0" brushRef="#br0" timeOffset="481564.8738">-2739 3969 719 0,'-16'15'294'16,"3"6"23"-16,-3 10-163 16,7 3-63-16,11 1-18 15,1-5-28-15,15-3-6 16,6-5-16-16,10-8-3 15,2-10-6-15,8-11-2 16,-5-6-3-16,5-8-1 16,-10-1-3-16,0-2 0 15,-9 5-2-15,-3-1-1 16,-6 5 0-16,-5 4-1 0,-7 8-2 16,-4 5 10-16,-2 10 5 15,0-10 7-15,-1 4 4 16,-14 39 4-16,-21 67-10 15,19-40-3-15,2-2-8 16,1 6-2-16,2-13-4 16,1 0-17-16,4-16-14 0,5-9-32 15,6-11-22-15,5-11-44 16,4-12-8-16,4-15-233 16,-1-7 60-16</inkml:trace>
          <inkml:trace contextRef="#ctx0" brushRef="#br0" timeOffset="481913.7229">-2109 3681 495 0,'11'-8'403'0,"-10"16"-103"16,-8 17-74-16,-7 16-99 15,-4 8-112-15,-7 18 79 16,-3 1-24-16,-4 8-5 0,9-7-21 16,1-2-6-16,13-13-17 15,7-7-5-15,11-13-7 16,11-12-2-16,3-15-2 16,8-14 1-16,0-13-1 15,5-13 0-15,-4-3-2 16,3-4-1-16,-8 4-2 15,0 0-1-15,-6 9-1 16,-8 5 1-16,-6 10-2 16,-7 10-1-16,0 9 1 0,-12 11 1 15,1 6 1 1,-5 6 1-16,5 5 2 0,-7 8 2 16,9-3-5-16,5 3-33 15,6-3-18-15,9-6-49 16,5-12-25-16,6-10-262 15,-3-13 66-15</inkml:trace>
          <inkml:trace contextRef="#ctx0" brushRef="#br0" timeOffset="481921.7553">-1790 4074 491 0,'6'5'307'16,"-5"8"-24"-16,-1 7-76 0,-1 3-115 15,-3 10-23 1,2 1-37-16,0 4-11 16,4-7-11-16,4-1-5 0,1-8 412 15,-2-9 99-15,8-13-819 16,7-15 720-16</inkml:trace>
          <inkml:trace contextRef="#ctx0" brushRef="#br0" timeOffset="482413.7678">-1680 4007 695 0,'-5'-5'226'16,"1"3"35"-16,4 0-201 0,0 2-16 16,0-2-42-16,2 2-31 15,0-1-232-15,2-1 59 16</inkml:trace>
          <inkml:trace contextRef="#ctx0" brushRef="#br0" timeOffset="482430.7231">-1326 3561 802 0,'-2'29'289'0,"-5"15"50"0,-6 3-217 15,1 16-1-15,-1-6-40 16,-3 12-8-16,3-9-24 16,-5 8-12-16,0-10-18 15,0 9-5-15,5-6-7 16,-1 4-12-16,7-11-12 16,1-3-32-16,5-17-38 15,4-11-37-15,4-14-260 16,6-9 52-16</inkml:trace>
          <inkml:trace contextRef="#ctx0" brushRef="#br0" timeOffset="482771.9012">-1236 4038 558 0,'22'-20'315'0,"3"-2"-27"16,-1 12-127-16,3 6-34 15,-4 9-35-15,-3 10-15 16,-6 10 42-16,-1 8-31 16,-6 3-10-16,-1 11-12 15,-1-1-32-15,2 5-33 16,-3-10 15-16,-2 3-4 16,-4-19-4-16,-3-5-1 15,-3-9 1-15,-1-6-1 16,-2-12-1-16,1-6 0 0,-7-3-5 15,-4-7-5-15,1 1-3 16,-5 4-1-16,1 9-1 16,2 9 0-16,3 7 4 15,1 11 2-15,5 6-3 16,6 1-18-16,7-2-10 16,12 3-28-16,5-7-14 15,10-4-35-15,5-8-4 16,6-12 204-16,-5-8-432 15,4-14 208-15</inkml:trace>
          <inkml:trace contextRef="#ctx0" brushRef="#br0" timeOffset="483569.0189">-864 4155 294 0,'20'-20'326'15,"9"-5"-73"-15,5 5-162 16,7 4 207-16,1 5-203 0,5 9 13 15,-7 10-3-15,3 10-14 16,-9 3-23-16,-3 17-5 16,-8 2-18-16,-3 14-19 15,-11-2 6-15,0 6-9 16,-3-13-10-16,-5-3-2 16,1-19-5-16,2-8-3 15,1-15 3-15,2-13 0 16,6-11-1-16,2-13-2 15,-1-3-3-15,4-14-3 16,2 7-3-16,3-6-3 16,1 16 0-16,1 0-1 15,-3 19 2-15,-1 11 1 16,-6 13 4-16,-3 12 2 16,-6 9 2-16,1 12 1 15,-3 3 1-15,1 7 1 16,0-8-5-16,3 1-41 0,1-12-41 15,-2-4-299-15,0-17-4 16,6-2-136-16</inkml:trace>
          <inkml:trace contextRef="#ctx0" brushRef="#br0" timeOffset="483189.6551">-626 3720 743 0,'11'-5'256'0,"-6"14"73"15,-5 13-202-15,-5 14-11 16,-6 7-38-16,-7 16 22 16,0-1-48-16,-2 14-14 15,-1 1-15-15,1 15-9 16,5-7-33-16,3 8-30 16,3-17-18-16,5-5-38 15,-1-28 5-15,-3-19-251 16,5-14 76-16</inkml:trace>
          <inkml:trace contextRef="#ctx0" brushRef="#br0" timeOffset="483581.9815">-113 4036 628 0,'-11'-20'299'0,"7"9"2"0,4 4-140 16,2 4-85-16,-2 3-29 16,2 0-33-16,0 0-35 15,1 0-37-15,4 0-247 16,11 0 48-16</inkml:trace>
          <inkml:trace contextRef="#ctx0" brushRef="#br0" timeOffset="484050.4222">262 3966 632 0,'-16'3'259'0,"-4"12"31"16,-5 3-164-16,-1 16-4 15,-1 4-36-15,4 11-2 0,7 1-19 16,5 4-6-1,13-9-18-15,5-3-7 0,11-11-11 16,7-13-2-16,6-9-3 16,3-15 5-16,0-14-1 15,-3-17 2-15,-6-7-1 16,1-12 6-16,-10 6 0 16,2-4 4-16,-4 3-2 15,-1-7 1-15,-2 6-10 0,5-8-6 16,-9 3-8-1,6-5-3-15,-6 10-4 0,2-4-10 16,-4 11-18-16,4 7-46 16,-5 15-24-16,0 14 251 15,-12 9-577-15,-4 9 272 16</inkml:trace>
          <inkml:trace contextRef="#ctx0" brushRef="#br0" timeOffset="484476.8502">192 3834 647 0,'34'-7'194'0,"13"0"60"16,-4-3-177-16,6 3 16 16,-8 2-9-16,6 5 15 0,-12 3-14 15,2 8 2-15,-6 7-15 16,-4 9-7-16,-9 8-18 15,-2 10-8-15,-5-4-14 16,-5 6-7-16,-1-3-9 16,-1 1-36-16,1-11-25 15,1 0-233-15,-1-14-96 16,8-15-67-16</inkml:trace>
          <inkml:trace contextRef="#ctx0" brushRef="#br0" timeOffset="484491.3495">1014 3601 479 0,'-7'-5'490'0,"4"-1"-147"16,1 8-287-16,2-2 287 15,0 2-238-15,2 2-446 16,-1-1 180-16</inkml:trace>
          <inkml:trace contextRef="#ctx0" brushRef="#br0" timeOffset="480874.4733">-3071 3702 575 0,'5'-32'243'15,"1"10"24"-15,-1 6-125 16,-1 7-43-16,0 16-9 16,-8 13-4-16,-1 18 2 15,-8 11-13-15,-7 14 3 16,-2 0 3-16,-3 11-30 15,-4-13-18-15,2 8 5 16,4-10-10-16,3 6-9 16,4-11 1-16,7 2 5 15,3-12-12-15,8-10 0 0,9-14-4 16,7-6 2 0,5-14 0-16,12 0-1 0,-1-3-1 15,9-6-1-15,-1 0-2 16,1 3-4-16,-7 3 1 15,-2 1-2-15,-10 5-1 16,-3 1-26-16,-6 1-28 16,-4-5-27-16,-2 2-17 15,-2-7-53-15,-3 1 285 16,-4 2-507-16,0-1 238 16</inkml:trace>
        </inkml:traceGroup>
        <inkml:traceGroup>
          <inkml:annotationXML>
            <emma:emma xmlns:emma="http://www.w3.org/2003/04/emma" version="1.0">
              <emma:interpretation id="{BC416B2E-B75C-42DE-9055-BB75614ACB75}" emma:medium="tactile" emma:mode="ink">
                <msink:context xmlns:msink="http://schemas.microsoft.com/ink/2010/main" type="inkWord" rotatedBoundingBox="7072,6884 8638,6964 8514,9387 6948,930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63691.1662">2983 3287 416 0,'9'-21'165'0,"-2"-3"13"16,1 6-111-16,-3 4-13 15,-1 5-55-15,-1 5 20 16,-3 0 21-16,0 4-34 16,0-1-1-16,-2 1 25 15,1 0-28-15,1 0-28 16,0 0 26-16,0 0 9 16,0 0 8-16,0 0 19 15,0 0 10-15,-2 0 22 16,0 1 4-16,0 3 14 15,0 1-9-15,-5 28 0 16,-20 72-12-16,4-24 18 16,-3 9-17-16,-10 24 3 15,-5 1-7-15,-4 15-1 0,0-20-24 16,-6 24 5-16,8-15-7 16,-8 11 2-16,8-11-3 15,-4 14-6-15,9-23-11 16,-2 17-3-16,12-14-3 15,-5 6-8-15,10-21 2 16,-1-4-1-16,6-29-2 16,0-6-1-16,5-17 1 0,1-6 0 15,3-9 0-15,2-5 0 16,1-12-1-16,3-2-3 16,1-3-5-16,0-5-7 15,0-2-29-15,2 2-35 16,0-2-17-16,0 1-51 15,2-3-266-15,0-1 81 16</inkml:trace>
          <inkml:trace contextRef="#ctx0" brushRef="#br0" timeOffset="446505.6248">3631 3451 536 0,'0'-1'228'0,"-2"-1"26"16,0 0-134-16,1 0-11 16,-1 0-27-16,0 2 9 15,-2 2-17-15,-1 5 9 16,-15 39-11-16,-29 67 5 15,22-51-17-15,-7 4-1 16,3-6-15-16,-3 3-6 16,3-12-15-16,-1 3-4 15,1-11-9-15,2-3-4 16,8-10-14-16,1-3-39 16,7-9-28-16,6-7-323 15,2-5 61-15</inkml:trace>
          <inkml:trace contextRef="#ctx0" brushRef="#br0" timeOffset="460737.6636">3586 4700 585 0,'-31'-65'178'0,"11"49"55"16,2 7-137-16,-2-2-5 0,-1 2-2 0,-5 4 0 15,1 5-8-15,-2 3-26 16,4 8-2-16,-10 13 1 16,1 3-16-16,-1 1-5 0,4 7-4 15,-1 3-4-15,12-8-10 16,7-3-3-16,7 2-2 15,6-9-1-15,14-5 0 16,1-10-2-16,10-9 1 0,1-6-1 16,12-10-1-16,-9-4-3 15,5-5 0 1,-7 6-2-16,0-6 0 0,-13 9-1 16,4 4-1-16,-9 9 0 15,1 7 1-15,-5 5 1 16,1 10 2-16,-3 4 0 0,-3 8 2 15,-2 2-1 1,0 6-2-16,-2-7-10 0,2 5-32 16,0-8-26-16,0-3-53 15,0-9-248-15,-2-8 50 16</inkml:trace>
          <inkml:trace contextRef="#ctx0" brushRef="#br0" timeOffset="460983.4039">3561 4520 656 0,'9'-31'253'16,"1"2"24"-16,7-2-166 16,3 3-55-16,10-5-19 15,3 2-30-15,5 6-42 16,-6 5-246-16,6 4 66 15</inkml:trace>
          <inkml:trace contextRef="#ctx0" brushRef="#br0" timeOffset="464786.9448">3247 4002 424 0,'0'-18'221'0,"7"-51"2"0,-4 57-111 16,3 4 0-16,-3 8-43 15,-1 8 10-15,-4-8-12 16,1 3 10-16,-1 10-9 16,-4 26 2-16,-12 53-12 15,8-48-8-15,6-10-14 16,-3-1-5-16,10-8-3 15,5-4-4-15,8-10 3 0,5-9 3 16,1-9 1-16,9-9-11 16,1-4-11-16,3-7-1 15,-1 3-1-15,7-3-11 16,-6 2-8-16,-1-4-27 16,-5 7-26-16,0 1 442 15,-15 6-751-15,-3 10 389 16</inkml:trace>
          <inkml:trace contextRef="#ctx0" brushRef="#br0" timeOffset="465497.9225">2162 5373 368 0,'0'22'127'15,"4"7"388"-15,1 0-254 16,2 5 85-16,4-7-291 16,4 0-1-16,1-7-11 15,4-6-8-15,-2-7 0 16,7-5 0-16,-2-7-9 0,6-2-4 15,-3-4-8-15,4-5-3 16,-1-2-14-16,5-8-36 16,-5 1-15-16,11-6-62 15,-4 2-61-15,9 1-207 16,-5 8 25-16</inkml:trace>
        </inkml:traceGroup>
        <inkml:traceGroup>
          <inkml:annotationXML>
            <emma:emma xmlns:emma="http://www.w3.org/2003/04/emma" version="1.0">
              <emma:interpretation id="{F89ACBFC-BB20-47B5-8EA4-3D672F436F1C}" emma:medium="tactile" emma:mode="ink">
                <msink:context xmlns:msink="http://schemas.microsoft.com/ink/2010/main" type="inkWord" rotatedBoundingBox="9127,8022 11009,8118 10975,8799 9092,8703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61369.3189">4326 4375 608 0,'18'-12'331'15,"7"4"-43"-15,4 1-116 16,2 4-69-16,1 4-62 16,-1 5 30-16,1 5-5 15,-8 1-22-15,-5 12-4 16,-10-4-10-16,-9 10-3 15,-10-1-7-15,-12 9 5 16,-7-2-1-16,-5 11 7 16,0-7 2-16,-4 5 6 15,9-5-4-15,2 1-3 16,11-10-11-16,8 3-4 16,8-9-9-16,11-1-1 15,4-6-3-15,8-2-1 16,0-11-1-16,10-1-12 0,-4-6-10 15,5-5-23-15,-3 0-18 16,-4-6-31-16,-7 2-12 16,-6-3-34-16,-8 3 2 15,-14-5-229-15,-6 3 64 16</inkml:trace>
          <inkml:trace contextRef="#ctx0" brushRef="#br0" timeOffset="461973.8592">4347 4677 660 0,'8'-8'193'0,"4"-1"54"15,6-1-173-15,7 1 6 16,1 1-12-16,4 5 3 16,-1 1-4-16,2 6-9 15,-6 1-10-15,0 8 2 16,-1 3-10-16,-6 7-2 15,0 3 2-15,4 2 2 16,-2-2-9-16,10-3-1 16,5-7-3-16,2-8-10 15,3-8-5-15,2-8-1 16,-12-8-3-16,-1-7-1 16,-7-3-4-16,-10-4 0 15,-6 4 0-15,-8 1 0 16,-7 2-2-16,-11 1 0 0,-3 4-3 15,-8-2-5-15,-1 4-4 16,-3 5-5-16,5 6-6 16,3 1-3-16,5 6-24 15,9 2-40-15,6-1-20 16,11-1-266-16,-4-2 46 0</inkml:trace>
          <inkml:trace contextRef="#ctx0" brushRef="#br0" timeOffset="462283.8683">5351 4550 559 0,'-4'-9'232'0,"-3"7"31"15,-13 6-107-15,-2 9-55 16,-5 14 5-16,-3 5-11 16,-3 12-14-16,11-1-16 15,3-2-15-15,13-5-22 16,10-5-2-16,8-9-9 0,10-8-9 16,5-10 2-1,6-8 5-15,-1-5-6 0,-1-12 0 16,-8-1-1-16,-7-7 4 15,-8 2-3 1,-10-2 1-16,-5 4-4 0,-8-2 0 16,3 5-8-16,-8-1-22 15,5 1-11-15,-1 4-25 16,5 4-15-16,2 3-46 16,6 5-232-16,4 10 65 15</inkml:trace>
          <inkml:trace contextRef="#ctx0" brushRef="#br0" timeOffset="462876.4173">5583 4830 696 0,'17'-9'241'0,"-3"-11"43"0,6-3-195 16,3-10-12-16,-1 1-22 15,-2-8 3-15,0 4-2 16,0-6-5-16,-4 5-4 16,0-5-12-16,-3 13-9 15,-2 6-10-15,-6 10 5 16,-3 4 2-16,-4 18 2 0,-2 6-2 16,-3 4-1-1,2 12-4-15,-1 0-5 0,6-1-2 16,9-8-5-1,8 2-2-15,1-14-1 0,14-2 0 16,-1-12 1-16,1-5-1 16,1-6 0-16,1-6 0 15,-7-1-2-15,4-3 1 16,-2 0-2-16,-1-2 1 16,0 1-1-16,0-1 1 15,-8 2-1-15,-3 7 2 16,-7 9 2-16,-1 14 18 15,-9 12 6-15,-1 17 8 16,-7 6-1-16,-2 12 0 16,-7 0-18-16,3 13-10 15,1-7-11-15,2 10-41 16,6-6-39-16,0 6-47 16,-1-8-253-16,-6-2-32 15,-8-20-80-15</inkml:trace>
        </inkml:traceGroup>
        <inkml:traceGroup>
          <inkml:annotationXML>
            <emma:emma xmlns:emma="http://www.w3.org/2003/04/emma" version="1.0">
              <emma:interpretation id="{16C27A5F-6E0B-4012-8713-AC80671CDDEB}" emma:medium="tactile" emma:mode="ink">
                <msink:context xmlns:msink="http://schemas.microsoft.com/ink/2010/main" type="inkWord" rotatedBoundingBox="13931,7222 15727,7314 15611,9587 13815,9495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54665.8871">10373 4689 864 0,'5'20'313'0,"0"22"51"15,4 12-239-15,2 23-19 16,0 1-39-16,3 16-22 16,1-2-25-16,1 3-6 15,-1-10-9-15,3 5-23 16,-2-17-6-16,0-8-24 16,-5-20-23-16,-2-13-46 15,-7-17 465-15,-8-19-707 16,-3-10 368-16</inkml:trace>
          <inkml:trace contextRef="#ctx0" brushRef="#br0" timeOffset="355185.6583">10780 4938 809 0,'-5'-14'315'0,"0"-4"26"15,-1 7-221-15,12 4-54 16,1 5-54-16,4-3-345 16,1 3 84-16</inkml:trace>
          <inkml:trace contextRef="#ctx0" brushRef="#br0" timeOffset="353345.2208">9151 5167 519 0,'-27'-28'264'0,"3"-10"-5"16,8 2-109-16,2-10-7 15,6 9-44-15,7 2 10 16,1 12-6-16,3 7-17 16,8 12-19-16,5 18 9 15,1 15-17-15,6 22 2 16,2 10-9-16,1 20-2 16,-7-1-19-16,1 8-8 15,-7-10-10-15,-6 7-4 16,2-15-6-16,0 2-17 0,-3-18-17 15,-1-5-35-15,0-16-26 16,1-10-55-16,-3-16 48 16,-1-12-306-16,5-6 98 15</inkml:trace>
          <inkml:trace contextRef="#ctx0" brushRef="#br0" timeOffset="353830.9049">9127 5050 730 0,'9'-47'248'16,"0"8"40"-16,10 2-182 15,4 14-27-15,9 3-17 16,5 11 23-16,13 6-11 16,-3 6-18-16,5 8-8 15,-7 5-20-15,-3 6-11 16,-11 1-10-16,-4 6-2 15,-11-2-2-15,-9 6 1 16,-7-4 0-16,-9 3 0 16,-4 1 0-16,-10 1 0 15,-2-9-1-15,-10-1 0 16,1-6-1-16,-6-8-2 16,6-6 0-16,-4-4-2 0,9-5 0 15,4-4-1-15,4 0 1 16,2-2 0-16,10 7-1 15,13 1 3-15,7 6 2 16,-9-3 17-16,3 2 8 16,10 5 19-16,13 9 4 15,61 40 3-15,-55-36-14 16,8 7-8-16,-8 0-17 16,-3 4-5-16,-8-4-6 15,-3 13 0-15,-9-6-1 16,-6 9 1-16,1-5-50 0,-3 4-36 15,1-8-20-15,3-5-51 16,0-15-277-16,0-10 105 16</inkml:trace>
          <inkml:trace contextRef="#ctx0" brushRef="#br0" timeOffset="354175.1386">9696 5407 654 0,'18'-3'259'0,"9"-3"68"16,-2-6-188-16,13-6-13 15,2-6-23-15,0-3-39 16,-4 0-42-16,-6-2 10 16,-12 4-13-16,-7 0-1 15,-4 7-4-15,-8-2 0 0,-10 5-5 16,-2 6 1-16,-5 8-3 15,-5 6 5-15,-1 8 2 16,1 14 11-16,-1 2 3 16,4 14 9-16,4-5-1 15,3 11 0-15,10-6-11 16,5-2-4-16,7-5-9 16,7 1-5-16,2-14-12 0,11 2-40 15,3-7-24-15,8-9 3 16,-6-12-349-16,8-6 101 15</inkml:trace>
          <inkml:trace contextRef="#ctx0" brushRef="#br0" timeOffset="354434.1521">10151 4733 719 0,'0'16'376'0,"1"16"-9"16,3 15-163-16,5 31-70 15,2 3-49-15,-2 18-46 16,0-1-10-16,5 10-12 16,-3-14-10-16,7 0-28 0,4-19-19 15,5-6-15 1,-2-26-44-16,2-21-42 0,-7-24-230 15,-2-23 44-15</inkml:trace>
          <inkml:trace contextRef="#ctx0" brushRef="#br0" timeOffset="354928.6036">10234 5303 727 0,'-4'-18'292'0,"11"0"16"0,9 1-197 15,10-4-12-15,6-1-33 16,10-5-27-16,-1 5 9 15,12 3 3-15,-8 2-12 16,11 8-3-16,-6 9-10 16,2 11-3-16,-12 2-7 15,2 17 1-15,-12 7-5 16,-3 8 0-16,-10 0-2 16,-3 9-3-16,-7-11-4 0,-7-1-29 15,2-12-25-15,-2-6-337 16,4-12 75-16</inkml:trace>
          <inkml:trace contextRef="#ctx0" brushRef="#br0" timeOffset="318425.0881">9416 3590 602 0,'-22'-70'244'16,"21"61"25"-16,1 4-131 15,1 8-42-15,-1-1-6 0,0 2-19 16,8 14 3-16,6 25-15 15,26 67-2-15,-24-56-8 16,6 9-3-16,-6-10-13 16,2 4 0-16,-2-12-10 15,2 2-2-15,-1-12-6 16,-1-1-2-16,0-7-6 16,-2 4-5-16,-5-6-16 0,-3 2-62 15,-6-4-61-15,-4 1-60 16,2-15-190-16,-3-13-3 15</inkml:trace>
          <inkml:trace contextRef="#ctx0" brushRef="#br0" timeOffset="318841.0456">9492 4020 681 0,'-4'0'308'0,"3"2"59"0,-1 3-233 15,4 29 1-15,21 71-42 16,-3-45-37-16,1-5-45 16,5-2 48-16,-1-17-11 15,9-7 8-15,2-15-5 16,2-10 1-16,-2-6-2 16,2-7-2-16,-5-11-15 0,3-7-4 15,-5-7-9-15,5-15-9 16,-8 0-14-16,3-8-47 15,-7 1-28-15,3-9-59 16,-9 5-11-16,12-5-293 16,-6 13 79-16</inkml:trace>
          <inkml:trace contextRef="#ctx0" brushRef="#br0" timeOffset="371832.3784">9988 4911 781 0,'-3'2'313'0,"-1"0"34"0,-1-2-194 0,-1 0-10 15,1-2-12-15,1-2-58 0,0 1-12 16,3-3-21-16,1 1-27 15,0-2-28-15,1-2 5 0,12-17-43 16,41-53 154-16,-32 52-510 16,-2 2 179-16</inkml:trace>
        </inkml:traceGroup>
        <inkml:traceGroup>
          <inkml:annotationXML>
            <emma:emma xmlns:emma="http://www.w3.org/2003/04/emma" version="1.0">
              <emma:interpretation id="{05460DEA-B9C4-464F-BD2D-77D295D9A5E7}" emma:medium="tactile" emma:mode="ink">
                <msink:context xmlns:msink="http://schemas.microsoft.com/ink/2010/main" type="inkWord" rotatedBoundingBox="16168,7982 20636,8210 20553,9847 16084,9619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55488.3705">11352 4630 440 0,'18'50'173'0,"2"17"483"0,6 25-348 15,-1 11 112-15,4 27-359 16,-6-6-39-16,4 12-10 15,-7-17-7-15,-2 2-26 16,-2-24-26-16,-5-1-8 16,-5-31-16-16,-3-13-16 15,-1-29-37-15,-6-23-35 16,1-21-203-16,-8-15 19 16</inkml:trace>
          <inkml:trace contextRef="#ctx0" brushRef="#br0" timeOffset="356078.377">11428 5081 633 0,'18'-56'261'0,"9"7"45"0,0 19-163 15,8 11 5-15,-7 16-34 16,7 12-8-16,-12 7-34 16,1 13-11-16,-12 0-22 15,-3 11-10-15,-10-3-11 16,-12 7-1-16,-3-6-5 15,-8 1-5-15,-1-6 0 16,-2-1-1-16,5-10-4 0,-5-6-4 16,6-7-4-1,4-7-6-15,10-4-2 0,9-3-3 16,9-2 1-16,-10 5 5 16,5 0 7-16,23-3 2 15,61-15 2-15,-45 5 4 16,-2-5-2-16,6-8 11 15,-4-1 1-15,4-11 1 16,-8 4-1-16,-1-2 1 16,-11 4-11-16,-6-1-1 15,-8 12 0-15,-6 1 1 16,-9 6-1-16,-4 5-1 16,-5 4-1-16,-5 9-1 15,-6 3-2-15,-3 17 0 16,1 7 4-16,-3 20 13 15,7 3 6-15,1 13 7 16,8-6 6-16,6 6-9 16,5-11-14-16,5-3-3 15,7-15-6-15,6-7-6 0,5-16-7 16,8-13-24-16,1-13-16 16,8-12-14-16,-5-10-23 15,3-8-2-15,-6-2 19 16,-1-4 8-16,-6 2 10 15,-4-10 17-15,-6 1 14 16,-3 0 5-16,-3 9 14 16,-6 9 28-16,1 20 28 15,-1 16 24-15,-5 16 5 0,0 17 3 16,-2 9-22-16,2 14-20 16,0 0-23-16,0 6-4 15,4-8-17-15,1-1-42 16,1-15-36-16,5-8-320 15,1-9 55-15</inkml:trace>
          <inkml:trace contextRef="#ctx0" brushRef="#br0" timeOffset="356353.1513">12233 4796 611 0,'-9'-22'452'0,"-2"2"-89"16,4 8-120-16,5 3-120 0,4 3-129 16,9 3-6-1,-9 1-69-15,1 2-284 0,1 0 40 16</inkml:trace>
          <inkml:trace contextRef="#ctx0" brushRef="#br0" timeOffset="356777.7958">12475 4897 654 0,'7'45'358'0,"7"13"-29"16,4-2-135-16,2 7-73 16,-2-7-73-16,-1-4 16 15,-3-12-21-15,-1-8-20 16,-4-12 3-16,0-7 2 15,-4-17-2-15,4-12-8 16,-2-9-1-16,4-15-8 16,-2-7-7-16,4-7-7 15,-4-4 5-15,5-7-2 16,-1 9 0-16,3 2-1 16,-3 11 0-16,3 16 1 15,-2 18 8-15,1 18 26 16,-4 16 8-16,-2 20 8 15,-2 9 4-15,0 11-4 16,0-7-23-16,6 3-7 0,-2-12-7 16,5-6-4-16,2-12-3 15,4-11 2-15,-4-17-1 16,7-13 1-16,-1-12-1 16,-1-12 0-16,-3-6-3 15,0-7-1-15,-4-2 0 16,0 1-1-16,-3 10 0 0,1 2-1 15,1 18-1 1,-1 12 2-16,-3 13 1 0,0 13 2 16,0 13 3-16,1 8 0 15,1 4-2-15,5 6-32 16,-4-8-30-16,6 6-50 16,0-13-47-16,2-2-301 15,1-5 66-15</inkml:trace>
          <inkml:trace contextRef="#ctx0" brushRef="#br0" timeOffset="357241.3164">13585 4552 957 0,'5'29'360'0,"-3"29"60"0,-2 5-261 16,0 20-10-16,2 2-56 15,1 14-15-15,4-14-38 16,8 10-11-16,5-19-17 16,5-7-4-16,0-24-6 15,6-11 0-15,-8-27-1 16,3-16 0-16,-5-14-7 15,4-15-8-15,-5-9-6 0,0-14-11 16,-4 3-12 0,-1-5 13-16,-4 9 7 0,0 3 6 15,-1 19 11-15,1 10 11 16,-4 20 12-16,-1 17 13 16,-1 12 14-16,1 18-4 15,-1 5 0-15,-1 10-15 16,3-4-12-16,6 5-15 15,-3-12 4-15,8 0-24 16,2-13-22-16,4-7-53 16,1-13-41-16,6-11-48 15,-6-10-222-15,0-10-15 16,-7-4-66-16</inkml:trace>
          <inkml:trace contextRef="#ctx0" brushRef="#br0" timeOffset="357824.0506">14324 4926 892 0,'-5'-51'356'0,"3"11"36"16,9-3-230-16,8 7-66 15,12-2-31-15,5 4-47 16,12-2-11-16,-3 7-93 16,8 0-311-16,-9 6 75 15</inkml:trace>
          <inkml:trace contextRef="#ctx0" brushRef="#br0" timeOffset="358665.3931">14678 4908 323 0,'13'-33'152'16,"10"-3"336"-16,2 7-272 16,11 2 87-16,1 11-285 15,8 0-5-15,-6 10-8 16,16 8-1-16,-3 2-2 16,7 6-6-16,3-1-6 15,6 4-9-15,-8-7-4 16,-1-5-4-16,-6-4 5 0,-5-5 4 15,-8-6 9-15,-4 0 5 16,-7-1 7-16,-5 1 20 16,-10 5 12-16,-9 3 27 15,-6 5 10-15,-10 8 12 16,7-7-12-16,-1 2-5 16,-4 3-12-16,-22 24 4 15,-50 66-1-15,56-42 8 16,3-1-3-16,8 9-12 15,6-6-14-15,6-5-15 16,8-10-15-16,10-8-3 16,4-12-6-16,7-9-18 15,-2-11-12-15,8-9-20 16,-6-5-8-16,0-12-7 16,-7 1 14-16,1-7 10 0,-8 1 20 15,0-11 7-15,-4 3 12 16,-4-8 2-16,-1 3 2 15,3 3 0-15,-3 8 1 16,1 6-2-16,0 13 1 16,-1 7 2-16,-2 3 3 15,3 11 6-15,-5-7 5 16,0 4 11-16,2 1 4 16,9 39 12-16,12 62-2 15,-14-34 2-15,4 6 0 0,3 12-6 16,0-5-13-16,3 11-4 15,-3-13-6-15,-7 3-9 16,-6-12 1-16,-12 0 3 16,-10-12 16-16,-10-3 6 15,-4-16 0-15,-7-8-3 16,3-19-2-16,-3-7-27 16,9-16-19-16,2-15-54 15,9-9-33-15,4-14-370 16,13-7 68-16</inkml:trace>
          <inkml:trace contextRef="#ctx0" brushRef="#br0" timeOffset="358185.3213">14810 4428 995 0,'0'54'346'16,"0"5"73"-16,2 19-278 16,3-6-64-16,6 13-23 15,1-8-31-15,6 10-37 16,1-17-2-16,0 8-44 15,-4-20-28-15,-6-2-27 16,-7-17-290-16,-8 1 79 16</inkml:trace>
          <inkml:trace contextRef="#ctx0" brushRef="#br0" timeOffset="359685.8651">15264 4991 574 0,'0'-9'262'0,"-1"0"16"16,-1 1-130-16,-2 3-42 15,-1 1-3-15,-1 3-25 16,-1 2 9-16,-2 7 8 15,-5 29 4-15,-49 55-39 16,55-52-8-16,8-11-19 16,6-4-18-16,3-10-22 15,7-10 20-15,0-7-4 16,4-10-2-16,-2-5-4 0,0-8-6 16,-7 0-9-16,-2-6-23 15,-7 2-20-15,-6 1-51 16,1 8-45-16,-8 0-240 15,-2 9 35-15</inkml:trace>
          <inkml:trace contextRef="#ctx0" brushRef="#br0" timeOffset="357588.5599">14259 4917 792 0,'-1'9'350'16,"-3"18"25"-16,0 9-185 15,1 14-30-15,3 3-48 16,3 6-20-16,5-6-21 16,4-3-32-16,4-12-21 15,8-13-7-15,-1-10-6 16,12-15-9-16,-5-13 3 0,8-12-5 15,-3-2-4-15,-1-11-2 16,-9 2-1-16,-3-9 2 16,-6 5 4-16,-5-2 2 15,-4 14 4-15,-2 6 10 16,-3 15 8-16,-4 16 5 16,-1 9 6-16,5 18 3 15,1 2-13-15,3 10-10 16,4-6-12-16,7 5-52 15,-5-13-32-15,1-1-61 16,-6-10-60-16,0 2-237 16,-3-8 40-16</inkml:trace>
        </inkml:traceGroup>
        <inkml:traceGroup>
          <inkml:annotationXML>
            <emma:emma xmlns:emma="http://www.w3.org/2003/04/emma" version="1.0">
              <emma:interpretation id="{1A00B302-B75D-4EA3-9E81-93D331A7FFD0}" emma:medium="tactile" emma:mode="ink">
                <msink:context xmlns:msink="http://schemas.microsoft.com/ink/2010/main" type="inkWord" rotatedBoundingBox="21142,7988 23041,8085 22993,9028 21093,8931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361764.1786">16333 4494 712 0,'5'-10'248'16,"-1"4"50"-16,3 17-161 16,2 14-24-16,0 20 2 15,2 15-23-15,-2 17-9 16,2 5-31-16,-2 12-14 15,0-10-18-15,-2-1-4 0,-2-16-6 16,1-13 7-16,-6-23 1 16,2-13 6-16,-1-18 0 15,3-20-2-15,0-7-9 16,5-13-3-16,0-3-9 16,2-13 0-16,-1 9-1 15,5-3 0-15,-1 12 0 16,1 3-1-16,-3 19-1 0,1 5-1 15,-6 13 3-15,0 13 4 16,1 6 4-16,-1 15 1 16,0 0 4-16,0 11-3 15,4-5-6-15,5 3-1 16,2-11-2-16,11-3 0 16,4-13 1-16,6-7 0 15,3-13 0-15,3-9 0 16,-5-9 0-16,-2-10 0 15,-8-8 0-15,-4-7 0 16,-7 1 0-16,-6-3 0 16,-6 10-1-16,-3-1 1 15,-6 7-1-15,-5 0 1 16,1 10-1-16,-3 4-1 16,-1 10-1-16,-5 13-3 15,2 12 9-15,-1 16 11 16,3 6 4-16,4 14 5 0,2 0 4 15,6 7-9-15,5-12-10 16,3-2-4-16,3-15-3 16,8-10 0-16,0-15 0 15,0-14 1-15,2-9 0 16,1-20-1-16,-3-4 0 16,5-12-2-16,-3 3 0 15,1-2-1-15,-3 14 1 0,2 4-2 16,-6 13 0-16,2 8 0 15,-7 10-1-15,2 13-1 16,-4 7 1-16,-2 9-5 16,0 7-12-16,2 4-38 15,2-4-40-15,7-1-26 16,4-10-24-16,14-1-291 16,0-15 105-16</inkml:trace>
          <inkml:trace contextRef="#ctx0" brushRef="#br0" timeOffset="362542.3133">17601 4830 636 0,'-27'-5'293'16,"0"5"25"-16,-5 10-131 16,3 8-22-16,0 15-29 15,4 3-50-15,8 15-4 16,8-5-31-16,11 0-32 0,5-12 0 15,19-7-1-15,-3-16-14 16,8-15-5-16,0-12-4 16,5-18-11-16,-9-6-3 15,5-14-5-15,-5 1 4 16,-3-4 2-16,-8 4 11 16,0-6 3-16,-5 3 3 15,-2-9-1-15,0 2 0 16,-4-13-2-16,-1 13 0 15,0 7 1-15,-4 16 4 0,1 22 15 16,-2 22 15-16,1 26 13 16,-2 12 10-16,0 19 5 15,2 8-3-15,0 12-10 16,2-12-13-16,5 8-9 16,4-10-10-16,9-2-7 15,5-11-9-15,6-11-7 16,1-14-13-16,6-16-21 15,-5-18-22-15,-1-21 2 16,-7-4 1-16,2-16 1 16,-7 7 17-16,0-6 19 15,-7 7 1-15,1 5 6 16,-5 15 12-16,0 13 5 16,-3 12 1-16,1 16 19 15,-5 8 16-15,3 14-16 0,4-1-15 16,4 10-16-16,3-11-70 15,6-1-318-15,-4-8 83 16</inkml:trace>
          <inkml:trace contextRef="#ctx0" brushRef="#br0" timeOffset="362553.5806">18191 4594 853 0,'-5'-35'370'16,"-2"19"50"-16,1 3-248 16,3 8-96-16,12 1-82 15,3 6-371-15,-8 13 46 16</inkml:trace>
        </inkml:traceGroup>
      </inkml:traceGroup>
    </inkml:traceGroup>
    <inkml:traceGroup>
      <inkml:annotationXML>
        <emma:emma xmlns:emma="http://www.w3.org/2003/04/emma" version="1.0">
          <emma:interpretation id="{FD184FA0-9CB6-4305-AB3F-A5FFCC0DDBCA}" emma:medium="tactile" emma:mode="ink">
            <msink:context xmlns:msink="http://schemas.microsoft.com/ink/2010/main" type="paragraph" rotatedBoundingBox="1637,8834 24797,9315 24741,11993 1582,115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BFE7F3-384B-4633-91C3-BF09C52486D6}" emma:medium="tactile" emma:mode="ink">
              <msink:context xmlns:msink="http://schemas.microsoft.com/ink/2010/main" type="line" rotatedBoundingBox="6963,8999 24796,9369 24753,11433 6920,11062"/>
            </emma:interpretation>
          </emma:emma>
        </inkml:annotationXML>
        <inkml:traceGroup>
          <inkml:annotationXML>
            <emma:emma xmlns:emma="http://www.w3.org/2003/04/emma" version="1.0">
              <emma:interpretation id="{0C8E3766-1367-49CF-879D-BF3E371C7974}" emma:medium="tactile" emma:mode="ink">
                <msink:context xmlns:msink="http://schemas.microsoft.com/ink/2010/main" type="inkWord" rotatedBoundingBox="6951,9569 7463,9580 7450,10208 6938,10197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66929.2389">2398 5974 766 0,'13'-13'250'0,"7"4"34"0,2-1-220 16,12-5-15-16,0-1-29 15,8 3-28-15,-6-3 6 16,2-4-283-16,-8 8 89 16</inkml:trace>
          <inkml:trace contextRef="#ctx0" brushRef="#br0" timeOffset="466622.9673">2260 6017 812 0,'-2'-10'265'0,"0"10"47"16,-3 14-205-16,-5 8-39 16,-4 14-5-16,0 5-14 15,-6 10 1-15,2-4-7 16,3 7 2-16,6-7-25 16,2 1-5-16,7-10-9 0,4-7-8 15,1-8-7 1,2-14 12-16,2-12 0 0,6-10-1 15,-1-7 1-15,2-14-3 16,2 3-3-16,1-6 0 16,-7 4-2-16,1-3-2 15,-4 9-2-15,0-4-1 16,-4 11 3-16,-3-3 1 16,2 10 3-16,-4 1 3 15,1 6 2-15,1 1-3 16,-2 3 0-16,0 0-1 15,0 0-1-15,0 2-2 16,0 0-1-16,0 0-2 16,0 0 0-16,-2 0-1 15,1 2 2-15,-1 0-2 16,0 0-1-16,0 1-2 16,0-1-2-16,1 2-2 15,-1-1 4-15,0-1 3 0,0 0 3 16,2 0 3-16,0 0 2 15,0-1 1-15,0 1-1 16,0 0 0-16,0 0 0 16,0 0 2-16,0 0 0 15,0-1 4-15,0 1 2 16,2 0 7-16,0 2 8 16,1 3-1-16,8 18 0 0,24 62-1 15,-28-55-4-15,0 2-6 16,-2-3-4-16,-1 0 0 15,0-8-3-15,-3-3-17 16,-2-7-14-16,-1-12-50 16,0-10-54-16,0-14-231 15,2-6 21-15</inkml:trace>
        </inkml:traceGroup>
        <inkml:traceGroup>
          <inkml:annotationXML>
            <emma:emma xmlns:emma="http://www.w3.org/2003/04/emma" version="1.0">
              <emma:interpretation id="{61DF7AC2-2CCC-4260-BF3C-79A30E695705}" emma:medium="tactile" emma:mode="ink">
                <msink:context xmlns:msink="http://schemas.microsoft.com/ink/2010/main" type="inkWord" rotatedBoundingBox="7932,9225 12772,9326 12750,10414 7910,10314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67384.2015">3312 5832 623 0,'0'-35'227'0,"3"-1"48"16,-1 9-168-16,0 4-8 16,5 5-17-16,-5 16 5 15,0 11-17-15,-4 20 6 16,-2 16-5-16,-8 22-4 16,-5 5-15-16,-4 14-6 15,-3-4-15-15,-6 8-5 0,2-11-11 16,1 2-3-16,8-16-5 15,-1-12 0-15,12-21-1 16,5-16 2-16,5-21-1 16,8-17 0-16,9-10-1 15,8-15-3-15,1 0-4 16,10-11-9-16,-3 8-2 0,3-3-1 16,-6 14 0-16,-1 4 0 15,-4 17 8-15,-9 15 1 16,-6 14 2-16,-3 12 1 15,-3 10 1-15,-8 10 1 16,2 0 1-16,0 11 0 16,0-1 1-16,4 6-33 15,3-5-14-15,6-3-44 16,3-10-26-16,9-10-278 16,0-22 72-16</inkml:trace>
          <inkml:trace contextRef="#ctx0" brushRef="#br0" timeOffset="468004.5521">3819 6162 706 0,'-8'-20'276'0,"-6"9"42"0,-4 15-186 16,-7 10-5-16,-1 11-38 15,-6 11-4-15,1 4-19 16,10 9-2-16,6-6-34 15,6-1-8-15,13-10-10 16,5-5-11-16,5-14-11 16,11-10 14-16,3-12-2 15,4-9 1-15,-1-7-2 0,3-7-2 16,-7 1-3 0,2-3-2-16,-7 1-1 0,1 3 2 15,-10 6 0-15,-1 4 3 16,-5 9 3-16,-3 11 2 15,-9 9 2-15,1 11 0 16,-5 6-1-16,0 8 1 16,0-2-2-16,0 6-14 15,4-7-16-15,3 1-51 16,4-8-26-16,-4-4-282 16,7-6 48-16</inkml:trace>
          <inkml:trace contextRef="#ctx0" brushRef="#br0" timeOffset="468012.5679">3853 6046 740 0,'5'-29'294'0,"6"4"64"0,2 0-269 15,14 3-20-15,2 8-42 16,5-1-53-16,0 4-56 15,4 11 4-15,-11 4-85 16,4 0-139-16,-8 3-23 16</inkml:trace>
          <inkml:trace contextRef="#ctx0" brushRef="#br0" timeOffset="468369.9042">4340 5961 280 0,'6'-5'415'16,"-6"0"-123"-16,-2 5-154 15,0 0 183-15,0 0-232 16,0 1-22-16,1 3-2 16,-3 7 3-16,-5 27 4 15,-9 50-19-15,18-46-7 16,3-6-9-16,5 3-17 16,-5-6-17-16,-3 3 5 15,-5-3-3-15,-10 3 1 16,1-9-1-16,-8-2-19 15,6-5-15-15,-4-9-36 16,11-10-30-16,0-6-305 16,6-9 75-16</inkml:trace>
          <inkml:trace contextRef="#ctx0" brushRef="#br0" timeOffset="468713.5441">4629 5649 594 0,'7'13'318'15,"-12"14"0"-15,-8 14-107 0,-7 19-94 16,-2 5-24-16,-6 5-5 16,6-3-15-16,-3 2-16 15,5-13-18-15,7-4-8 16,11-11-16-16,8-10-13 15,5-15 3-15,7-10 0 16,5-10-2-16,2-14 1 16,1-7-2-16,3-8-2 15,-4-1-2-15,0-4 1 16,-3 6-1-16,-1 6 1 16,-10 10-1-16,0 9 2 15,-11 11 2-15,-7 14 4 16,-8 5 3-16,-4 15 4 15,-7 2 1-15,1 8 0 16,3-1-5-16,-3 7-2 16,9-5-2-16,3 2-18 0,6-10-32 15,9-3-32-15,7-14-29 16,9-8 516-16,2-13-806 16,7-10 449-16</inkml:trace>
          <inkml:trace contextRef="#ctx0" brushRef="#br0" timeOffset="469140.6775">4927 6149 581 0,'-9'4'330'0,"-8"8"-15"16,1 8-128-16,-6 11-44 15,-1-2-44-15,1 7-35 16,10 0-3-16,-5-4-7 15,14-5-12-15,3-3-11 16,7-4-12-16,7-11-5 16,5-6-7-16,-1-8-6 15,0-8 3-15,1-8-4 16,-4-6-6-16,3-4-15 16,-4 0-7-16,1-3-9 15,-3 2-1-15,3-6-8 16,-2-2 9-16,3-11-6 15,0-5 0-15,11-10-14 0,2-3 2 16,7-12-14-16,2 7 9 16,7 0 7-16,-3 16 18 15,-5 9 18-15,-6 22 28 16,-4 13 29-16,-12 16 18 16,-12 19 27-16,-8 17 4 15,-11 26 9-15,-6 6-16 16,-7 20-5-16,-2-7-23 15,-3 11-6-15,2-13-17 16,-3 9-9-16,8-10-10 0,4 8-6 16,8-12-14-16,8-2-29 15,5-20-18-15,10-7-59 16,1-24-15-16,5-15-266 16,4-19 56-16</inkml:trace>
          <inkml:trace contextRef="#ctx0" brushRef="#br0" timeOffset="469440.2178">4948 5963 753 0,'-3'-27'268'16,"13"6"38"-16,-1 1-211 16,6 0-22-16,1 4-41 15,2-4-12-15,0 5-23 16,4 6-34-16,0 4-28 15,1 5-245-15,-1 5 39 0</inkml:trace>
          <inkml:trace contextRef="#ctx0" brushRef="#br0" timeOffset="469879.6026">5506 6037 184 0,'-20'-3'458'0,"-5"8"-147"15,-2 6-98-15,-8 11 129 16,5 1-246-16,-5 13-15 16,8 4-25-16,0 5-8 15,9-7-19-15,11 0-6 16,7-9-9-16,9-8-9 15,9-10-2-15,11-11-9 16,-4-9-5-16,8-11-5 0,-4-5-2 16,-1-8-3-16,-4 3 6 15,1-5-2-15,-1 5 3 16,-1-3 1-16,-7 8 1 16,-3 5 6-16,-6 11 5 15,-5 7 18-15,-4 13 8 16,0-9 5-16,1 3 2 0,-10 31 1 15,-20 67-14-15,17-47-5 16,3 0-4-16,9 6-6 16,4-7-8-16,5 5-41 15,0-17-26-15,4-12 7 16,-2-22-314-16,9-14 87 16</inkml:trace>
          <inkml:trace contextRef="#ctx0" brushRef="#br0" timeOffset="470221.7245">5944 5682 827 0,'-7'27'305'0,"-9"16"56"0,-2 9-226 16,-4 13 1-16,0-3-41 15,-5 8-1-15,6-5-28 16,-6 4-9-16,7-8-23 16,-2 6-7-16,10-8-18 15,1 8-4-15,7-15-42 16,4 1-45-16,2-15-35 16,7-11-313-16,0-20 47 15</inkml:trace>
          <inkml:trace contextRef="#ctx0" brushRef="#br0" timeOffset="471109.8868">5930 6234 639 0,'-24'31'346'15,"5"3"-13"-15,-1 11-109 16,7 0-122-16,8 4-16 15,5-9-24-15,7-1-15 16,4-12-16-16,7-10-2 16,3-14-11-16,6-10-10 15,-3-8 2-15,1-12-8 16,-7-3-9-16,-3-5-6 16,-12 1-14-16,-1-4-7 15,-9 6-1-15,-2-1 9 16,-2 3 6-16,2-3 12 0,2 4 6 15,0-1 6-15,5 6-3 16,2 1 3-16,5 5-1 16,2 0 1-16,6 3-1 15,7-1-4-15,2 7-9 16,3 0-25-16,0 2-15 16,4 5-24-16,-4 4-11 15,2-1-21-15,-3 5 6 0,3 5-38 16,-2-4-28-16,2 2 50 15,-3-4 32-15,4 3 37 16,-4-7 64-16,-1 1 81 16,-3-4-21-16,-2-1 21 15,-3 3-6-15,-6 0 0 16,-6-2-11-16,-6 6 3 16,1-4-12-16,-2 1 7 15,-1 3-2-15,-2 1-5 16,-6 19-12-16,-70 70 0 15,54-53-14-15,2 12-2 16,9-7-13-16,4 7-3 16,10-12-10-16,2 1-4 15,9-15-5-15,6-4-1 16,3-10-1-16,8-11 1 16,1-13 1-16,6-13-1 0,-6-6-1 15,2-15-1-15,-5 0-3 16,1-4-1-16,-5-2 1 15,4-6 0-15,-2 2-1 16,7-8-1-16,-2 4 0 16,4-8 0-16,-2 4-1 15,2-9 0-15,-2 8 0 16,0-2-2-16,-4 13-11 16,1 5-27-16,-6 21-17 0,-5 1-15 15,-10 15-15-15,-6 8-319 16,-10 5 116-16</inkml:trace>
          <inkml:trace contextRef="#ctx0" brushRef="#br0" timeOffset="471509.8853">6365 5922 511 0,'14'2'186'0,"13"-10"20"16,6 3-139-16,8-1 9 15,1 8-10-15,3 2 27 16,-9 9 8-16,0 6 23 16,-9 7-17-16,-3 4 3 15,-8 6-25-15,2 8-7 16,-7-3-26-16,-1 8-11 16,-2-8-20-16,-3 5-10 15,-5-9-10-15,0 0-2 16,-2-10-68-16,1-8-319 0,-1-11 84 15</inkml:trace>
          <inkml:trace contextRef="#ctx0" brushRef="#br0" timeOffset="471519.885">6843 5898 860 0,'-2'-2'285'0,"0"-3"18"16,6 5-247-16,-4 0-44 16,2 0-50-16,1 0-74 15,3 0-191-15,10 0 39 16</inkml:trace>
          <inkml:trace contextRef="#ctx0" brushRef="#br0" timeOffset="471873.4921">7068 5998 237 0,'-1'43'464'16,"-1"-5"-150"-16,-7 12-121 16,0-3 148-16,-4 7-249 15,4-5-32-15,-5 0-5 16,7-11-19-16,-4-8 1 0,7-15-5 16,2-15-4-16,10-13-9 15,4-14-3-15,10-9-7 16,3-9-4-16,2 2-4 15,0-8 0-15,0 6-1 16,4 3-1-16,-6 12-1 16,-3 4 1-16,-4 14 1 15,-2 15 8-15,-9 8 5 0,-3 13 6 16,-6 6 2-16,-1 8 0 16,-3 0-8-16,3 6-3 15,-1-3-5-15,2 6-21 16,4-6-21-16,0 5-50 15,1-9-32-15,-1 0-292 16,5-9 58-16</inkml:trace>
          <inkml:trace contextRef="#ctx0" brushRef="#br0" timeOffset="472264.153">7352 6404 332 0,'77'-83'414'0,"-48"50"-112"15,4 4-188-15,3 0 218 16,-4 9-247-16,-1 8-10 0,-8 10-13 16,-1 9 5-16,-9 6-12 15,-2 14-10-15,-8 2-3 16,-3 9-7-16,-5 0-15 15,-2 10-6-15,-2-6-7 16,-2 1 0-16,3-7-1 16,3-3-108-16,1-13 249 15,6-2-550-15,2-17 158 16</inkml:trace>
          <inkml:trace contextRef="#ctx0" brushRef="#br0" timeOffset="472279.1146">7913 6144 908 0,'-5'21'341'0,"-4"14"51"16,0 1-249-16,3 11-16 16,-3-2-55-16,-4 3-17 15,6-4-30-15,2 1-29 16,-1-13-38-16,8-3-74 15,2-13-300-15,7-10 49 16</inkml:trace>
          <inkml:trace contextRef="#ctx0" brushRef="#br0" timeOffset="472546.4003">7967 6012 453 0,'-7'-18'580'15,"-4"9"-171"-15,0 7-271 16,2 4 275-16,6 11-390 16,-3-1-328-16,10 8-104 15,10 5-93-15</inkml:trace>
        </inkml:traceGroup>
        <inkml:traceGroup>
          <inkml:annotationXML>
            <emma:emma xmlns:emma="http://www.w3.org/2003/04/emma" version="1.0">
              <emma:interpretation id="{2DBA443F-C531-4CA9-AFFD-625752266B79}" emma:medium="tactile" emma:mode="ink">
                <msink:context xmlns:msink="http://schemas.microsoft.com/ink/2010/main" type="inkWord" rotatedBoundingBox="14236,9527 18788,9621 18753,11308 14201,11214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363879.3321">9470 6967 526 0,'13'-51'277'0,"14"4"15"16,4 16-126-16,12 1-18 16,2 10-45-16,7 0-4 15,1 11-32-15,4 0-5 16,-6 9-20-16,-2 5-9 16,-13 6-16-16,-13 7-3 15,-17 6-6-15,-17 5-1 16,-13-2 0-16,-12 2-1 15,0-4-2-15,-7-2-1 16,3-8 0-16,1 1-1 16,8-5-1-16,4 1 0 15,11-3-1-15,8 4 0 16,10-2 1-16,13 0 1 0,4-4 3 16,16-5 0-16,1-2 1 15,14-9 0-15,1-9-1 16,10-8-1-16,-7-1-2 15,4-7 1-15,-16 0-1 16,-6-2 0-16,-16 1 1 16,-4 5 0-16,-11 8-1 15,-5 0 0-15,-5 8 0 0,-6 1-2 16,-2 4 0-16,-7 6 7 16,6 6 5-16,-8 14 14 15,4 8 5-15,6 11 7 16,1 4-5-16,4 5-4 15,7 0-13-15,9 0-5 16,5-9-8-16,10-3-1 16,3-12-4-16,5-12-12 15,-3-14-7-15,3-10-11 16,-4-8-4-16,2-8-3 16,-3-1 8-16,0-8 5 15,-5 6 13-15,-2-6 5 16,-4 6 4-16,-2 1 3 15,-4 13 0-15,-3 4 0 16,0 13-2-16,-3 10 1 16,-3 5 1-16,-1-10 1 15,0 2 1-15,0 10-36 0,6 13-30 16,19 55-318-16,-16-63 57 16</inkml:trace>
          <inkml:trace contextRef="#ctx0" brushRef="#br0" timeOffset="363240.26">9443 6505 419 0,'-11'-56'767'0,"6"12"-476"0,9 24-302 0,8 26 146 0,4 25-155 16,8 30-156 0,1 15 269-16,0 23 270 0,-3-2-315 15,3 12-12 1,-1-17-14-16,-3 14-8 0,-1-14-9 15,-2 7-3-15,-1-16-25 16,-8-10-27-16,-6-28-13 16,-3-15-38-16,-5-24-26 15,-6-13-4-15,-5-11-218 16,-8-11 60-16</inkml:trace>
          <inkml:trace contextRef="#ctx0" brushRef="#br0" timeOffset="364579.8753">10434 6555 626 0,'5'-47'249'0,"8"2"39"16,3 18-162-16,6 14 8 15,-2 22-14-15,3 18-9 16,1 15-24-16,-1 12 0 15,-1 4-25-15,1 7-24 16,-3-6-4-16,5 3 1 16,1-10-7-16,-1-7-11 15,-5-12-4-15,-2-10-1 16,-7-12-6-16,-2-15-7 16,-6-8 7-16,1-12 0 15,3-5-3-15,-3-10-2 16,-1-3-2-16,8-8-2 15,-2 1-6-15,2-7-7 16,0 5 2-16,3 6 0 16,-3 13-1-16,3 19 12 15,1 20 13-15,1 26 3 0,0 12 12 16,2 18 8-16,-5-3-3 16,1 7-3-16,-1-13-4 15,7-6-9-15,-2-13-5 16,4-10-1-16,-3-16-1 15,1-13 0-15,-5-12-2 16,1-13-1-16,-5-5-1 16,0-9-1-16,-2-1-1 15,-6-8 0-15,1 5 0 16,1 2-1-16,2 11 0 0,-1 10-3 16,3 19-1-16,0 17 2 15,0 14 0-15,0 10 1 16,2 7 2-16,3 8 1 15,1-6-20-15,8 5-22 16,2-8-54-16,12-3 329 16,4-10-681-16,22-3 302 15</inkml:trace>
          <inkml:trace contextRef="#ctx0" brushRef="#br0" timeOffset="364846.8667">11885 6570 693 0,'-2'-29'321'0,"-5"5"15"16,1 17-182-16,3 20-8 15,1 10-57-15,2 10-9 0,2 6-12 16,-1 10-5-16,1-11-18 16,0 5-5-16,-2-7-14 15,-4 4-14-15,-3-8-4 16,-2 5-4-16,-2-7-9 15,-1 1-21-15,1-9-15 16,0-3-32-16,2-11-19 16,5-7-46-16,4-8 176 0,0 4-415 15,0-5 174-15</inkml:trace>
          <inkml:trace contextRef="#ctx0" brushRef="#br0" timeOffset="365184.6002">12018 6501 882 0,'20'23'301'0,"-2"12"74"16,2 8-242-16,3 9-4 15,-3-5-4-15,2 4-45 16,-4-8-20-16,0 0-1 16,-4-12-21-16,4-6-21 15,-5-12 1-15,11-11-5 16,-1-17-6-16,8-10-15 15,-1-9-16-15,5-15-13 16,-6 2-11-16,-1-9-13 0,-6 6 13 16,-2 3 14-16,-2 14 11 15,-4 12 11-15,-3 15 19 16,2 22 16-16,-6 10 6 16,2 8 11-16,-2 6 1 15,10 7 0-15,-1-13-13 16,9-2-6-16,2-8-9 15,4-11 0-15,-2-12-5 16,-4-6 0-16,-7-10 4 16,-2-6 2-16,-9-3-3 15,-3-5-2-15,-6 6 0 0,-5-2-8 16,-6 1-8-16,-5-1-6 16,-1 0-43-16,-1 1-41 15,3 1-19-15,1 5-50 16,9 7-50-16,3 6-183 15,4 8 40-15</inkml:trace>
          <inkml:trace contextRef="#ctx0" brushRef="#br0" timeOffset="365570.2599">13151 6463 539 0,'11'-4'353'0,"4"15"-17"16,-6 13-88-16,-2 17-104 0,0 6-38 16,2 13-14-16,-2-4-30 15,6-4-3-15,0-12-7 16,7-8-7-16,1-12-13 16,4-13-5-16,-1-9-12 15,1-8-2-15,-5-12-4 16,-4-7-3-16,-1-2-2 15,-4-3-1-15,-6-2-2 0,0-7-3 16,-5 1-17-16,-1-8-18 16,-3 1-45-16,0-7-39 15,1 6-307-15,1-5 65 16</inkml:trace>
          <inkml:trace contextRef="#ctx0" brushRef="#br0" timeOffset="366230.0926">13415 6256 927 0,'2'-51'310'0,"7"-12"52"16,9 2-263-16,16-1-38 16,6 10-56-16,8 1-363 15,-4 19 88-15</inkml:trace>
          <inkml:trace contextRef="#ctx0" brushRef="#br0" timeOffset="365881.2138">13541 5945 581 0,'20'27'413'16,"-7"9"-44"-16,3 20-54 15,0 6-162-15,2 12-21 16,2-2-43-16,2 14-17 16,1-4-33-16,6-1-10 15,-4-14-17-15,1-2-26 16,-3-20-21-16,-1-7-35 15,-10-17-24-15,-3-3-38 0,-10-12-3 16,-7-6-16-16,-6-8 3 16,-11-4 34-16,-6-6 52 15,-3-11 34-15,3-4 45 16,4-4 54-16,9-1 11 16,9-2 13-16,11 11 6 15,10 4-2-15,6 5-20 16,13 0-21-16,5 4-24 15,6-2-19-15,-5 2-9 16,7-1-10-16,-6 1-18 16,-4 2-52-16,-5 3-302 0,-7 2 67 15</inkml:trace>
        </inkml:traceGroup>
        <inkml:traceGroup>
          <inkml:annotationXML>
            <emma:emma xmlns:emma="http://www.w3.org/2003/04/emma" version="1.0">
              <emma:interpretation id="{884F6B8E-84F0-4CB9-81E0-1375A00C1701}" emma:medium="tactile" emma:mode="ink">
                <msink:context xmlns:msink="http://schemas.microsoft.com/ink/2010/main" type="inkWord" rotatedBoundingBox="19451,9258 24796,9369 24761,11031 19416,10920">
                  <msink:destinationLink direction="with" ref="{6F2CF0A5-F68E-41D2-8240-FF4EB5F47232}"/>
                </msink:context>
              </emma:interpretation>
              <emma:one-of disjunction-type="recognition" id="oneOf17">
                <emma:interpretation id="interp25" emma:lang="" emma:confidence="0">
                  <emma:literal>pillaging</emma:literal>
                </emma:interpretation>
                <emma:interpretation id="interp26" emma:lang="" emma:confidence="0">
                  <emma:literal>ppulaigma</emma:literal>
                </emma:interpretation>
                <emma:interpretation id="interp27" emma:lang="" emma:confidence="0">
                  <emma:literal>ppulaugma</emma:literal>
                </emma:interpretation>
                <emma:interpretation id="interp28" emma:lang="" emma:confidence="0">
                  <emma:literal>putamina</emma:literal>
                </emma:interpretation>
                <emma:interpretation id="interp29" emma:lang="" emma:confidence="0">
                  <emma:literal>ppulayma</emma:literal>
                </emma:interpretation>
              </emma:one-of>
            </emma:emma>
          </inkml:annotationXML>
          <inkml:trace contextRef="#ctx0" brushRef="#br0" timeOffset="366546.4928">14635 6468 515 0,'2'-1'0'0,"-1"1"594"15,1 3-594-15,5 17 120 16,29 76-69-16,-27-46 380 16,0-5-425-16,2 2 400 15,-3-9-451-15,2-5-44 16,3-13-32-16,1-6-308 16,-3-16 71-16</inkml:trace>
          <inkml:trace contextRef="#ctx0" brushRef="#br0" timeOffset="366554.4705">14667 6207 532 0,'16'-34'447'0,"2"10"-136"15,11 10-337-15,2 8 26 16,3 10-256-16</inkml:trace>
          <inkml:trace contextRef="#ctx0" brushRef="#br0" timeOffset="366985.8026">15322 6402 352 0,'0'-15'471'0,"-7"1"-128"16,-4 3-199-16,-7 9 231 15,0 8-286-15,-5 15-10 16,1 12-3-16,-3 15 6 16,3 7-17-16,2 2-2 15,9-6-9-15,4-1-25 16,11-13-15-16,10-9-3 16,8-11-6-16,12-16-6 0,2-8-10 15,6-20-17-15,-3-9-17 16,-2-18-16-16,-10 0 24 15,-4-15 8-15,-8 8 17 16,-3-6 16-16,-6 6 16 16,-1-8-20-16,0 11 0 15,-3 2 0-15,0 15 4 16,0 12 13-16,-2 18 7 16,-4 17 17-16,1 15 5 15,1 17 4-15,-4 9-11 0,3 20-5 16,5 2-16-16,3 19-5 15,0-10-11-15,8 10-3 16,1-14-15-16,6 2-13 16,-3-26-109-16,6-3-330 15,0-20 64-15</inkml:trace>
          <inkml:trace contextRef="#ctx0" brushRef="#br0" timeOffset="367955.9455">15705 6465 830 0,'5'16'332'0,"2"22"44"15,1 7-199-15,1 16 0 16,-2-1-96-16,6 16-11 16,-3-9-34-16,1 7-32 0,-2-9-32 15,-2 9 28 1,-5-20-17-16,-2 0-25 0,-5-18-15 15,-4-11-35-15,-2-21-8 16,-2-11-23-16,1-15 13 16,-3-11 10-16,3-8 35 15,-5-10 19-15,7 1 31 16,-3-15 11-16,6 2 5 16,5-13-1-16,6 7 2 15,6-3 20-15,7 18 11 0,10 5 13 16,0 24 13-16,3 12 50 15,-3 17-5-15,4 14 13 16,-9 11 14-16,-1 9-10 16,-3 2-45-16,4 5-10 15,-6-7-21-15,8-4-21 16,-1-9-1-16,3-5-5 16,-3-15-2-16,4-8-3 15,-5-10-5-15,-1-14-1 16,-6-9-3-16,-1-6-14 15,-5 3-9-15,-5-14-20 16,-2 7-12-16,-1-7-25 16,-1 3-5-16,-1-10-21 15,2 8 6-15,5 5 2 16,3 14 25-16,-2 10 13 16,4 18 29-16,-2 19 44 0,-2 11 24 15,2 17 23-15,0 14 12 16,6 18 16-16,-3 5-25 15,1 15-3-15,1-6-21 16,4 4-2-16,-3-10-9 16,3 4-12-16,4-15-11 15,-3-5-1-15,-6-15-5 16,-4-15-5-16,-4-25 8 16,-5-22 0-16,-3-20-2 15,1-17 1-15,0-12-4 0,2-19-1 16,2-1-2-16,3-17-17 15,-1 1-5-15,9-5-2 16,1 18 1-16,1 11 7 16,1 30 23-16,2 22 9 15,-4 24 26-15,-1 14 13 16,-4 13-1-16,0 10 1 16,-5 3-3-16,-4 6-19 15,-4-7-11-15,-7 4-2 16,-3-11-7-16,-2-1-1 15,-3-10-10-15,1-7-33 16,0-13-32-16,-3-6-61 16,1-7-63-16,-7-4 459 15,2-4-726-15,-12-1 372 16</inkml:trace>
          <inkml:trace contextRef="#ctx0" brushRef="#br0" timeOffset="368260.5401">16040 6331 509 0,'2'-38'362'15,"9"-1"-45"-15,7 8-90 16,11-3-114-16,2 0-60 16,10 1-35-16,-1 2-45 15,9 4-70-15,-8 6-227 0,8 12 33 16</inkml:trace>
          <inkml:trace contextRef="#ctx0" brushRef="#br0" timeOffset="368280.4359">16557 6200 579 0,'10'54'354'15,"-4"-6"-14"-15,1 14-83 16,-2-4-105-16,8 7-18 16,0-10-44-16,10-2-6 15,4-13-27-15,7-12 1 16,3-15-14-16,8-15-5 16,-7-7-13-16,1-23-6 15,-6-6-10-15,-1-13-3 16,-8-1-5-16,1-13-5 15,-7 11-13-15,0-11-48 16,-2 4-28-16,-1-12-28 16,-6 5-327-16,2-17 86 15</inkml:trace>
          <inkml:trace contextRef="#ctx0" brushRef="#br0" timeOffset="368634.2924">17309 5584 142 0,'25'56'655'0,"-7"11"-250"16,-1 20-59-16,-1 1 92 16,4 19-322-16,-6-14-60 15,0 10-18-15,3-14-33 0,-1 6-60 16,-2-15-11-16,6-3-55 15,-2-19-32-15,-5-7-284 16,0-26 86-16</inkml:trace>
          <inkml:trace contextRef="#ctx0" brushRef="#br0" timeOffset="368902.4705">17623 6155 527 0,'27'-17'400'0,"7"14"-36"16,-7 12-78-16,4 12-104 0,-4 10-42 16,-2 9-25-1,-8 1-36-15,1 4-5 0,-7-3-19 16,-4-1-18-16,-7-6 3 16,-2-3 5-16,-5-10-17 15,-6-4-6-15,0-9-5 16,-1-2-11-16,-2-9-10 15,0 0 5-15,-3-1-1 16,1 1-2-16,2 0 1 16,0 8-1-16,3 1-1 15,2 9 1-15,6 4-1 16,0 2-7-16,6-4-9 0,5-2-32 16,7-7-22-16,5-16-43 15,5-2-14-15,9-15-50 16,1-6 5-16,1-12-231 15,-5 4 60-15</inkml:trace>
          <inkml:trace contextRef="#ctx0" brushRef="#br0" timeOffset="369423.7857">17962 6263 724 0,'4'-13'347'16,"-4"11"9"-16,2 10-140 16,-2-7-80-16,0 3-15 15,0 14-34-15,9 25-4 16,23 51-26-16,-8-47-9 15,1-11-18-15,4-7-9 16,-2-11-11-16,0-9-2 16,-5-11-3-16,3-12 0 15,-9-6-2-15,7-9-21 0,-3-5-18 16,0-9-36-16,0 6-18 16,5-9-41-16,-3 4-3 15,5-1-21-15,2 7 21 16,3-4 12-16,-5 11 41 15,2 0 33-15,-9 8 53 16,-2 3 54-16,-11 8 31 16,-5 12 23-16,-7 9 40 15,-8 14 21-15,-5 8-26 0,-7 14 4 16,-2 2-15-16,0 15-38 16,3-4-37-16,4 9-12 15,10-12-28-15,6-1-9 16,11-16-12-16,13-9-4 15,5-17-22-15,8-14-33 16,-1-9-32-16,1-20-14 16,-6-3-6-16,0-13 8 15,-5 1 27-15,-6-8 22 16,-5 7 10-16,-2-7 5 16,-2 6 11-16,-5 5 5 15,3 12 42-15,-3 9 44 16,0 18 41-16,-4 17 15 15,0 12 12-15,0 20-17 0,4 11-34 16,2 23-33 0,-3 0-11-16,3 7-11 15,-2-8-15-15,1 3-7 0,-1-20-11 16,7-4-47-16,0-13-15 16,4-14-55-16,-4-14-19 15,4-14-46-15,-8-19 19 16,2-12-268-16,-1-9 88 15</inkml:trace>
          <inkml:trace contextRef="#ctx0" brushRef="#br0" timeOffset="369654.3311">18852 6144 806 0,'12'32'443'15,"-8"15"-71"-15,1 22-182 16,4 1-101-16,2 11-116 15,2-12 30-15,3-6-62 16,8-20-319-16,-4-7 71 16</inkml:trace>
          <inkml:trace contextRef="#ctx0" brushRef="#br0" timeOffset="370027.9537">18882 6086 297 0,'-12'-31'0'0,"-1"13"578"16,6 0-394-16,12 9 180 15,12 0-354-15,6 7 311 16,4 1-365-16,0 6-1 16,4 8-2-16,-8 8 22 15,-1 14 36-15,0 6 11 16,1 17 10-16,-7-6 4 15,4 11 6-15,-4-10-14 16,1 1-6-16,-3-16-2 0,-1-1 5 16,-2-17-1-16,-4-16 8 15,-2-15 0-15,1-18-4 16,-1-7-6-16,0-13-2 16,1 4-7-16,8-7-1 15,-1 9-4-15,3-2-3 16,2 14-5-16,2 6 8 15,-5 14 10-15,-3 14 21 16,-6 12 21-16,1 16-3 16,-4 6-7-16,3 10-11 15,1-2-20-15,2 6-32 16,2-10-17-16,3 3-22 16,4-14-21-16,8-4-96 15,-1-10-284-15,4-3 67 16</inkml:trace>
          <inkml:trace contextRef="#ctx0" brushRef="#br0" timeOffset="370411.4476">19658 6236 421 0,'0'-45'405'0,"-5"9"-80"16,-4 5 68-16,-2 18-174 15,-5 17-38-15,-4 14-9 16,-9 16-2-16,6 8-64 15,-3 8-65-15,10-1 16 16,7 1-16-16,11-8-23 0,11-8-9 16,7-16-10-1,7-12-5-15,1-14-12 0,7-11-7 16,-6-8-3-16,-2-4 1 16,-4 2 1-16,1-7 13 15,-10 7 8-15,2 0 3 16,-1 8 2-16,-1 10 9 15,-5 12 3-15,0 16 6 16,0 12 6-16,0 16 1 16,2 3-7-16,5 16-18 15,4-10-22-15,7 3-101 16,-2-10-122-16,8 2-262 16,-4-13-34-16</inkml:trace>
        </inkml:traceGroup>
      </inkml:traceGroup>
      <inkml:traceGroup>
        <inkml:annotationXML>
          <emma:emma xmlns:emma="http://www.w3.org/2003/04/emma" version="1.0">
            <emma:interpretation id="{D91FEA10-DED6-46BE-97A9-71F13D2BA3A2}" emma:medium="tactile" emma:mode="ink">
              <msink:context xmlns:msink="http://schemas.microsoft.com/ink/2010/main" type="line" rotatedBoundingBox="1527,8930 5101,8807 5190,11391 1616,11515"/>
            </emma:interpretation>
          </emma:emma>
        </inkml:annotationXML>
        <inkml:traceGroup>
          <inkml:annotationXML>
            <emma:emma xmlns:emma="http://www.w3.org/2003/04/emma" version="1.0">
              <emma:interpretation id="{932A5538-00B6-42A5-AF88-4BBB52C14B6F}" emma:medium="tactile" emma:mode="ink">
                <msink:context xmlns:msink="http://schemas.microsoft.com/ink/2010/main" type="inkWord" rotatedBoundingBox="1527,8930 5101,8807 5190,11391 1616,11515"/>
              </emma:interpretation>
              <emma:one-of disjunction-type="recognition" id="oneOf18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495134.5788">-3201 7181 154 0,'0'-2'88'0,"0"-1"3"16,0-1-29-16,0 1-10 16,0-1-2-16,0 0 2 15,0 1-3-15,0-1 15 16,0 1-2-16,0-1 4 16,0 0-1-16,0-1 4 15,0 0-8-15,0-1 4 16,0-1-3-16,0 0 6 15,2-2 0-15,0-4 0 0,0 0-36 16,-1 3-2-16,1-3-10 16,0 4-7-16,0 0-9 15,0 2 27-15,-1-1-5 16,1 3 2-16,0 3 16 16,0 6 12-16,5 27 1 15,7 100 2-15,-17-48-2 16,-1 17-19-16,-1-10-14 15,1 4-4-15,4-22-8 16,2-5-1-16,2-22-1 16,1-13 3-16,2-16 3 0,0-12 10 15,3-13 0-15,2-11 0 16,6-7-5-16,0-11-4 16,2-2-11-16,2-8-2 15,-1 1-2-15,-1-7 0 16,4 1-1-16,1-8 1 15,0 3-1-15,6-10-1 16,-2 5-3-16,5-4-15 16,-7 9-10-16,9 4-11 15,-11 20-29-15,-1 5-41 16,-6 14-13-16,2 8-260 16,-15 7 49-16</inkml:trace>
          <inkml:trace contextRef="#ctx0" brushRef="#br0" timeOffset="495568.4287">-2871 7492 723 0,'13'16'255'15,"10"-7"46"-15,6-2-185 16,9-5-21-16,-2-7-33 0,2-8-5 16,-5-3-18-16,-1-6-19 15,-10 2 3-15,-2-5-4 16,-6 1-8-16,-5-1-2 16,-7 5-4-16,-4 0 0 15,-1 4 0-15,-5 2-2 16,-1 3-2-16,-3 6 0 15,-3 3-1-15,-3 9 0 16,-2 9 1-16,2 6 4 16,4 7 2-16,-2 10 2 15,5-2 0-15,2 6 0 16,2-2-4-16,3 3-1 16,6-8-2-16,1 2-10 15,8-10-10-15,4-2-28 16,1-12-14-16,7-5-51 15,1-12 146-15,-1-10-376 0,-3-5 151 16</inkml:trace>
          <inkml:trace contextRef="#ctx0" brushRef="#br0" timeOffset="496022.3246">-2409 7306 570 0,'-5'16'317'16,"1"15"-6"-16,-3 7-122 15,0 14-60-15,1 2-46 0,1 6-17 16,3-12-17 0,0-3 4-16,2-12-1 0,-1-10 3 15,-3-10 1-15,-1-8-4 16,3-8-14-16,0 1-15 16,2-3-9-16,0-3-6 15,5-20-7-15,26-72-1 16,-13 59-5-16,6-10-21 15,-6 3-12-15,10-1-11 16,-2 7-29-16,6-1-32 16,1 12 2-16,3 10-34 15,-6 8-5-15,1 4-187 16,-7 7 57-16</inkml:trace>
          <inkml:trace contextRef="#ctx0" brushRef="#br0" timeOffset="496404.0185">-1840 7293 318 0,'-2'0'215'0,"0"-2"-15"0,-1 2-31 16,-1 0-62-16,-2 0-8 16,-1 2-13-16,-5 4 12 15,-17 13-11-15,-60 59-3 16,55-36-4-16,-2 6-5 16,11-4-23-16,3 2-8 15,8-8-18-15,6-9-8 16,14-11-9-16,6-3-2 15,8-15-2-15,13-8-2 16,3-8 1-16,5-9-1 16,-3-7-2-16,-2-5-3 15,-7 1-2-15,-4-2-1 16,-8 1 0-16,-1-1-1 16,-5 5 3-16,-4 6 0 15,-5 5 3-15,1 12 1 16,-1 13 4-16,0 10 3 15,-4 3 5-15,-1 15 4 0,-3-1 0 16,-3 10-3-16,0-6-3 16,2 10-3-16,3-8-9 15,4 2-24-15,2-9-23 16,5-8-51-16,4-6-274 16,5-8 57-16</inkml:trace>
          <inkml:trace contextRef="#ctx0" brushRef="#br0" timeOffset="485413.4729">-1631 5711 583 0,'-5'16'322'0,"1"20"-11"15,2 11-109-15,2 12-61 16,4 1-57-16,1 5 7 16,4-11-14-16,6-3-17 15,1-14 0-15,7-2 4 16,3-14 4-16,4-10-13 15,-1-9-12-15,7-13-6 16,-1-10-12-16,10-12-16 16,2-1-7-16,7-11-37 15,-4 3-33-15,1-7-67 16,-13 4-313-16,3-12 56 16</inkml:trace>
          <inkml:trace contextRef="#ctx0" brushRef="#br0" timeOffset="484998.0783">-1488 5157 578 0,'5'-17'301'16,"-1"16"2"-16,-3 13-92 15,3 15-99-15,-2 15-1 16,-4 5-14-16,0 19 0 16,0 3-2-16,-1 14-20 15,1-5-23-15,0 15-7 16,2-11-24-16,-2 4-23 15,2-17 7-15,-1-1-2 16,-3-21-2-16,0-5-33 16,3-17-21-16,-1-7-42 15,0-12-27-15,4-12-53 16,-2-5-213-16,-2 8 59 0</inkml:trace>
          <inkml:trace contextRef="#ctx0" brushRef="#br0" timeOffset="497485.2744">-1052 7284 675 0,'-3'-3'245'0,"-1"4"41"16,2 14-181-16,-1 8-6 15,-1 8-32-15,-1 10-1 16,-1 3-21-16,1-1-5 16,-1-3-17-16,1-1-4 15,1-10-8-15,3-3-2 0,-1-12-2 16,0-3 1-16,2-11-1 15,4-4 0-15,-4 2-1 16,0-1-1-16,1-4-2 16,5-11-1-16,5-17-1 15,28-64-1-15,-22 56-4 16,6-10-3-16,-5 5 1 16,9 4-1-16,-5 12 1 0,-2 12 2 15,-4 15 4-15,-2 21 3 16,-5 9 3-16,-3 17 8 15,-4 5 2-15,-2 8 4 16,-4-8-3-16,0 7-1 16,-1-14-5-16,1 2-2 15,3-13-1-15,-1-6-2 16,2-12-1-16,3-6 0 16,1-8 1-16,-4 1-2 15,2-4 0-15,1-1 0 16,15-25-4-16,38-64-1 15,-34 53-3-15,5-10-3 16,-2 8-2-16,2-3 1 16,-1 8 1-16,-3 7 1 15,-5 15 2-15,-2 9 1 0,-5 17 1 16,-4 8 5-16,-1 5 5 16,-4 12 0-16,-2-1 1 15,0 6-1-15,-4-5-3 16,2 3-3-16,-1-9 1 15,1 4 0-15,0-8 1 16,6-1-22-16,1-8-22 16,6-3-139-16,-4-7-140 15,-2 1-54-15,-5-3-147 0</inkml:trace>
          <inkml:trace contextRef="#ctx0" brushRef="#br0" timeOffset="497846.6205">-391 7409 737 0,'12'-6'257'0,"12"6"50"16,1-7-189-16,11-7-23 15,-2-1-37-15,4-3-12 16,-5-2-21-16,-6-1-21 15,-13 4 8-15,-3-3-1 16,-7 6-3-16,-6 1 1 16,-5 6-2-16,-8 4 0 15,-3 10 1-15,-9 9 6 0,0 8 2 16,-5 12 6-16,3 3 0 16,2 12-2-1,7-6-8-15,4 4-3 0,7-8-6 16,5-1-4-16,8-9-9 15,5-3-26-15,7-10-20 16,9-5-51-16,8-7 190 16,5-10-439-16,3-7 188 15</inkml:trace>
          <inkml:trace contextRef="#ctx0" brushRef="#br0" timeOffset="498336.1676">96 7214 771 0,'-5'2'281'0,"-8"12"44"16,0 13-210-16,-5 9-9 15,2 7-37-15,0 13-4 16,3-10-12-16,6 2 3 16,9-8-14-16,7-6-4 15,7-14-4-15,11-5-9 16,2-10-7-16,7-10-2 15,-2-12-4-15,6-12 1 16,-8-1-4-16,3-15-3 16,-14 3-1-16,-4-10 0 15,-8 3-2-15,-15-12 0 0,-5 1-1 16,-8-8-2-16,-5 8-2 16,-10 2-3-16,3 19-1 15,-5 8-1-15,9 16 2 16,-2 10 1-16,9 9 1 15,6 10 1-15,7 2 0 16,8 10 1-16,10-1-1 16,15 4-21-16,6-4-23 0,22 0-35 15,6-7-30 1,15-1-295-16,-2-5 75 0</inkml:trace>
        </inkml:traceGroup>
      </inkml:traceGroup>
    </inkml:traceGroup>
    <inkml:traceGroup>
      <inkml:annotationXML>
        <emma:emma xmlns:emma="http://www.w3.org/2003/04/emma" version="1.0">
          <emma:interpretation id="{60D46C6D-6966-429D-9614-2E80D5E05BCB}" emma:medium="tactile" emma:mode="ink">
            <msink:context xmlns:msink="http://schemas.microsoft.com/ink/2010/main" type="paragraph" rotatedBoundingBox="1278,11861 9126,11454 9195,12792 1348,132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9746C6-07D5-4921-9D8A-8F66B15C23E7}" emma:medium="tactile" emma:mode="ink">
              <msink:context xmlns:msink="http://schemas.microsoft.com/ink/2010/main" type="line" rotatedBoundingBox="1278,11861 9126,11454 9195,12792 1348,13200"/>
            </emma:interpretation>
          </emma:emma>
        </inkml:annotationXML>
        <inkml:traceGroup>
          <inkml:annotationXML>
            <emma:emma xmlns:emma="http://www.w3.org/2003/04/emma" version="1.0">
              <emma:interpretation id="{F197692A-1DFB-4455-8776-2E8CEA056A0F}" emma:medium="tactile" emma:mode="ink">
                <msink:context xmlns:msink="http://schemas.microsoft.com/ink/2010/main" type="inkWord" rotatedBoundingBox="1278,11861 3233,11760 3284,12742 1329,12844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499351.5614">-3042 8587 320 0,'-9'-4'298'16,"-9"-5"-47"-16,-65-32 16 15,54 35-130-15,-9 14-12 16,0 11-32-16,-7 27 0 16,4 8-16-16,-1 18-37 15,8 0-8-15,5 4-4 16,13-18-15-16,7-4-14 16,10-22 5-16,14-10 8 15,7-17-8-15,12-16 0 16,2-10-1-16,9-13-1 15,-3-8-3-15,1-7-3 16,-9 2-1-16,0-7-1 16,-10 9-1-16,-2 0 3 0,-8 14 2 15,-3 10-2-15,-8 13 4 16,-1 21 4-16,-5 12 1 16,-3 13 2-16,-1 7 3 15,-2 15 2-15,2-6-8 16,1 7-1-16,3-12 0 15,1 2-10-15,6-19-15 16,-1-8-33-16,4-17-21 16,11-14 19-16,-1-11-299 15,4-13 100-15</inkml:trace>
          <inkml:trace contextRef="#ctx0" brushRef="#br0" timeOffset="499724.5723">-2676 8118 879 0,'-2'30'285'16,"-5"10"82"-16,-4 23-246 15,1 8-39-15,-8 17-5 16,-1-3-29-16,-4 14-29 15,5-10 5-15,-2 4-6 16,4-15-10-16,0-6-11 0,8-19-14 16,5-10-34-16,5-20-23 15,10-15-45-15,5-17-262 16,8-19 65-16</inkml:trace>
          <inkml:trace contextRef="#ctx0" brushRef="#br0" timeOffset="500085.2702">-2382 8073 849 0,'-1'23'271'0,"-1"13"69"16,-4 8-240-16,-1 17-1 15,-4-2-30-15,-3 17-10 16,-1-2-25-16,-1 18-6 15,2-7-11-15,1 5-7 16,2-12-6-16,4-1-12 16,3-17-35-16,8-8-41 15,3-17-15-15,4-8-277 16,9-13 58-16</inkml:trace>
          <inkml:trace contextRef="#ctx0" brushRef="#br0" timeOffset="500476.8914">-2055 8502 735 0,'-9'-16'264'16,"-9"7"35"-16,-2 14-185 15,-7 17 4-15,-2 10-34 16,-7 23-8-16,4 4 0 15,-3 12-15-15,10-7-23 16,7 1-4-16,9-19-8 16,9-5-12-16,9-18-8 0,11-8-2 15,3-13-2-15,10-13-2 16,-1-7-3-16,6-7-4 16,-4-6-4-16,3-9-7 15,-7 4-1-15,1-9-5 16,-11 2 1-16,-2-2 2 15,-11 5 7-15,-2 6 4 16,-5 14 6-16,0 13 5 16,-3 10 4-16,-1 19 8 15,-3 7 1-15,-4 18 2 16,0 0-2-16,2 5-2 16,0-3-7-16,4-1-2 15,5-10-9-15,2-2-6 16,7-9-7-16,3-9-85 0,6-16 24 15,-1-9-289-15,4-7 28 16</inkml:trace>
          <inkml:trace contextRef="#ctx0" brushRef="#br0" timeOffset="500813.2338">-1775 8517 827 0,'1'21'287'0,"-2"15"48"15,1 6-227-15,1 5-13 16,5-6-33-16,-4 1-5 16,-4-12-5-16,2-6 6 15,-2-11-4-15,-2-6-1 16,1-11-7-16,1 2-15 16,0-3-15-16,2-2-6 15,0-29-9-15,15-67-12 16,1 56-12-16,11-11-13 15,4 8-42-15,10-12 479 16,6 6-808-16,9-1 402 16</inkml:trace>
        </inkml:traceGroup>
        <inkml:traceGroup>
          <inkml:annotationXML>
            <emma:emma xmlns:emma="http://www.w3.org/2003/04/emma" version="1.0">
              <emma:interpretation id="{521165B4-52CF-48C1-A7C7-1ECBF09CEAFA}" emma:medium="tactile" emma:mode="ink">
                <msink:context xmlns:msink="http://schemas.microsoft.com/ink/2010/main" type="inkWord" rotatedBoundingBox="3905,11912 9136,11640 9195,12792 3965,13064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501522.1617">-875 8500 608 0,'4'8'223'0,"-1"-3"42"16,6 0-163-16,-9-5 4 15,4-1-30-15,1-3-3 16,10-5-20-16,14-13-5 15,56-48-16-15,-55 30-4 16,-5 8-10-16,1-4-5 16,-10 7-6-16,-2 0-2 15,-8 7-2-15,-3 4-1 16,-3 2 1-16,-1 3-1 16,-7 4 0-16,1 11 1 0,0 9 3 15,-7 16 6-15,-3 9 2 16,-4 20 5-16,-1 7 0 15,-3 24-3-15,5-1-6 16,0 17-1-16,6-5-6 16,-3 1-1-16,7-20-4 15,-1-5-10-15,5-25-10 16,3-13-30-16,3-18-20 16,5-14 516-16,8-13-788 15,-1-11 426-15</inkml:trace>
          <inkml:trace contextRef="#ctx0" brushRef="#br0" timeOffset="501954.2744">-480 8365 835 0,'-5'20'262'15,"-1"9"60"-15,-3 16-220 16,4 4-33-16,5 7-11 15,5-4-24-15,12 2-8 16,3-18-11-16,10-7-4 16,3-18-4-16,1-17 0 15,0-13-2-15,6-7-1 0,-6-8 1 16,1-8-3-16,-3 8 0 16,-5-7-1-16,-9 3-1 15,0 2 0-15,-9 9 0 16,-2 3-1-16,-5 13 0 15,-4 13 6-15,-7 11 7 16,-1 17 11-16,-5 12 6 16,-3 19 6-16,0 8-3 15,-5 10-6-15,3-7-12 16,-6 10-3-16,5-12-6 16,-1-7-5-16,6-18-9 0,5-3-24 15,8-22-15 1,6-13-16-16,3-13-45 0,8-12 388 15,0-10-638-15,6-12 313 16</inkml:trace>
          <inkml:trace contextRef="#ctx0" brushRef="#br0" timeOffset="502325.9563">0 8347 153 0,'6'9'473'15,"-3"11"-172"-15,-4 14-72 16,-3 4 99-16,0 11-237 16,-3-2-37-16,2 7-9 15,-1-11-18-15,3 0-4 16,3-16-10-16,0-7-1 0,1-14-5 16,7-15 0-16,1-13-2 15,3-12 1-15,1-6-4 16,7-7-1-16,-2 2-1 15,4-4-1-15,1 8-2 16,9-2-1-16,-6 12 1 16,1 6-1-16,-6 8 2 15,1 12-1-15,-7 12 2 0,-1 8 1 16,-5 10 3-16,-4 9-1 16,-5 4 2-16,-1 5-1 15,-1 1-2-15,2-1-26 16,7-12-12-16,7-3-54 15,4-13 556-15,4-17-819 16,3-14 429-16</inkml:trace>
          <inkml:trace contextRef="#ctx0" brushRef="#br0" timeOffset="502636.3143">516 8392 942 0,'-14'49'256'16,"5"-2"80"-16,2 1-254 16,1-8-25-16,5-4 3 0,-3-18-14 15,4-3 6-15,2-12-10 16,0-14-1-16,-1-7-15 16,8-9-4-16,0-7-15 15,6-11-3-15,3 5-4 16,5-7-14-16,1 8-20 15,6-5-41-15,-3 8-22 16,4 2-23-16,0 7-260 16,1 5 82-16</inkml:trace>
          <inkml:trace contextRef="#ctx0" brushRef="#br0" timeOffset="503135.978">1117 8343 597 0,'58'-66'249'15,"-58"51"28"-15,-4 6-159 16,-8 4-10-16,-4 5-36 16,-6 9 3-16,-5 5-18 0,-4 8 5 15,0-1-10-15,6 7-2 16,7-3-17-16,11 0-3 16,7-1-13-16,13 4-1 15,1-2-6-15,0 1 0 16,-1 2-4-16,-6 1 0 15,-10-1-1-15,-12 4 0 16,-8-4-2-16,-11-1-4 16,1-1-9-16,-7-3-25 15,10-11-17-15,-1-6-17 16,13-7 436-16,0-9-729 16,16-7 397-16</inkml:trace>
          <inkml:trace contextRef="#ctx0" brushRef="#br0" timeOffset="503561.9365">1213 8347 339 0,'4'27'450'16,"5"24"-130"-16,-8 5-197 16,-1 19 210-16,-1 3-281 15,-10 10-11-15,-4-8-19 16,-8-1-5-16,-4-18-5 15,-2-12-4-15,7-20-1 0,1-13 1 16,10-18-2 0,11-14-1-16,5-11-2 0,11-20-6 15,6-9-4-15,11-27-4 16,-3-1-17-16,19-18-11 16,-6 10 3-16,10 4 6 15,-6 28 7-15,-2 14 20 16,-15 24 24-16,-1 15 15 15,-16 12 2-15,-10 11 10 16,-6 6 1-16,-15 12-8 16,-8-1-10-16,-8 8-3 15,0-1-13-15,-8 5-3 16,8-9-5-16,0-3-2 16,9-12-1-16,5-8-20 15,13-9-18-15,8-15-41 16,10-9-29-16,11-9-277 15,1-7 59-15</inkml:trace>
          <inkml:trace contextRef="#ctx0" brushRef="#br0" timeOffset="503989.1871">1619 8262 746 0,'-9'42'291'0,"-6"6"28"16,1 7-176-16,7-3-54 0,5 2-16 15,7-9-22 1,12-3-7-16,6-15-4 16,11-9 4-16,3-15-7 0,2-12-1 15,-3-9-3 1,-1-11-12-16,-10-3-10 0,6-6-3 16,-12 2-5-16,3-4-23 15,-4 4-18-15,4-5-40 16,-6 3-31-16,4-9-288 15,-4 2 67-15</inkml:trace>
          <inkml:trace contextRef="#ctx0" brushRef="#br0" timeOffset="504057.1257">2061 8172 824 0,'22'105'277'0,"-33"-46"49"16,2-5-226-16,3 8-20 15,5-10-29-15,-1-3 3 0,2-15-9 16,0-5 8 0,-2-17-4-16,2-15-3 0,4-15-13 15,5-13-6-15,1-7-15 16,9-12-7-16,-1 5-7 16,5-13-5-16,0 9-35 15,8-5-42-15,-4 7-22 16,4 2-17-16,-6 14-267 15,-3 6 96-15</inkml:trace>
          <inkml:trace contextRef="#ctx0" brushRef="#br0" timeOffset="505057.9728">2317 8425 480 0,'6'-2'214'0,"3"-4"21"16,9-10-124-16,59-58-7 16,-53 51-30-16,6 5-4 15,-6 3-4-15,-1 6 9 16,-6 9-8-16,-1 6 6 0,-11 6-4 15,6 10-11-15,-7 1-15 16,-1 8-5-16,-3-2-17 16,2 3-5-16,-7-8-9 15,1 5-3-15,1-9 0 16,1 1-2-16,-2-3 0 16,0-3 0-16,6-6-1 15,0 2-2-15,-2-8-2 16,0-3-5-16,0-2-2 15,0 1-6-15,2-1-3 16,0-2 4-16,0 0 5 0,-1-1 2 16,1 0 5-16,0-1 4 15,0 1-1-15,-2-1-1 16,0 3 2-16,0-1 0 16,0 1-1-16,0-1 1 15,0 2 0-15,0 0 0 16,-2 1 0-16,0 1 2 15,0 0 0-15,1 0 0 16,-1 0-1-16,0 1-9 16,2 1-15-16,0 0-37 15,0 0-20-15,0-2-274 16,2 0 58-16</inkml:trace>
          <inkml:trace contextRef="#ctx0" brushRef="#br0" timeOffset="505066.9486">2848 8253 828 0,'-9'25'308'0,"0"13"34"0,-6 7-208 16,4-1-53-16,-1 4-34 16,5-4-24-16,-1 1-8 15,3-11-9-15,1-3-63 16,3-13-18-16,2-13-280 16,7-12 29-16</inkml:trace>
          <inkml:trace contextRef="#ctx0" brushRef="#br0" timeOffset="505530.9506">2983 8053 717 0,'13'34'328'0,"-6"8"-12"15,-2 14-166-15,3 0-51 16,1 3-52-16,3-8 25 16,5-6-13-16,-1-7-7 15,-2-8-3-15,-1-10-9 16,-8-9 3-16,-1-7 3 16,-1-13-4-16,3-4-13 15,-3-12-4-15,6-2-15 16,4-11-6-16,2 3-8 15,8-10-29-15,4 6-19 0,7-8-48 16,2 9-30-16,1-6-291 16,-5 16 69-16</inkml:trace>
          <inkml:trace contextRef="#ctx0" brushRef="#br0" timeOffset="505967.2603">4019 8172 757 0,'-11'-4'270'0,"-18"10"52"16,-3 3-212-16,-13 7-15 16,1 7-31-16,-3 10 7 0,10 3-27 15,0 9-1-15,12-3-5 16,7 1-12-16,13-5-17 15,10-6-1-15,8-10-6 16,14-8-1-16,2-10-3 16,10-15-10-16,1-7-5 15,7-11-4-15,-6-3-2 16,5-6-2-16,-10 4 7 16,2-6-2-16,-11 4 4 15,3-2 2-15,-6 7 3 0,-1 1 3 16,-5 8 7-16,0 6-1 15,-9 10 7-15,-5 4 4 16,-6 10 8-16,0-6 7 16,-1 1 7-16,-3 4 0 15,-15 20-2-15,-42 64-7 16,46-55-4-16,12 2-8 16,3-8-4-16,7-1-2 15,8-7-1-15,3-8-3 16,-1-8-1-16,10-5-6 15,-5-8-4-15,7-7-5 16,-4-1-1-16,3-6-2 16,-6-3 5-16,3-3 1 15,-5 2 4-15,0 0 2 16,-5 7 3-16,-4 7 3 16,-4 11 7-16,-7 18 6 0,-3 13 6 15,-6 17 32-15,2 12 7 16,-4 25 9-16,1-2 1 15,-3 12 5-15,-4-10-30 16,-9 3-8-16,-2-23-15 16,-10-3-5-16,-3-23-9 15,-6-6-19-15,-3-20-27 16,-11-8-63-16,1-10-89 16,-19-1-89-16,-2 1-147 0</inkml:trace>
        </inkml:traceGroup>
      </inkml:traceGroup>
    </inkml:traceGroup>
    <inkml:traceGroup>
      <inkml:annotationXML>
        <emma:emma xmlns:emma="http://www.w3.org/2003/04/emma" version="1.0">
          <emma:interpretation id="{D4DC77EA-926D-491C-B183-DB79CA63BBF6}" emma:medium="tactile" emma:mode="ink">
            <msink:context xmlns:msink="http://schemas.microsoft.com/ink/2010/main" type="paragraph" rotatedBoundingBox="1337,12572 16157,11684 16303,14131 1483,150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740983-2FD4-480A-9908-C10E5B31F51D}" emma:medium="tactile" emma:mode="ink">
              <msink:context xmlns:msink="http://schemas.microsoft.com/ink/2010/main" type="line" rotatedBoundingBox="1337,12572 16157,11684 16303,14131 1483,15020"/>
            </emma:interpretation>
          </emma:emma>
        </inkml:annotationXML>
        <inkml:traceGroup>
          <inkml:annotationXML>
            <emma:emma xmlns:emma="http://www.w3.org/2003/04/emma" version="1.0">
              <emma:interpretation id="{041EE825-8D2D-454B-B51F-A6EEC1223A19}" emma:medium="tactile" emma:mode="ink">
                <msink:context xmlns:msink="http://schemas.microsoft.com/ink/2010/main" type="inkWord" rotatedBoundingBox="1383,13341 5940,13068 6036,14665 1478,14939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506857.974">-3203 10251 193 0,'-5'23'0'0,"-6"26"565"15,2 9-320-15,0 28 127 16,-2 4-280-16,2 15 306 16,2-6-336-16,-2 10 1 15,2-25-38-15,-2 3-39 16,-2-22 11-16,4-16-41 16,1-20-41-16,3-10-16 15,3-13-7-15,0-19-287 16,-4-7 64-16</inkml:trace>
          <inkml:trace contextRef="#ctx0" brushRef="#br0" timeOffset="506865.2028">-3221 10253 618 0,'44'-60'290'15,"8"6"25"-15,-3 20-133 16,-1 17 0-16,-6 25-81 15,-8 19-5-15,-14 14-27 16,-15 10-22-16,-14 1-33 16,-18 7 32-16,-7-12-15 15,-11 2-7-15,3-11-12 16,-1-7-3-16,11-11-14 0,3-8-11 16,11-8-48-16,5-8-62 15,11-5-283-15,10-12 36 16</inkml:trace>
          <inkml:trace contextRef="#ctx0" brushRef="#br0" timeOffset="507314.909">-2775 10146 914 0,'22'51'289'0,"-6"12"61"16,-3-6-245-16,-4 3-8 15,-9-11-41-15,-4-8 3 16,0-15-14-16,-5-8-11 0,4-15-16 16,7-14-20-16,0-10 13 15,7-15 22-15,7-4-34 16,5-11-6-16,3 3 23 16,8-6-28-16,-3 8-26 15,2 7 27-15,-4 10 4 16,0 18 3-16,-3 15 1 15,-1 15 0-15,-5 10 4 16,0 16 5-16,-5-1-2 16,-6 10 2-16,-3-9 1 15,-3 6-19-15,-1-8-18 0,2-3-55 16,0-15 509-16,2-5-818 16,1-13 400-16</inkml:trace>
          <inkml:trace contextRef="#ctx0" brushRef="#br0" timeOffset="507733.8726">-2454 10027 722 0,'16'-24'229'0,"4"1"65"15,6 7-218-15,6 9 9 16,-1 12-12-16,3 18-4 15,-3 14-4-15,1 22 9 16,-3 2-13-16,4 15-4 16,-5-9-14-16,-2-2-13 15,-7-16 4-15,-4-8 2 0,-8-16 0 16,-5-10 8-16,-4-10-3 16,0-12-4-16,-1-11-12 15,6-13-7-15,5-7-16 16,10-14-2-16,7 2-2 15,6-14-2-15,1 10 1 16,6-2-2-16,-7 17 1 16,3 10 0-16,-5 20 2 15,0 11 0-15,-4 14 1 0,-2 16 5 16,-5 6 3-16,-1 7 2 16,-8-1 2-16,-8-1 3 15,-4-11-4-15,-4-5-1 16,-4-10 1-16,-2-5 1 15,1-6-3-15,1-4-1 16,-4-8-1-16,-1 1-4 16,0-2-2-16,1 1 0 15,-1 2-1-15,5 8-2 16,0 3 0-16,6 10-1 16,3-1-4-16,2 5-19 15,6-2-20-15,6-5-29 16,6-7-18-16,8-3-44 15,2-10-8-15,12-6-252 16,-7-10 65-16</inkml:trace>
          <inkml:trace contextRef="#ctx0" brushRef="#br0" timeOffset="508169.5157">-1490 10092 366 0,'2'-33'414'0,"7"8"-98"16,7 5-9-16,13 8-177 15,7 1-62-15,18 2-21 16,0 3-24-16,13 1-6 15,-6 0-18-15,1-3-40 0,-10 3-25 16,9-2-213-16,-12 1-62 16,7 1-65-16</inkml:trace>
          <inkml:trace contextRef="#ctx0" brushRef="#br0" timeOffset="508153.6239">-1227 9592 787 0,'18'-2'326'0,"-12"22"34"16,-4 20-177-16,-4 9-55 0,0 19-10 16,-7 1-41-1,2 14-10-15,-1-4-28 0,3 13-10 16,-2-12-18-16,0-3-33 16,-1-16-23-16,-2-8-19 15,-1-23-58-15,-6-8-304 16,-2-18 91-16</inkml:trace>
          <inkml:trace contextRef="#ctx0" brushRef="#br0" timeOffset="508185.0368">-435 10002 656 0,'20'63'318'15,"-2"20"-9"-15,-3 3-161 16,-3 17-55-16,-4-12-58 0,-10 2-6 16,-5-11-14-16,-4 2-6 15,-2-17-29-15,-3-2-44 16,0-25-259-16,-8-17 46 16</inkml:trace>
          <inkml:trace contextRef="#ctx0" brushRef="#br0" timeOffset="508620.5421">-500 10041 402 0,'44'-43'384'0,"3"7"-60"16,-8 18-16-16,7 11-152 15,-3 16-42-15,2 11-7 16,-4 7-33-16,-1 9-11 15,-15 2-24-15,-8 9-6 16,-14-6-18-16,-14 4-4 0,-10-5-4 16,-12 0-3-16,-3-12-9 15,-5-2-27-15,6-8-17 16,3-7-36-16,14-10-28 16,2-4-289-16,10-10 79 15</inkml:trace>
          <inkml:trace contextRef="#ctx0" brushRef="#br0" timeOffset="509025.7926">-39 9994 610 0,'-4'38'323'16,"-7"6"-4"-16,-3 12-112 15,3-4-91-15,4 2-13 16,3-11-36-16,8-3-4 15,5-16-17-15,9-8-5 16,3-11-14-16,6-8-6 16,1-6-10-16,0-8-1 15,-6-4-4-15,-4-12-1 16,-7-1-2-16,-7-8-1 16,-4 1-1-16,-8-8-3 15,3 8-2-15,-4-4-1 16,2 5-3-16,1-3-1 0,6 12 1 15,2 2 1-15,3 11 2 16,3 2-1-16,1 7-1 16,5 0-7-16,-1 1-2 15,7 5-10-15,1-1-8 16,3 4 1-16,-3 2 4 16,8 3 1-16,-5-1 8 15,3 3 11-15,-6-3 2 16,3-2 3-16,-8 1 2 0,6-1 3 15,-8 0-1 1,2 2 0-16,-5-1 3 0,-2 6 2 16,-5 4 2-16,-2 5 21 15,0 3 7-15,1 10 5 16,1 0 5-16,1 10 11 16,2 3-8-16,-1 8-8 15,3-3-7-15,-4 3 0 16,-1-7-5-16,-4 0-15 15,-9-12 1-15,-7 1 0 16,-8-9-7-16,-7-5-6 16,1-7 3-16,-3-6-19 15,6-11-18-15,7-10-31 16,10-8-19-16,4-14-40 16,10-9-8-16,10-18-267 15,2-9 79-15</inkml:trace>
          <inkml:trace contextRef="#ctx0" brushRef="#br0" timeOffset="509837.1091">441 9888 875 0,'18'-9'235'16,"7"4"72"-16,13 1-236 15,3-1-26-15,8 5-2 16,3 3-5-16,10 3-5 16,-8-1-7-16,9 0 5 0,-9 1-6 15,-5-3 0-15,-15-3-4 16,-3 2-2-16,-19 5-7 15,-12 10 27-15,-10 8 4 16,-16 15 13-16,-4 8 1 16,-3 8 4-1,8-2-30-15,7 1-6 0,16-16-14 16,9-6-3-16,8-17-6 16,12-14-1-16,3-13-1 15,7-14-1-15,-1-2 0 16,-4-11-2-16,-10 3 1 0,1-2 0 15,-10 8 0-15,-4 2 1 16,-2 16-1-16,-3 7-1 16,-6 11 1-16,2-5 0 15,0 4 0-15,0 35 4 16,9 58 5-16,2-46-61 16,1-8-33-16,5-2-336 15,1-9 35-15</inkml:trace>
          <inkml:trace contextRef="#ctx0" brushRef="#br0" timeOffset="509423.7697">654 9368 836 0,'9'35'336'16,"1"21"43"-16,-4 14-225 16,1 20-11-16,-3-5-55 15,-6 16-12-15,-4-11-34 16,1 13-10-16,-4-16-16 0,0 3-6 15,4-22-7-15,-1-12-21 16,3-21-20-16,1-12-41 16,0-19-29-16,-5-8-29 15,-1-8-267-15,-10-14 76 16</inkml:trace>
        </inkml:traceGroup>
        <inkml:traceGroup>
          <inkml:annotationXML>
            <emma:emma xmlns:emma="http://www.w3.org/2003/04/emma" version="1.0">
              <emma:interpretation id="{8791CE2B-941D-46BF-B62F-AAA6BF69F1FC}" emma:medium="tactile" emma:mode="ink">
                <msink:context xmlns:msink="http://schemas.microsoft.com/ink/2010/main" type="inkWord" rotatedBoundingBox="6813,13578 9668,13406 9723,14312 6867,14484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510449.7091">2389 9944 512 0,'-10'-29'244'0,"-5"4"15"16,-6 1-86-16,-3 12-60 15,-8 10 9-15,-6 13-22 16,-9 16-1-16,2 9-28 16,0 14-3-16,7-1-27 15,11 2-13-15,12-19-15 16,17-7-5-16,16-19-11 16,20-21-23-16,11-13-8 15,12-14-9-15,-1-7-5 0,4-3 2 16,-11 9 22-16,-1 1 8 15,-14 15 7-15,-4 9 5 16,-17 13 12-16,-14 14 21 16,-12 16 19-16,-11 20 22 15,-7 7-13-15,-5 26-1 16,-3 3-18-16,1 11-18 16,2-9-21-16,-1 9 12 15,6-18-7-15,-2-2-27 16,8-16-28-16,4-9-49 15,7-20-49-15,11-10-49 16,7-17-165-16,4-15 25 16</inkml:trace>
          <inkml:trace contextRef="#ctx0" brushRef="#br0" timeOffset="510770.4144">2729 10052 371 0,'25'-36'478'0,"-3"4"-145"16,1-3-215-16,-5 12 225 16,-3-2-290-16,-8 10-17 15,-9 3-6-15,-5 6-5 16,-8 3 1-16,-3 4-7 16,-5 8-6-16,-1 6 4 15,-1 10-4-15,5 4-4 0,0 11-3 16,2 1-4-16,8 11-13 15,4-6-9-15,8 2-28 16,9-10-20-16,12 0-20 16,4-22-7-16,13-3-263 15,1-17 94-15</inkml:trace>
          <inkml:trace contextRef="#ctx0" brushRef="#br0" timeOffset="511234.3091">3257 9931 492 0,'6'-41'304'16,"-6"14"-7"-16,-15 3-53 16,-1 15-126-16,-16 13-1 15,1 10-10-15,-12 12-19 16,5 2-11-16,2 5-21 0,18-2-22 16,10-1-13-16,14-8-15 15,8-4-16-15,6-5 11 16,4-4-1-16,-5-2-1 15,-2 9 0-15,-6 8 0 16,-10 21 0-16,-6 3 1 0,-8 21 1 16,-5-2 0-1,-3 7 0-15,1-13 1 16,2 4-7-16,1-14-6 0,5-5-28 16,3-15-16-16,5-6-47 15,4-14-18-15,4-11-259 16,7-7 61-16</inkml:trace>
          <inkml:trace contextRef="#ctx0" brushRef="#br0" timeOffset="511730.2681">3331 10180 491 0,'17'-23'157'15,"-3"10"40"-15,1 6-140 16,-8 3-23-16,-4 3-7 16,1 8-13-16,-6-7-2 0,0 2 14 15,1 3 18-15,-1 2 17 16,-5 17 4 0,-13 44-5-16,16-51 7 0,4-14-12 15,4-3-7-15,5-9-2 16,-8 6-2-16,1-3-14 15,6-10-2-15,11-22-6 16,41-61 1-16,-38 57-2 16,6 3 7-16,-2 8 0 15,-3 4 7-15,-3 11 1 16,0 10 8-16,-9 10-2 0,-2 14 2 16,-4 7-9-16,-1 15-5 15,-2 1-11-15,-2 8-4 16,1 0-9-16,-2-2-11 15,4-6-15-15,4-3-40 16,4-11-33-16,5-11 104 16,8-8-402-16,1-10 153 15</inkml:trace>
          <inkml:trace contextRef="#ctx0" brushRef="#br0" timeOffset="512275.1575">3914 9958 851 0,'-7'29'291'0,"-4"9"50"15,0 4-233-15,8 10-15 0,6-3-35 16,6-2-2-16,9-9-10 16,8-6 0-16,1-16-22 15,5-14-15-15,1-7 3 16,1-22-9-16,-3-11-8 15,3-13 9-15,-2 2 9 16,1-8-21-16,-6 6-8 16,2-3-12-16,-4 11-11 15,-3-2 8-15,-4 9 8 0,-2 12 6 16,-7 11 14-16,-5 17 15 16,-8 12 9-16,-1 19 8 15,-3 2 5-15,-1 18 1 16,2-5 3-16,2 8-17 15,1-9-6-15,4-1-2 16,0-12-4-16,6-10-4 16,1-12 0-16,5-12 0 15,3-17 0-15,3-12-1 16,0-3-1-16,2-12-1 16,0 1-1-16,1-6-2 15,-3 3-2-15,6 1-1 16,-6 7 1-16,0 7-2 15,-5 13 1-15,-6 16 4 0,-5 11 2 16,-4 16 3-16,-5 9 9 16,-1 16 8-16,1-1 3 15,4 10-3-15,8-10-4 16,6-6-7-16,5-13-7 16,7-14-3-16,5-12 3 15,-1-23-2-15,0-2 1 16,-2-17 0-16,-5-1-2 15,0-11-2-15,-4 6 1 16,2-8-1-16,0 12 0 0,-4 2-1 16,-1 14 1-1,-2 15-1-15,-8 12 1 0,-3 19 0 16,2 10 1-16,-2 15 0 16,2-2 1-16,3 10-19 15,1-10-25-15,7 0-55 16,3-14-55-16,11-4-277 15,4-15 38-15</inkml:trace>
        </inkml:traceGroup>
        <inkml:traceGroup>
          <inkml:annotationXML>
            <emma:emma xmlns:emma="http://www.w3.org/2003/04/emma" version="1.0">
              <emma:interpretation id="{4FB2A1B2-9F6D-4678-85FE-92621317E0E7}" emma:medium="tactile" emma:mode="ink">
                <msink:context xmlns:msink="http://schemas.microsoft.com/ink/2010/main" type="inkWord" rotatedBoundingBox="10288,13030 12126,12920 12199,14123 10360,14233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512638.668">5959 9554 834 0,'-6'-18'315'0,"-5"22"36"16,-8 19-177-16,1 15-70 15,-6 20-4-15,4 1-16 16,-3 19-9-16,5-8-26 16,-6 12-14-16,4-10-16 15,-3 7-6-15,-2-14-6 16,-6 2-6-16,2-18 4 15,-1-10-21-15,1-19-21 16,5-9-46-16,4-18-26 0,10-11 135 16,6-17-442-16,15-21 193 15</inkml:trace>
          <inkml:trace contextRef="#ctx0" brushRef="#br0" timeOffset="513076.79">6251 9255 1003 0,'-9'61'351'15,"-5"11"90"-15,-10 22-276 16,-3 2-58-16,-7 10-16 16,1-14-42-16,-1 15-45 15,7-15 9-15,4 7-6 16,8-14-11-16,2-2-37 15,8-20-25-15,5-11-57 0,4-25-31 16,6-16-288-16,9-13 66 16</inkml:trace>
          <inkml:trace contextRef="#ctx0" brushRef="#br0" timeOffset="513101.3632">6424 9848 1026 0,'-34'27'331'0,"-7"13"58"16,3 3-286-16,2 8-26 15,14-6-32-15,7-2-31 16,15-16-3-16,11-7-5 16,11-18-5-16,5-15-6 15,2-12-2-15,5-11-4 16,-5-4-3-16,-2 1 1 15,-7 4 3-15,-6 7 5 16,-6 11 4-16,-5 10 8 16,-8 12 4-16,-4 12 3 15,-2 8-1-15,0 11 0 16,0 4-7-16,8 7-25 16,3-6-25-16,10 1-59 15,10-13 218-15,11-4-516 16,7-14 208-16</inkml:trace>
          <inkml:trace contextRef="#ctx0" brushRef="#br0" timeOffset="513518.6995">6995 9857 936 0,'-38'2'392'16,"-9"13"11"-16,3 6-252 15,-3 19-15-15,10 7-51 0,2 12-46 16,12-1 10-16,10 7-12 16,15-13-19-16,11-3-13 15,8-15-15-15,12-5-61 16,1-16-27-16,9-13-50 16,-5-9-26-16,6-15-129 15,-8-10-77-15,0-13-4 16</inkml:trace>
          <inkml:trace contextRef="#ctx0" brushRef="#br0" timeOffset="513878.696">7305 9475 748 0,'-20'38'446'15,"-3"10"-70"-15,-8 16-153 16,2 2-85-16,-3 8-89 0,4-3 29 15,10 1-14-15,9-13-19 16,11-6-23-16,9-14-19 16,13-13-2-16,-1-23-2 15,9-15-11-15,-3-12-4 16,4-14-7-16,-8 0-3 16,0-7-9-16,-8 4 6 15,-3-2 4-15,-5 10 7 16,-4 10 18-16,-6 14 21 0,-5 14 14 15,-6 15 16-15,-5 16 15 16,1 11-9-16,0 21-2 16,5 5-14-16,7 13-14 15,8-14-14-15,7 1-87 16,5-23-46-16,13-8-37 16,0-19-318-16,3-7 51 15</inkml:trace>
        </inkml:traceGroup>
        <inkml:traceGroup>
          <inkml:annotationXML>
            <emma:emma xmlns:emma="http://www.w3.org/2003/04/emma" version="1.0">
              <emma:interpretation id="{5D61EFB9-9700-40FD-B56A-FDE052298123}" emma:medium="tactile" emma:mode="ink">
                <msink:context xmlns:msink="http://schemas.microsoft.com/ink/2010/main" type="inkWord" rotatedBoundingBox="15233,11739 16157,11684 16303,14131 15380,14187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1" timeOffset="702746.0014">11221 9709 769 0,'-6'-21'277'0,"-1"3"43"0,3 10-191 15,3 7-53-15,1 1-21 16,0 0-3-16,0 0-9 16,1 1 2-16,1 3-4 15,2 1-1-15,3 12 0 16,6 10-18-16,28 54-11 0,-26-56-4 15,-5 2-4-15,-4 6-3 16,-10-3 4-16,-10 8 6 16,-6 0 7-16,-7 6 10 15,-4-3 2-15,-5 8 3 16,0-11-5-16,-4 7-6 16,4-4-10-16,-5 3-28 15,6-10-27-15,3 9-46 16,7-9-333-16,17 3 72 15</inkml:trace>
          <inkml:trace contextRef="#ctx0" brushRef="#br1" timeOffset="702321.6767">11230 8060 400 0,'5'-5'165'15,"0"-1"36"-15,3 1 1 16,3-4-109-1,1-2-6-15,55-43-24 0,-58 48 4 16,-2 1-11 0,-1 0-7-16,-6 5-3 0,0 0 9 15,0 1-9-15,0 3 4 16,0 7-6-16,-2 27 7 16,-9 57-8-16,-3-48 3 15,1-5-6-15,-9 7 5 16,2-6-7-16,-5 6 1 15,0-4-7-15,-8 11-2 16,3-2-4-16,-3 12-1 16,3 1-6-16,-7 7-1 15,5-3 0-15,-8 3 1 16,4-11-5-16,-7 4 2 16,9-10-1-16,-4 3 0 15,5-10-4-15,-5 10 2 16,11-6-1-16,-5 13-1 15,5-4-3-15,1 9 1 16,7-12-3-16,-3-1-2 16,4-12 0-16,0-7 1 0,3-11-3 15,5-4 1-15,1-3-1 16,5-3 0-16,2-4-1 16,6 3 0-16,5-2-1 15,5 2 0-15,2-2 1 16,10 3 1-16,-1-5-1 15,6 4 1-15,1-4-1 0,8 6 1 16,-2-3-1-16,1 2 0 16,-2-1 0-16,-3 2 0 15,-5-2 0-15,0 0 0 16,-8-1-1-16,1-3 1 16,-8 0-2-16,-3 1-2 15,-9-6-15-15,0 0-15 16,-4 0-51-16,2-4-51 15,0-6-23-15,0-1-281 16,4-2 53-16</inkml:trace>
        </inkml:traceGroup>
      </inkml:traceGroup>
    </inkml:traceGroup>
    <inkml:traceGroup>
      <inkml:annotationXML>
        <emma:emma xmlns:emma="http://www.w3.org/2003/04/emma" version="1.0">
          <emma:interpretation id="{6D69CC92-ED7A-4673-BC9B-C098B7AD4286}" emma:medium="tactile" emma:mode="ink">
            <msink:context xmlns:msink="http://schemas.microsoft.com/ink/2010/main" type="paragraph" rotatedBoundingBox="2350,14957 11165,14538 11232,15953 2418,163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6E17AB-2C84-41BA-B91C-321E8F3CFAFB}" emma:medium="tactile" emma:mode="ink">
              <msink:context xmlns:msink="http://schemas.microsoft.com/ink/2010/main" type="line" rotatedBoundingBox="2350,14957 11165,14538 11232,15953 2418,16372"/>
            </emma:interpretation>
          </emma:emma>
        </inkml:annotationXML>
        <inkml:traceGroup>
          <inkml:annotationXML>
            <emma:emma xmlns:emma="http://www.w3.org/2003/04/emma" version="1.0">
              <emma:interpretation id="{1AB0B9F4-C5F6-4A26-943E-1EEC58AAB179}" emma:medium="tactile" emma:mode="ink">
                <msink:context xmlns:msink="http://schemas.microsoft.com/ink/2010/main" type="inkWord" rotatedBoundingBox="2352,15003 5846,14837 5908,16140 2414,16306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515013.1949">-2003 11324 597 0,'31'-63'235'15,"-42"54"33"-15,-5 9-159 0,-11 7 3 16,-6 11-26-16,-12 15 11 16,2 7-10-16,-11 21 13 15,5 9-13-15,-1 15 5 16,10 0-8-16,4 7-16 15,14-16-23-15,10-2-10 16,10-20-19-16,14-7-17 16,14-15 3-16,13-5-5 15,10-10-17-15,14-8-35 16,-1-9-22-16,13-6-60 16,-6-3-283-16,3-2 70 15</inkml:trace>
          <inkml:trace contextRef="#ctx0" brushRef="#br0" timeOffset="515992.8155">-1642 11869 656 0,'9'-7'293'15,"15"0"21"-15,1 0-148 16,13-6-47-16,3-5-45 16,10-4-15-16,-4 1-27 15,-4-6-25-15,-10 3 4 16,-8-1-4-16,-13 7 0 0,-10-4 3 16,-13 2 1-16,-8 6 1 15,-5 5-1-15,-10 3 2 16,1 10-1-16,-4 12 12 15,4 10 5-15,-3 19 9 16,5 3-2-16,2 14-1 16,8-4-14-16,8 6-6 15,6-13-9-15,10 1-9 16,12-12-13-16,8-6-33 16,6-12-32-16,11-15-41 15,3-16-21-15,8-14-244 16,-2-8 68-16</inkml:trace>
          <inkml:trace contextRef="#ctx0" brushRef="#br0" timeOffset="516003.7884">-1099 11674 760 0,'-9'31'285'0,"0"7"31"15,2 13-185-15,0-3-62 16,5 8-17-16,-2-18-20 15,3-5-10-15,-3-15-9 16,4-13-2-16,0-14-3 16,7-13-5-16,2-5 2 0,6-11-2 15,3 1-2-15,7-7 0 16,-1 5 0-16,1-7-1 16,0 16-1-16,2 3 1 15,-3 12-2-15,-3 13 6 16,-1 15 4-16,-5 12 8 15,-6 8 1-15,-2 12 3 16,-5-2-5-16,-2 10-3 16,3-8-8-16,3 0-18 15,3-11-16-15,7-1-44 16,7-17-28-16,8-5-259 16,0-11 49-16</inkml:trace>
          <inkml:trace contextRef="#ctx0" brushRef="#br0" timeOffset="516496.5263">-431 11671 412 0,'-4'-29'446'16,"-6"9"-114"-16,-3 18-229 16,-12 17 268-16,-6 10-286 15,-7 18-1-15,2 6-12 16,-4 5-13-16,10-1-20 15,8 1-9-15,9-13-17 16,12-3-4-16,10-14-8 16,14-10-10-16,6-10-12 0,11-10-19 15,1-8-11-15,4-8-14 16,-9-1 3-16,-1-8 0 16,-12 6 15-16,-1-11 0 15,-10-1 15-15,-1 0 4 16,-5 6 15-16,-3 4 22 15,-3 12 19-15,-3 17 26 16,1 16 25-16,-7 15 8 16,-4 12-10-16,1 16 6 15,-3 2-18-15,-7 13-18 16,1-5-10-16,5 19-8 16,1-14-16-16,6 5-10 15,5-18-19-15,4-11-14 16,6-32-55-16,5-15-54 15,3-24-296-15,10-19 41 16</inkml:trace>
          <inkml:trace contextRef="#ctx0" brushRef="#br0" timeOffset="516512.5206">-149 11745 65 0,'-9'32'600'15,"-6"13"-260"-15,4-3-35 0,2 14 41 16,6-11-303-16,1 2-32 16,4-13-34-16,1-10-320 15,8-12 84-15</inkml:trace>
          <inkml:trace contextRef="#ctx0" brushRef="#br0" timeOffset="516539.4018">-90 11462 478 0,'-11'-13'610'16,"6"4"-290"-16,-1 2-30 16,8 5-229-16,-2 0-228 15,2 2 112-15,2 0-265 16,1-2 67-16</inkml:trace>
          <inkml:trace contextRef="#ctx0" brushRef="#br0" timeOffset="516970.2826">222 11514 397 0,'6'67'535'16,"-6"10"-226"-16,-4-3-15 15,-3 4-178-15,0-17-183 0,-4-7 123 16,2-18-11-16,2-9-3 16,-2-19-10-16,10-16-5 15,5-10-12-15,8-16-7 16,2-7-8-16,15-8-3 16,-2 0-2-16,5-5-1 15,-1 7 1-15,3 4 0 16,-7 9 6-16,0 15 17 15,-10 19 18-15,-1 20 16 16,-7 15 5-16,0 15 7 16,-5-1-16-16,-8 9-17 15,-2-6-13-15,-1-2-14 16,-2-8-26-16,3-2-19 16,8-17-52-16,3-8 260 15,5-17-585-15,10-7 250 16</inkml:trace>
          <inkml:trace contextRef="#ctx0" brushRef="#br0" timeOffset="517368.1397">664 11752 1013 0,'-5'51'244'0,"1"-10"87"16,4-1-292-16,4-17-21 15,1-8-2-15,4-15-8 16,8-17-2-16,1-8-2 0,5-9 0 16,2-6-4-16,4-7 0 15,-5 4-1-15,6 0 1 16,-3 10 1-16,-1 4 16 16,-5 18 10-16,-3 15 23 15,-5 12 9-15,-4 13 8 16,4 9-8-16,-1 9-1 15,3-2-39-15,1 7-17 16,0-5-26-16,-3-3-61 16,1-8-29-16,6-4-292 15,0-16 53-15</inkml:trace>
        </inkml:traceGroup>
        <inkml:traceGroup>
          <inkml:annotationXML>
            <emma:emma xmlns:emma="http://www.w3.org/2003/04/emma" version="1.0">
              <emma:interpretation id="{EC01B05F-2A22-48C7-9139-ECB361B2827B}" emma:medium="tactile" emma:mode="ink">
                <msink:context xmlns:msink="http://schemas.microsoft.com/ink/2010/main" type="inkWord" rotatedBoundingBox="6697,14750 11165,14538 11232,15953 6764,16166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519080.8252">2088 11557 837 0,'-7'-3'303'0,"0"4"46"16,-6 14-214-16,-19 44-31 16,-10 50-41-16,28-55-11 15,1-15-17-15,2-6-19 16,6-13 6-16,3-8 2 16,6-15-4-16,6-17-5 15,5-9-4-15,6-18-4 16,3-7-7-16,8-7-2 0,1 3-2 15,7 0-1 1,-3 13 0-16,3 5-1 0,-11 17 3 16,-2 12 5-16,-9 15 6 15,-5 16 11-15,-8 10 5 16,-3 15 6-16,-4 4-4 16,-1 9-5-16,-3-2-9 15,3 1-5-15,3-8-5 16,5 0-1-16,8-15 1 0,10-7-1 15,8-9 0-15,17-10 0 16,5-12 0-16,5-12 0 16,-4-8-1-16,2-12 0 15,-15 0 0-15,-7-5-1 16,-10 3 1-16,-6-7 0 16,-11 3-1-16,-7-5-5 15,-2 6-3-15,-7 1-1 16,-2 13-1-16,-8 14 1 15,-1 15 6-15,-9 21 10 16,-2 17 3-16,-3 16 5 16,7 7 6-16,2 9 9 15,8-8-6-15,12-1-4 16,14-16-3-16,9-8-5 16,11-17-11-16,14-11-11 15,-1-17-12-15,10-15-24 16,-1-12-4-16,3-17-13 0,-6-4 5 15,7-15 3-15,-12-3 14 16,4-15-5-16,-6 2 7 16,8-17-6-16,-6 6 7 15,8 0 7-15,-10 21 14 16,-5 13 27-16,-19 30 21 16,-6 26 31-16,-19 23 30 0,-3 29 4 15,-7 10-15-15,0 27 5 16,-1 2-24-16,-1 22-22 15,5-12-8-15,-1 8-6 16,5-16-14-16,4-2-4 16,0-28-9-16,-2-8-26 15,1-16-17-15,-2-14-31 16,-3-11-15-16,-5-10-13 16,2-11 1-16,-2-12-10 15,3-8 17-15,-1-13 6 16,7-3 14-16,0-14 26 15,5 1 30-15,1 1 31 16,5 12 18-16,5 2 12 16,5 18 3-16,14 6-1 15,4 5-18-15,14 0-8 16,1 2-10-16,5 5-2 16,-6 4 4-16,3 12 24 0,-11 11 13 15,-6 15 23-15,-4 16 10 16,-7 16 6-16,-10 6-20 15,0 12-8-15,-3-7-17 16,-10 2-15-16,4-13-14 16,-7 5-3-16,-6-8-5 15,3 5-11-15,-1-9 4 16,-5 3-13-16,3-10-11 16,4-9-10-16,0-17-14 15,2-12-21-15,7-20 4 0,1-25-1 16,10-15-1-16,5-25 3 15,3-7 8-15,9-24-8 16,3 2 6-16,5-14 9 16,2 20 24-16,4 3 32 15,-8 31 37-15,0 16 25 16,-10 29 18-16,-6 14 17 16,-6 15-8-16,-8 12 0 15,-8 8 3-15,-10 14-23 16,-1-2-17-16,-8 8-6 15,-4-10-14-15,-6 3-26 16,5-15 4-16,-3-2-9 16,9-13-13-16,6-3-70 15,11-13-20-15,5-5 316 16,7-9-645-16,11-10 301 16</inkml:trace>
          <inkml:trace contextRef="#ctx0" brushRef="#br0" timeOffset="519439.6742">3806 11572 813 0,'-9'54'328'0,"-2"12"30"16,6-8-219-16,3-2-22 16,7-14-47-16,12-4-12 15,4-15-24-15,10-5-6 16,-2-13-10-16,3-12-10 15,-3-9-1-15,-4-7-2 16,-10-4-2-16,-4-6-3 16,-10 1-3-16,-4-3-2 15,-8 1-2-15,-3-8-6 16,-8 3 1-16,-2-6 1 16,5 5 1-16,-1-2 2 15,5 14 6-15,8 1 1 16,4 10 1-16,3 3 0 15,5 3-1-15,8 2 1 16,6 0-1-16,8 2 0 16,6 0 0-16,5 3 0 15,-4 0 1-15,4 1-1 0,-4 3 0 16,2-2 0-16,-5-2 0 16,3 2 1-16,-5 1 0 15,4-1 2-15,-8 2 2 16,6 0 7-16,-8 5 1 15,-3 1 4-15,-2 3 1 16,-2 2 0-16,-7-1-3 16,-2 3 3-16,3 1 1 15,-1 8 2-15,-2 2 5 0,4 10 5 16,-1 4-2-16,1 10-2 16,-4-4-5-16,-3 3-4 15,-8-9-7-15,-8 7-2 16,-4-15-3-16,-11 5 0 15,-4-10-2-15,-5-2-4 16,1-8-4-16,1-8-39 16,9-9-18-16,5-9-42 15,11-7-25-15,9-11 139 16,9-3-412-16,11-17 184 16</inkml:trace>
          <inkml:trace contextRef="#ctx0" brushRef="#br0" timeOffset="519952.8183">4887 10974 686 0,'-6'53'396'16,"5"1"-25"-16,-10 13-109 16,-5-1-135-16,-6 16-27 0,0-5-35 15,-10 12-19-15,1-8-25 16,-1 5-8-16,6-15-9 15,-2-1-33-15,8-21-17 16,0-11-37-16,4-17-27 16,-1-8-54-16,3-20-8 15,1-13-9-15,2-5 28 0,2-10 24 16,0-6 57-16,6-4 41 16,5 0 41-16,3-4 30 15,2 2 12-15,9 4 13 16,4 10 4-16,9 3-6 15,0 8-15-15,13 0 2 16,-1 4-6-16,10 0-4 16,-6 2 21-16,5 5 18 15,-14 6-4-15,-3 8 9 16,-10 8 1-16,-7 11-3 16,-12 5-17-16,2 14 5 15,-6 3-13-15,-4 12 2 16,2-4-17-16,0 4 0 15,2-9-5-15,8-4-4 16,2-10-10-16,7-10-1 16,2-10-7-16,7-8-6 15,-3-9-3-15,8-17 0 0,-4-1-3 16,4-9-1-16,-8-5-1 16,2-14-2-16,-5 7-9 15,4-10-42-15,-5 1-27 16,7-6-57-16,-1 8-33 15,6-12-294-15,-2 14 74 16</inkml:trace>
          <inkml:trace contextRef="#ctx0" brushRef="#br0" timeOffset="520352.7208">5538 11357 886 0,'-9'68'324'0,"-2"10"60"15,8-6-235-15,-1-1-14 16,4-17-27-16,0-7-6 15,4-18-20-15,-1-11-3 16,3-15-17-16,5-6-15 16,-2-12-16-16,5-14-14 15,4-5-8-15,6-17-74 16,-3-6 58-16,14-8-50 16,-3 5-50-16,11-12-49 15,1 9-260-15,10 7-17 16</inkml:trace>
          <inkml:trace contextRef="#ctx0" brushRef="#br0" timeOffset="543796.011">6173 10893 349 0,'-1'-20'330'0,"4"-1"-62"15,-3 4-23-15,6 5-116 16,-1 6-31-16,8 6-30 16,-1 6-1-16,3 14 25 0,1 8-11 15,6 19 9-15,7 22 82 16,1 7-118-1,-1 3-1-15,-5-1-16 16,-8 3-4-16,-13-18-4 16,-12 13-10-16,-5-6-6 15,-20 10-4-15,-11-6-4 16,-20 1-4-16,0-11 2 16,-15-5-2-16,12-14-29 15,3-5-58-15,21-11-37 0,12-6-326 16,17-10 39-16</inkml:trace>
        </inkml:traceGroup>
      </inkml:traceGroup>
    </inkml:traceGroup>
    <inkml:traceGroup>
      <inkml:annotationXML>
        <emma:emma xmlns:emma="http://www.w3.org/2003/04/emma" version="1.0">
          <emma:interpretation id="{ED66315C-6C70-4D08-9AF8-F74723278E2A}" emma:medium="tactile" emma:mode="ink">
            <msink:context xmlns:msink="http://schemas.microsoft.com/ink/2010/main" type="paragraph" rotatedBoundingBox="600,16605 11635,16249 11689,17922 654,182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6920BD-2956-40D2-BD7B-5B953509C638}" emma:medium="tactile" emma:mode="ink">
              <msink:context xmlns:msink="http://schemas.microsoft.com/ink/2010/main" type="line" rotatedBoundingBox="600,16605 11635,16249 11689,17922 654,18278"/>
            </emma:interpretation>
          </emma:emma>
        </inkml:annotationXML>
        <inkml:traceGroup>
          <inkml:annotationXML>
            <emma:emma xmlns:emma="http://www.w3.org/2003/04/emma" version="1.0">
              <emma:interpretation id="{D0BDCA88-C350-4D80-A291-8E53FBD9A4EE}" emma:medium="tactile" emma:mode="ink">
                <msink:context xmlns:msink="http://schemas.microsoft.com/ink/2010/main" type="inkWord" rotatedBoundingBox="615,17051 2992,16975 3031,18201 654,18278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525197.645">-4159 13609 498 0,'-9'-7'332'16,"4"-1"-33"-16,5 3-59 0,0 3-121 16,1 0-15-16,3 2-18 15,14 0 7-15,22 8-25 16,64 10 2-16,-57-15-8 16,13-3-16-16,-10-3-20 15,3-1 3-15,-12 0-16 16,-5 4-21-16,-18 2-25 15,-5 5-53-15,-13 2-39 16,-7 1-294-16,-2-1 46 16</inkml:trace>
          <inkml:trace contextRef="#ctx0" brushRef="#br0" timeOffset="525210.6102">-3834 13329 594 0,'18'-14'344'0,"11"12"2"15,-2 16-91-15,5 15-88 16,4 11-37-16,0 10-11 16,-7 3-33-16,-9 12-31 15,-14 0 1-15,-14 11-11 16,-10-10-18-16,-9 10-7 15,-2-16-9-15,0-3-6 16,11-17-88-16,11-4-87 16,14-14-283-16,13-6-19 0</inkml:trace>
          <inkml:trace contextRef="#ctx0" brushRef="#br0" timeOffset="523538.1107">-2576 13416 315 0,'-2'-29'396'16,"-9"-5"-108"-16,-2 8-169 16,-5 3 210-16,-7 7-258 15,-9 14 9-15,-6 14-10 16,-12 23-3-16,-3 14-10 15,0 21 18-15,4 6-17 16,8 19-1-16,17-6-18 16,16 6-6-16,11-21-16 15,21-5-3-15,12-28-9 16,19-17-1-16,8-21-2 16,17-19 1-16,-8-16-2 0,4-26 0 15,-13-5 1-15,-7-15-2 16,-23 8 0-16,-7-2 1 15,-15 14-1-15,-13-3 0 16,-5 10 0-16,-9-5-10 16,0 11-4-16,-6 5-4 15,3 11-3-15,-3 13-10 16,5 13 6-16,2 6-24 16,5 12-12-16,8 6-46 15,9-1-17-15,13 0-261 16,4-7 58-16</inkml:trace>
          <inkml:trace contextRef="#ctx0" brushRef="#br0" timeOffset="523965.643">-1972 13403 640 0,'9'-21'267'15,"-5"2"64"-15,-13 9-174 16,-11 8-5-16,-5 9-18 15,-12 17-23-15,-2 8-37 16,-5 13 11-16,7 4-23 16,0 9-9-16,16-6-23 0,6 2-10 15,12-9-13-15,8-7-3 16,10-11-4-16,10-9 0 16,4-16-4-16,9-11-14 15,-2-13-7-15,7-10-12 16,-1-6-7-16,-1-11-8 15,-7 4 10-15,6-5 1 16,-13 1 10-16,0-2 6 16,-9 10 11-16,-3 8 5 15,-8 17 12-15,-4 18 21 16,-8 21 9-16,0 24 22 16,-3 13 8-16,-4 26 7 15,5 8-17-15,1 20-6 16,-1-4-21-16,0 13-8 15,-1-19-14-15,3 1-4 16,-2-22-56-16,5-9-55 16,6-22-327-16,10-21 39 0</inkml:trace>
        </inkml:traceGroup>
        <inkml:traceGroup>
          <inkml:annotationXML>
            <emma:emma xmlns:emma="http://www.w3.org/2003/04/emma" version="1.0">
              <emma:interpretation id="{A521BB49-E984-4769-8AC7-054B76192928}" emma:medium="tactile" emma:mode="ink">
                <msink:context xmlns:msink="http://schemas.microsoft.com/ink/2010/main" type="inkWord" rotatedBoundingBox="4007,16961 6180,16891 6206,17689 4033,17759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525758.1895">-420 13376 689 0,'3'-23'278'16,"-12"-6"31"-16,-10 9-181 0,-10 5-10 15,-6 10-39-15,-15 1 5 16,3 13-13-16,-2 11 11 16,8 0-10-16,3 5-1 15,13 3-12-15,7 2-14 16,12-3-24-16,10 6-4 16,7-4-5-16,7 5-6 15,1-2 4-15,3 6 3 16,-6 0-4-16,-5 9-1 15,-9-4-3-15,-7 8-1 16,-8-6-1-16,-3 0 0 16,-1-11-3-16,1-5-31 15,5-14-20-15,6-12-55 16,7-6-36-16,7-19-297 16,5-9 64-16</inkml:trace>
          <inkml:trace contextRef="#ctx0" brushRef="#br0" timeOffset="526140.8552">-339 13304 897 0,'4'40'344'16,"3"17"47"-16,2 3-239 16,7 10-23-16,0-10-46 15,1 5-7-15,-3-15-20 16,-3-1-6-16,-7-18-10 15,-1-11-1-15,1-15-9 0,1-18-10 16,4-14-5-16,6-14-5 16,6-6-10-16,5-9-16 15,2 4-23-15,8-6-53 16,1 7-27-16,8-8-66 16,-2 10-95-16,8 0-149 15,1 15 7-15</inkml:trace>
          <inkml:trace contextRef="#ctx0" brushRef="#br0" timeOffset="526634.807">367 13271 912 0,'-40'33'312'0,"-12"17"68"16,-1-1-245-16,-1 16-8 15,9 0-21-15,4 5 3 16,17-10-63-16,11-2-13 0,17-17-21 15,16-12-21-15,11-18-20 16,15-18 22 0,3-17-8-16,2-12-8 0,-8-5-4 15,-3-6-5-15,-11 3 8 16,-6-2 6-16,-3 6 9 16,-7-2 3-16,-4 15 12 15,-6 4 27-15,-5 14 5 0,-3 16 33 16,0 15 6-1,-4 16-5-15,-1 10-23 0,7 21-5 16,3-1-33-16,0 12-6 16,7-12-3-16,4 1-20 15,-2-19-19-15,4-12-46 16,1-21-26-16,6-17-54 16,3-18-11-16,4-24-266 15,-1-10 77-15</inkml:trace>
          <inkml:trace contextRef="#ctx0" brushRef="#br0" timeOffset="526662.7319">726 13308 854 0,'-13'30'339'0,"-1"24"45"16,-1 6-228-16,3 10-6 0,1-7-48 15,0 6 5-15,2-13-13 16,0-6-8-16,0-17-21 15,0-11-2-15,2-17-21 16,3-23-22-16,8-9-3 16,3-15-6-16,5-10-10 15,7-11-6-15,2 3-6 16,8-10-39-16,0 5-34 16,7-5-60-16,4 12-19 15,5 4-48-15,-5 16-238 16,10 11 86-16</inkml:trace>
          <inkml:trace contextRef="#ctx0" brushRef="#br0" timeOffset="527111.1057">1336 13302 612 0,'3'-2'385'0,"-6"4"-56"15,-10 4-143-15,9-6-7 16,-1 3-58-16,-9 8-43 15,-19 23 31-15,-57 67-1 16,61-56-40-16,4 6-10 16,14-11-26-16,9-4-9 15,13-11-14-15,7-11-4 16,5-14-4-16,8-12-4 16,-2-12-4-16,5-10-6 0,-7 0-2 15,-1-6-6-15,-8 6 3 16,-2-2 0-16,-5 5 7 15,-2 4 3-15,-4 11 7 16,-1 10 7-16,-4 14 5 16,0 13 2-16,-4 10 1 15,2 12-2-15,-1 6-3 16,3 12-19-16,2-3-43 16,8 5 336-16,-1-14-734 0,11-2 316 15</inkml:trace>
        </inkml:traceGroup>
        <inkml:traceGroup>
          <inkml:annotationXML>
            <emma:emma xmlns:emma="http://www.w3.org/2003/04/emma" version="1.0">
              <emma:interpretation id="{8EEB055A-44CA-4842-B2C8-C3CBBACDD1C0}" emma:medium="tactile" emma:mode="ink">
                <msink:context xmlns:msink="http://schemas.microsoft.com/ink/2010/main" type="inkWord" rotatedBoundingBox="7300,16515 9415,16447 9451,17563 7336,17631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529357.2834">2786 13450 406 0,'2'-5'221'16,"2"-1"12"-16,-1-1-91 15,5-9-7-15,3-4-33 16,26-59 2-16,-35 57-24 15,-7-2 0-15,-6 8-23 16,-7 2-3-16,-4 5-11 0,-5 3-4 16,0 5-9-16,-5 10 5 15,1 0-4-15,-2 7 2 16,3 2 0-16,-3 3-1 16,8-2-4-16,11 4-7 15,10-3-11-15,15-4-1 16,11-3-4-16,12 1-4 15,0-5 4-15,8 6 4 16,-8 1-3-16,0 7 1 16,-10 3 1-16,-6 6-2 15,-13 2 0-15,-10 10 1 16,-8-5-1-16,-7 14 0 16,-7-8-1-16,-2 2-1 15,2-11-2-15,-4 0-5 16,3-18-9-16,1 0-32 15,1-11-20-15,8-9-61 16,9-8-56-16,11-16-215 16,12-8 26-16</inkml:trace>
          <inkml:trace contextRef="#ctx0" brushRef="#br0" timeOffset="529854.8065">3216 12763 895 0,'7'30'306'0,"-7"24"47"15,-3 15-241-15,-1 21-23 16,-3-1-38-16,-6 17-13 16,-3-12-12-16,-11 11-12 15,0-15-6-15,-8 7-12 16,3-17-18-16,-2-3-45 15,7-21-29-15,0-9-31 16,7-23-244-16,0-12 61 16</inkml:trace>
          <inkml:trace contextRef="#ctx0" brushRef="#br0" timeOffset="530496.842">2954 13298 625 0,'38'-19'277'0,"7"10"36"0,-3 16-150 16,3 13-9-16,-5 10-36 15,1 17-4-15,-12 0-33 16,-7 7-7-16,-8-5-21 16,-10 2 1-16,-6-12-10 15,-2-3 5-15,-3-10-7 16,-6-8 0-16,10-15-8 15,-1-12-8-15,4-9-12 0,13-14-5 16,7-6-7 0,9-9-12-16,5 2-13 15,11-9-29-15,-4 7-18 0,8-7-38 16,-4 10-5-16,6 5-24 16,-8 8 16-16,6 6-10 15,-6 14 25-15,-3-2 3 16,-8 6 35-16,-5-4 15 15,-9 4 32-15,-7 2 33 16,-5 1 25-16,-12 11 15 16,-5 2 28-16,-12 15 26 15,-4 5-7-15,-13 12 9 16,2 4-4-16,-5 18-11 16,9-7-25-16,5 4-12 15,14-10-20-15,12-3-11 16,17-18-16-16,15-11-5 15,11-20-2-15,14-12-11 16,-4-11-6-16,5-13-6 0,-8 2-1 16,-4-6-1-16,-11 2 12 15,-3-5 4-15,-9 6 6 16,-2-5 1-16,-7 10 0 16,-8 3 7-16,-1 13 5 15,-11 15 10-15,-3 14 5 16,-6 17 5-16,-2 12-2 15,-7 18-3-15,7 0-10 0,4 16-4 16,5-8-5-16,7 3-52 16,11-15-28-16,19-7-59 15,4-20-5-15,14-16-296 16,-1-17 85-16</inkml:trace>
          <inkml:trace contextRef="#ctx0" brushRef="#br0" timeOffset="530562.9305">4190 13158 891 0,'4'25'310'0,"9"15"97"15,1 5-254-15,4 14-12 16,2-3-24-16,5 13-45 16,-1-11-50-16,5 12 3 15,-4-10-18-15,4 3-60 16,-4-9-58-16,0-7-319 15,-3-17 31-15</inkml:trace>
          <inkml:trace contextRef="#ctx0" brushRef="#br0" timeOffset="530511.8">4627 13134 766 0,'5'-5'371'0,"-14"16"13"16,-10 19-163-16,-14 15-68 16,-1 2-54-16,-4 18-14 15,0-3-28-15,-5 6-31 16,7-5 0-16,0 6-8 15,8-11-16-15,7-4-53 0,8-13-50 16,6-12-50-16,3-22-293 16,4-16 38-16</inkml:trace>
        </inkml:traceGroup>
        <inkml:traceGroup>
          <inkml:annotationXML>
            <emma:emma xmlns:emma="http://www.w3.org/2003/04/emma" version="1.0">
              <emma:interpretation id="{23D551E7-CFDD-46C7-8CC1-E646E66AA452}" emma:medium="tactile" emma:mode="ink">
                <msink:context xmlns:msink="http://schemas.microsoft.com/ink/2010/main" type="inkWord" rotatedBoundingBox="10062,16300 11635,16249 11682,17710 10109,17761"/>
              </emma:interpretation>
            </emma:emma>
          </inkml:annotationXML>
          <inkml:trace contextRef="#ctx0" brushRef="#br0" timeOffset="534358.6517">5313 13838 1101 0,'-7'-2'268'0,"8"6"88"15,10-2-320-15,-9-2-32 16,2 0-33-16,10 0 254 16,17 0-581-16,57-20 257 15</inkml:trace>
          <inkml:trace contextRef="#ctx0" brushRef="#br0" timeOffset="533953.2574">5850 12580 384 0,'6'-23'485'0,"-4"17"-125"15,-6 17-217-15,-3 20 253 16,-4 9-306-16,-7 19 0 16,-2 6-28-16,-2 15-10 15,1-5-20-15,-3 17-8 16,3-9-10-16,-3 9-35 0,1-14-35 15,-2 7-302 1,-4-20-69-16,-2 0-110 0</inkml:trace>
          <inkml:trace contextRef="#ctx0" brushRef="#br0" timeOffset="534805.9463">5869 13952 806 0,'-15'-7'396'0,"2"-1"-1"16,6 6-202-16,11 1-102 15,7-8-76-15,-10 7-87 16,5-4-279-16,30-19-35 16,58-51-129-16</inkml:trace>
          <inkml:trace contextRef="#ctx0" brushRef="#br0" timeOffset="534423.6004">6495 12579 1107 0,'-11'0'356'0,"-5"25"85"0,-2 9-306 15,-6 24-23-15,1 5-42 16,-10 25-17-16,1 1-31 16,-10 21-15-16,-1-9-12 15,-4 11-93-15,2-18-48 16,-4 1-316-16,11-17 1 15</inkml:trace>
          <inkml:trace contextRef="#ctx0" brushRef="#br0" timeOffset="535235.0164">6498 13993 1197 0,'-16'-23'456'0,"3"10"37"15,6 2-320-15,5 6-62 16,4 1-86-16,-2 4-70 16,2 0-69-16,2-2 126 15,1 1-504-15,11-10 179 16</inkml:trace>
          <inkml:trace contextRef="#ctx0" brushRef="#br0" timeOffset="534812.9624">6839 12662 375 0,'4'1'601'15,"-11"19"-183"-15,-10 20-193 16,-4 21 242-16,-3 11-358 16,-1 28-26-16,-4-5-28 15,-3 23-32-15,-3-8-29 0,1 7-82 16,0-18-44-16,0 11-341 15,14-20 22-15</inkml:trace>
        </inkml:traceGroup>
      </inkml:traceGroup>
    </inkml:traceGroup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8:00:56.87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388BB89-C4B5-46CD-99D3-9FDF269FBB24}" emma:medium="tactile" emma:mode="ink">
          <msink:context xmlns:msink="http://schemas.microsoft.com/ink/2010/main" type="writingRegion" rotatedBoundingBox="16817,1080 32433,449 32555,3457 16939,4088"/>
        </emma:interpretation>
      </emma:emma>
    </inkml:annotationXML>
    <inkml:traceGroup>
      <inkml:annotationXML>
        <emma:emma xmlns:emma="http://www.w3.org/2003/04/emma" version="1.0">
          <emma:interpretation id="{048F1B74-572C-41D9-8191-EE3CC783A265}" emma:medium="tactile" emma:mode="ink">
            <msink:context xmlns:msink="http://schemas.microsoft.com/ink/2010/main" type="paragraph" rotatedBoundingBox="16817,1080 30338,534 30387,1745 16866,2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4485C3-713D-43AD-9FC0-756831DD7CEE}" emma:medium="tactile" emma:mode="ink">
              <msink:context xmlns:msink="http://schemas.microsoft.com/ink/2010/main" type="inkBullet" rotatedBoundingBox="16839,1615 18498,1548 18518,2037 16859,2104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3773-943 336 0,'0'0'111'15,"0"0"12"-15,0-2-81 0,0 2-40 16,0 0 0-16,0 0 1 16,2-2 1-16,-1 0 7 15,1 1 7-15,2-1 1 16,-1 0 2-16,3 0 2 16,3 0-2-16,7 1-3 15,6-1 1-15,53-11 6 0,-49 11-1 16,-1-1-2-1,7-3-1-15,-6 1 0 0,4-4-3 16,-1 2-1-16,6-4 3 16,-5 2 3-16,10 2 3 15,-4-4-9-15,11-2 3 16,-6-1 0-16,12-1 1 16,-4 3 1-16,10-6 2 15,-1 5-6-15,9 0-3 16,-10 4-6-16,8-3-7 15,-12 5 2-15,1 1-1 16,-13 2-1-16,3 1 0 16,-10-3 0-16,2 1 0 15,-9-2 0-15,0-2 0 16,-3 2-1-16,-6 1 0 16,-6 3-3-16,-5 1-2 15,-3 0-2-15,-6 2-53 0,0 0-136 16,-1 0-38-16,-1 0-84 15</inkml:trace>
        <inkml:trace contextRef="#ctx0" brushRef="#br0" timeOffset="1002.3363">4924-1421 400 0,'-2'1'127'0,"0"-1"21"15,1 2-95-15,1 0-28 16,0 0 17-16,1 0 6 15,3 0 13-15,3-1 3 16,26 5-6-16,51-4-15 16,-44-10-5-16,2 3-15 15,5-6-3-15,-6 6-8 16,4-1-2-16,-7 4-4 0,-2 1-2 16,-9 2 0-1,-3 5 1-15,-6 5 1 0,-9 1 2 16,-7 5 0-16,-6 4 0 15,-3 1 0-15,-8 7-2 16,-1-2-2-16,-4 7 0 16,-1-3-1-16,-6 8-2 15,-1-6 0-15,1 7-8 16,0-4-9-16,-2 2-9 16,6-6-47-16,-2 6-177 15,3-7 41-15</inkml:trace>
      </inkml:traceGroup>
      <inkml:traceGroup>
        <inkml:annotationXML>
          <emma:emma xmlns:emma="http://www.w3.org/2003/04/emma" version="1.0">
            <emma:interpretation id="{23CC7CD2-5033-46B1-9FEF-9087C1B87D28}" emma:medium="tactile" emma:mode="ink">
              <msink:context xmlns:msink="http://schemas.microsoft.com/ink/2010/main" type="line" rotatedBoundingBox="19000,991 30338,534 30387,1745 19049,2203"/>
            </emma:interpretation>
          </emma:emma>
        </inkml:annotationXML>
        <inkml:traceGroup>
          <inkml:annotationXML>
            <emma:emma xmlns:emma="http://www.w3.org/2003/04/emma" version="1.0">
              <emma:interpretation id="{6D37C781-F03C-46DC-8208-80696617F0EE}" emma:medium="tactile" emma:mode="ink">
                <msink:context xmlns:msink="http://schemas.microsoft.com/ink/2010/main" type="inkWord" rotatedBoundingBox="19000,991 21950,872 21998,2072 19049,219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16.4502">5954-1752 613 0,'4'6'161'0,"9"21"44"16,19 65-179-16,-28-45 0 15,-1 0-9-15,-1 14 10 16,-2-5 1-16,-2 7 2 16,0-5-4-16,-3 5-2 15,0-7-16-15,-4 0-7 16,3-9 1-16,1-6-9 16,1-12-12-16,-1-9-37 15,3-9-87-15,-2-9-96 16,-1-8-35-16</inkml:trace>
          <inkml:trace contextRef="#ctx0" brushRef="#br0" timeOffset="2809.2921">6019-1308 684 0,'18'6'163'16,"4"1"58"-16,12-2-236 16,10 6-61-16,3-2-141 15,3-2-11-15</inkml:trace>
          <inkml:trace contextRef="#ctx0" brushRef="#br0" timeOffset="2548.4683">6261-1770 468 0,'0'4'142'16,"0"-2"34"-16,0 1-123 15,2 1-17-15,0 1 9 16,3 19-6-16,13 66 11 16,-16-52 1-16,3 11-1 15,-5-2-13-15,4 9-6 16,1-6-14-16,-1 2-7 15,0-3-5-15,3 2-6 16,-2-8-4-16,-1 0-18 16,-6-8-24-16,0 3-196 0,-5-8 45 15</inkml:trace>
          <inkml:trace contextRef="#ctx0" brushRef="#br0" timeOffset="4645.0431">6566-1798 148 0,'2'-20'208'0,"-4"2"-25"16,2 0-90-16,0 9 100 16,0 0-96-16,-2-2-13 15,0 5-13-15,2 5 23 0,0-1-23 16,0 2-10-16,0 3-5 15,0 5-15-15,8 37-7 16,10 68 13-16,-11-35-2 16,-2 0-14-16,1 14-4 15,-4-6-11-15,1 13-4 16,-1-14-8-16,0 4-1 16,0-17 0-16,-4-4-7 15,2-17-7-15,-2-6-27 16,4-16-21-16,0-9 443 15,1-15 115-15,3-10-812 16,1-8 782-16</inkml:trace>
          <inkml:trace contextRef="#ctx0" brushRef="#br0" timeOffset="5039.2885">6700-1295 260 0,'3'0'226'0,"-1"4"-25"16,0 5 9-16,5 27-113 0,13 65 5 15,-17-56-29-15,8 7-2 16,0-14-17-16,9-5-3 16,2-10-11-16,5-5 5 15,-2-12-10-15,7-5-1 16,-6-8-3-16,3-11 1 16,-8-7-10-16,-1-10-6 15,-7-1-7-15,-2-3-4 16,-8-1-4-16,-1-3-11 15,0 5-9-15,0-9-26 16,1 9-21-16,1-9-46 16,-1 2-200-16,-3-9 41 15</inkml:trace>
          <inkml:trace contextRef="#ctx0" brushRef="#br0" timeOffset="5581.5128">7154-1522 750 0,'24'-18'197'0,"-1"1"57"16,8-3-215-16,-4 2-23 0,4 6-24 15,-1 5-30-15,1-1-215 16,-8 5 47-16</inkml:trace>
          <inkml:trace contextRef="#ctx0" brushRef="#br0" timeOffset="5353.4036">7203-2051 438 0,'7'4'220'0,"0"5"8"0,-1 14-78 16,-1 11-54-16,4 26 5 15,-3 1-14-15,-1 22-25 16,-1-5-19-16,-2 10-11 16,-2-16-19-16,1 10-21 15,-1-16 11-15,0 8-8 16,2-14-8-16,-2 1-9 16,-2-12-44-16,1-13-130 15,-3-12-92-15,-1-12-46 16</inkml:trace>
          <inkml:trace contextRef="#ctx0" brushRef="#br0" timeOffset="6712.0887">7513-1394 541 0,'26'-60'213'0,"-21"58"47"16,1 2-172-16,-1 13 2 0,-5-11-22 15,0 1-23-15,2 6-22 16,7 29 21-16,14 51-13 16,-12-50-5-16,2-10-6 15,5 2-4-15,-6-8-4 16,5-6 3-16,-1-8-2 15,2-4 0-15,-7-8 2 16,3-3-2-16,-3-5-3 16,-4-9-1-16,-1 1-3 0,1-10-3 15,-4-2-2-15,3-9-1 16,1 8-3-16,4-4-1 16,0 3-3-16,3 3-5 15,-3 6-3-15,2 3-6 16,-4 6-7-16,1 4 2 15,-4 6 1-15,3 3-1 16,-2 4 0-16,-7-2 12 16,2 0 2-16,2 2 1 15,-1-1 7-15,3 1 8 16,6 2-3-16,10-1 4 16,54 8 3-16,-51-20 5 15,-3 0 4-15,3-3-1 16,-7-1-2-16,-2-1 1 15,-5 5-3-15,-4-2-2 16,-5 5 2-16,-4 1 0 16,0 3-3-16,1 0-2 0,-3 2-3 15,-2 0-2-15,-1 2 0 16,-5 3-2-16,-5 5 1 16,-55 51 1-16,58-32 1 15,-2 10 0-15,3 1 2 16,4 9 0-16,3-6-2 15,5 6 0-15,4-6-1 16,6 2-5-16,0-10-4 16,8-3-15-16,1-10-8 0,5-15-19 15,1-9-11-15,3-12-30 16,0-10-17-16,0-8-170 16,-6-3 35-16</inkml:trace>
          <inkml:trace contextRef="#ctx0" brushRef="#br0" timeOffset="7341.0601">8270-1524 587 0,'5'14'193'0,"-1"13"92"16,-4 2-191-16,1 13 7 16,1-3-4-16,-4 5-36 15,4-6-37-15,-2-4 29 16,0-12-20-16,2-4-3 15,0-6-10-15,-2-6-6 16,3-8-10-16,-3 0 6 0,0-2-4 16,2-1 0-16,0-4-4 15,9-27-4-15,14-58-3 16,-16 49-12-16,2 0-9 16,2-7-22-16,3 5-10 15,2-6-26-15,2 5-6 16,1-7-35-16,-6 5-22 15,-1-6-32-15,-3 4-55 0,-2 1-16 16,-4 13 35-16,4 11 135 16,-5 13 260-16,3 12 41 15,-5 15-9-15,4 19-2 16,-5 13-58-16,-1 20-20 16,-1 7-21-16,1 17-27 15,-8-5-34-15,8 7-12 16,-1-14-12-16,2 3-9 15,3-23-7-15,9-8 0 16,-6-18 0-16,7-13-1 16,1-16-2-16,1-15 1 15,-3-9-1-15,8-8-1 16,-5-5-1-16,2-8-3 16,-1 5 0-16,3-5-1 15,-6 7 1-15,0 2-2 16,-3 12 1-16,0 7-2 15,-4 14 0-15,-1 10 1 0,-1 9 1 16,1 12 1 0,-3 8 1-16,3 9 0 0,1-3-3 15,4 1-12-15,3-7-13 16,8-2-11-16,1-9-11 16,8-11-269-16,-2-9 88 15</inkml:trace>
        </inkml:traceGroup>
        <inkml:traceGroup>
          <inkml:annotationXML>
            <emma:emma xmlns:emma="http://www.w3.org/2003/04/emma" version="1.0">
              <emma:interpretation id="{1CB09248-7051-4477-BB34-69C140751C6E}" emma:medium="tactile" emma:mode="ink">
                <msink:context xmlns:msink="http://schemas.microsoft.com/ink/2010/main" type="inkWord" rotatedBoundingBox="22403,916 23931,855 23971,1850 22444,191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928.01">9343-1501 358 0,'6'49'341'16,"-1"3"-90"-16,0 4-198 15,1-5 222-15,-3-1-232 16,-1-8-7-16,2-10 0 16,-1-10-14-16,1-11-2 15,-2-13-5-15,1-18-1 16,5-5-2-16,-5-15-3 16,5 0-6-16,1-10-1 15,-2 3 0-15,4-2-2 16,3 8 0-16,0 3 0 15,3 13 0-15,3 10 2 16,-4 15 3-16,-2 13 6 0,-1 9 1 16,0 12 3-16,-6 2-2 15,0 5-1-15,-2-3-5 16,3 2-2-16,-5-11-1 16,4-2 0-16,1-9-2 15,-1-7 1-15,2-13 0 16,2-9-1-16,-2-7-1 15,5-13-1-15,1-3-3 0,3-7 1 16,0 1-1-16,2-3 1 16,-2 8 1-16,1 5 0 15,-4 8-1-15,-1 13 0 16,-1 9 2-16,1 16 3 16,-6 8 4-16,-1 12-1 15,-4 2-1-15,-1 9-1 16,-2-6-2-16,0 4-3 15,4-5-12-15,-2 0-19 16,3-6-19-16,4-3-54 16,0-8-146-16,-2-9-55 15,4-8-61-15</inkml:trace>
          <inkml:trace contextRef="#ctx0" brushRef="#br0" timeOffset="8270.39">10101-1690 560 0,'-4'-11'-57'16,"4"6"112"-16</inkml:trace>
          <inkml:trace contextRef="#ctx0" brushRef="#br0" timeOffset="8127.4012">10125-1493 619 0,'12'25'171'16,"-5"13"41"-16,-1-4-182 16,-1 6-9-16,2-6-27 15,-1 0-113-15,-1-12-93 0,2-4-15 16</inkml:trace>
          <inkml:trace contextRef="#ctx0" brushRef="#br0" timeOffset="8995.2241">10413-1582 581 0,'-7'-11'223'0,"7"0"27"16,7 4-149-16,11-2-19 15,8 0-26-15,10-2-9 16,3 2-14-16,15-3-8 16,2 1-16-16,4-4-32 15,-2 3-35-15,-1-1-226 16,-10 2 37-16</inkml:trace>
          <inkml:trace contextRef="#ctx0" brushRef="#br0" timeOffset="8569.193">10395-2028 690 0,'11'29'261'16,"2"25"32"-16,-3 8-200 0,0 12 2 15,-3 3-49-15,0 8-15 16,-5-13-15-16,-2 4-6 15,0-9-7-15,0-2-27 16,0-15-17-16,0-1-39 16,2-16-31-16,-2-14-197 15,1-17 42-15</inkml:trace>
          <inkml:trace contextRef="#ctx0" brushRef="#br0" timeOffset="8823.7432">10514-2112 647 0,'17'-11'239'0,"1"16"46"16,-4 19-175-16,4 21-4 16,0 11-31-16,2 21-13 15,-4-1-24-15,2 14-8 16,-3-7-12-16,-3 4-5 0,-1-19-7 15,-2 8-8-15,-3-14-7 16,-1-8-18-16,2-15-12 16,-5-4-33-16,2-21-15 15,-4-8-230-15,-2-12 56 16</inkml:trace>
        </inkml:traceGroup>
        <inkml:traceGroup>
          <inkml:annotationXML>
            <emma:emma xmlns:emma="http://www.w3.org/2003/04/emma" version="1.0">
              <emma:interpretation id="{CC59D758-D98C-482D-8243-1794DB75E7C8}" emma:medium="tactile" emma:mode="ink">
                <msink:context xmlns:msink="http://schemas.microsoft.com/ink/2010/main" type="inkWord" rotatedBoundingBox="24304,838 26435,752 26473,1696 24342,1782">
                  <msink:destinationLink direction="with" ref="{6A306DCD-A0A8-4370-89B9-8B43F607F840}"/>
                </msink:context>
              </emma:interpretation>
            </emma:emma>
          </inkml:annotationXML>
          <inkml:trace contextRef="#ctx0" brushRef="#br0" timeOffset="9709.0641">11249-1447 430 0,'5'-7'242'0,"1"2"-30"16,-1-1-86-16,0 3-42 15,4-1-55-15,8-1 61 16,4 1-19-16,62-5 2 0,-52 7-18 16,5-3-6-16,-3-2-17 15,6-4-3-15,-8-2-11 16,1-3-2-16,-10 2-6 15,0-3-1-15,-10 5-4 16,-4-3-1-16,-7 1-1 16,-4 1 0-16,-3 4-2 15,-4-3 0-15,-3 6-1 16,-5 10 0-16,0 3-1 0,-7 9-1 16,5 8 2-16,-4 10-1 15,3 0 1-15,3 6-1 16,9-6 1-16,1 6 0 15,12-9-6-15,5 1-12 16,2-7-9-16,10-3-22 16,3-13-11-16,7-4-29 15,-1-6-8-15,6-12-33 16,-7-5-12-16,2-7-115 16,-6-4 23-16</inkml:trace>
          <inkml:trace contextRef="#ctx0" brushRef="#br0" timeOffset="9979.3064">11857-1649 394 0,'5'-1'404'16,"1"11"-163"-16,-3 21-55 15,3 7-74-15,-3 12-67 16,3 3-75-16,1 5 88 0,0-10-13 16,0-3-1-16,2-12-10 15,-3-8 5-15,-3-14-2 16,-3-7-3-16,0-8-7 15,-1 2-4-15,1-2-11 16,0-3-5-16,3-18-6 16,19-69-4-16,-10 56-7 15,5-9-11-15,3 8-9 0,3-5-23 16,4 10-7-16,6-4-27 16,1 13-8-16,2 3-218 15,2 8 62-15</inkml:trace>
          <inkml:trace contextRef="#ctx0" brushRef="#br0" timeOffset="10416.6084">12777-1649 556 0,'-13'0'185'0,"-8"6"51"16,-6 3-148-16,-4 9 1 16,-1 3-9-16,-3 16-7 15,8 0-24-15,0 10-7 0,9-3-14 16,4 4-13-16,5-10-4 16,7-2-2-16,7-12-4 15,4-8 0-15,6-9 0 16,6-10 0-16,1-8 1 15,3-11 0-15,-1-5-3 16,-3-4 0-16,-3 1-1 16,1-6-1-16,-5 7 1 0,-3-2 2 15,-2 8 2-15,-2-1 0 16,-3 10 1-16,-4 5-2 16,1 9-1-16,-4 11-1 15,1-10-2-15,0 3 1 16,0 9-1-16,1 17-6 15,-7 48-6-15,14-53-23 16,1-7-14-16,7-5-256 16,6-4 1-16,13-6-93 15</inkml:trace>
          <inkml:trace contextRef="#ctx0" brushRef="#br0" timeOffset="10998.4124">12976-2078 246 0,'19'9'343'0,"10"-6"-107"15,0-3-147-15,9 0 150 0,-5-5-214 16,4 0-11-16,-2-4-11 16,8-2-31-16,-5 2-127 15,3-6-85-15,-3 3-45 16</inkml:trace>
          <inkml:trace contextRef="#ctx0" brushRef="#br0" timeOffset="10821.8248">13145-1733 501 0,'-9'1'212'0,"-5"14"29"0,-1 5-137 16,-1 16 17-16,0 5-38 16,-4 8-2-16,7-2-23 15,3 0-5-15,1-11-18 16,9-2-4-16,7-10-12 15,2-10 2-15,7-7 0 16,6-9 2-16,-4-7-4 0,0-12 0 16,-2-1-4-16,0-10-3 15,-1-3-4-15,-4-6 5 16,-4 3 0 0,-2-5 1-16,-5 3-3 0,-2-7-2 15,-1-4-2-15,-3-6-4 16,1-1-2-16,-1-5-2 15,3 7-1-15,-3 5-10 16,5 10-7-16,-3-1-21 16,2 10-12-16,-3 1-25 15,-1 6-10-15,-3 7-80 16,0 11-143-16,-10 3 20 16</inkml:trace>
        </inkml:traceGroup>
        <inkml:traceGroup>
          <inkml:annotationXML>
            <emma:emma xmlns:emma="http://www.w3.org/2003/04/emma" version="1.0">
              <emma:interpretation id="{F3FAB4C5-2E8E-4289-9BA4-64481E88D618}" emma:medium="tactile" emma:mode="ink">
                <msink:context xmlns:msink="http://schemas.microsoft.com/ink/2010/main" type="inkWord" rotatedBoundingBox="26932,823 30345,685 30387,1745 26975,1883">
                  <msink:destinationLink direction="with" ref="{6A306DCD-A0A8-4370-89B9-8B43F607F840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714.8718">13871-2055 433 0,'9'-20'187'0,"-4"1"24"16,0 1-114-16,1-2 4 16,-2 7-30-16,-3 4-5 15,1 5-12-15,0 8 4 16,-4-4-8-16,0 4 7 16,2 14-6-16,-1 41-4 15,-3 66-12-15,2-37-6 16,0-8-13-16,-1 10-6 15,3-16-7-15,-2 0-1 0,0-16-14 16,0 1-24-16,2-16-15 16,0-5-52-16,2-16-213 15,-4-11 50-15</inkml:trace>
          <inkml:trace contextRef="#ctx0" brushRef="#br0" timeOffset="12185.0084">14084-1582 266 0,'28'-5'320'16,"-4"-3"-89"-16,3-2-147 16,-7 1 174-16,-2-6-190 15,-7 4-19-15,-2-1 2 16,-7 3-11-16,-4 0-9 15,-6 1-10-15,-1 8 4 16,-3 4-4-16,-3 14 3 16,-1 9 4-16,-4 13-6 15,4 3-5-15,2 10-4 16,1-8-8-16,9 0-7 16,4-9 4-16,8-6-1 15,2-11-1-15,10-10-2 16,2-11-1-16,7-11-1 15,-2-5-1-15,5-7-3 0,-3-2 1 16,0-6-2-16,-4 4-4 16,2-7-4-16,-3 4-1 15,-1-6-8-15,-1 4-6 16,3-1 12-16,-7 12 4 16,-3 3 5-16,-1 18 5 15,-7 9 4-15,-5 10-11 16,-4 13-5-16,1 8 36 15,-8 6 5-15,1-3 5 0,5 6 0 16,-1-11 1-16,2 0-63 16,6-7-29-16,1-4-26 15,-3-16-203-15,4-3 36 16</inkml:trace>
          <inkml:trace contextRef="#ctx0" brushRef="#br0" timeOffset="12386.5852">14527-1733 412 0,'-5'-24'254'0,"1"10"-30"16,3 8-73-16,2 4-92 16,1 6-37-16,-2-4-16 15,0 0-10-15,2 2-23 0,2 0-9 16,-1-1-101-1,3 1-86-15,14 2-18 0</inkml:trace>
          <inkml:trace contextRef="#ctx0" brushRef="#br0" timeOffset="12784.5001">14834-1807 463 0,'4'-10'207'15,"-1"10"17"-15,-6 2-103 0,1-2-14 16,0 2-13-1,-1 2-24-15,-1 3-10 0,-9 24-7 16,-21 59-14 0,16-45-13-16,4 2 8 0,1 2-5 15,4-10-9-15,5-1-3 16,8-13-4-16,7-8 2 16,1-10-1-16,10-9 2 15,-2-7 1-15,2-13 2 16,-6-5-1-16,0-7 0 15,-5 0 1-15,-6-8 3 16,-3 4-1-16,-2-10-2 16,0-1-2-16,-3-12-4 15,1 1-6-15,2-7-2 16,2 10-2-16,3-1-2 16,0 18 0-16,1 0-3 15,-1 12-2-15,-1 2-14 0,-4 8-7 16,-6 2-27-1,1 9-16-15,-8 5-30 0,-1 6-6 16,-6 6-11-16,0 3-197 16,-7 7 65-16</inkml:trace>
          <inkml:trace contextRef="#ctx0" brushRef="#br0" timeOffset="13934.0197">14703-1997 320 0,'19'7'339'0,"10"2"-95"16,-2-1-191-16,13-5 194 15,-4-3-228-15,9-3-8 16,-3-3-8-16,5-1-8 16,-11-4-7-16,2-2-14 15,-13 1-6-15,-5-6-12 16,-6 0 1-16,-1 0-1 16,-10 0 10-16,6 0-3 15,0 0 10-15,-1-4 1 16,1 4 6-16,3-4 12 15,1 6 17-15,-4 3 30 16,4 11 20-16,-3 10 24 16,-1 4 3-16,-7 15 6 15,4 8-20-15,-10 12-1 16,4-2-19-16,-2 16-7 16,-3-3-14-16,1 9-6 15,-1-8-13-15,-2 1-3 0,3-13-4 16,0-4-1-16,3-12-1 15,4-4 0-15,1-8-2 16,-1-11 2-16,5-5 0 16,2-10 0-16,-10 5 1 15,4-1-2-15,1-3-1 16,12-6-1-16,62-68-1 16,-52 50-1-16,-3 6 0 15,1 1 1-15,-3 14 0 0,-1 1 1 16,-5 10 1-16,1 7 3 15,-6 4 0-15,-2 0 2 16,-4 5 0-16,-3 1 1 16,-4-1 0-16,-9 2-1 15,-5 0-2-15,-8 0 0 16,-1-2 0-16,-6 4-2 16,4-6-1-16,-3 0-2 15,6-7-1-15,1-2-4 16,12-7-3-16,2-5-6 15,11-2-1-15,-2 5-6 16,2-2 1-16,-1-1-9 16,3 0 0-16,1-3-3 15,1 3-5-15,1-1-7 16,0 3 1-16,4-1 2 16,-2 2 6-16,2 2 9 0,-2 0 10 15,5 0 12-15,3 0 3 16,58 4 5-16,-53-9 4 15,5-1 8-15,2-1 3 16,7-4 5-16,0-1 0 16,4-5 4-16,-2-1-3 15,1-2 2-15,-8 1-3 16,-2-3 1-16,-9 4-5 0,-6-4-2 16,-6 4-3-16,-7-2-1 15,-2 6-5-15,-7-4-1 16,-1 7-1-16,-7 4 1 15,3 9 2-15,-5 8 4 16,0 8 2-16,0 10 1 16,2 0 0-16,2 9-2 15,3-3-4-15,0 4-2 16,4-4-3-16,7 0-2 16,3-5 0-16,5-2-1 15,4-9 0-15,12-5-3 16,-1-6-4-16,8-10-9 15,1-7-3-15,4-4-4 16,-3-6 1-16,-1-5 2 16,-6-2 7-16,-3-6-4 15,-5 3-1-15,-2-5-5 16,-5 5 1-16,0-1-1 16,-6 6 5-16,1 7 8 0,-4 11 10 15,-2 14 11-15,0 9-200 16,-4 16 210-16,-3 3-2 15,3 8-2-15,-5-3-10 16,4 3 204-16,5-7-229 16,3-2-16-16,1-8-30 15,5-8-241-15,4-9 55 16</inkml:trace>
          <inkml:trace contextRef="#ctx0" brushRef="#br0" timeOffset="14160.5611">16005-1963 432 0,'-10'-9'297'16,"1"8"-42"-16,1 1-66 16,6 1-157-16,2-1-29 15,0 0-20-15,0 0-36 16,2 0-19-16,2 0-30 15,3 0-130-15,17 0 11 16</inkml:trace>
          <inkml:trace contextRef="#ctx0" brushRef="#br0" timeOffset="14448.5914">16191-1925 558 0,'9'40'228'0,"-2"12"17"0,-5 1-149 16,-2 10-26-16,-2-9-26 15,2 2-15-15,-1-15-4 16,1-1 6-16,3-13 1 15,1-11 11-15,-1-14 10 16,3-7-7-16,1-13-7 16,0-9-2-16,1-6-15 0,2-5-16 15,1 0 3 1,4-3-3-16,1 3-4 0,6 2-2 16,-3 9-1-16,5 9 5 15,-3 16 6-15,1 15 8 16,-6 8 3-16,-1 14 2 15,-4 2-4-15,-6 3-6 16,0 0-8-16,-5 5-6 16,0-7-9-16,2 3-9 15,0-5-25-15,5-1-136 16,6-12-164-16,5-3-8 16</inkml:trace>
          <inkml:trace contextRef="#ctx0" brushRef="#br0" timeOffset="14894.0747">16958-1847 584 0,'4'-33'203'15,"-6"8"69"-15,-5 9-159 16,-4 10 1-16,-5 14 4 15,-6 15-44-15,2 8-20 16,-5 8-6-16,3 3-10 16,-1 5-12-16,5-11-11 0,3 2-5 15,6-9-6-15,4-4-1 16,8-9-1-16,3-3-1 16,1-10 1-16,8-3 0 15,-1-3-1-15,0-4 0 16,3-2-3-16,-1-4-2 15,-3-5-2-15,3 0-1 16,-4 0 0-16,1-2 1 16,-2 7 3-16,-2 13 3 15,-4 2 5-15,1 7 3 16,-6-7 0-16,-2 2 2 16,2 1-3-16,-2 15-3 15,0 3-3-15,2 53-11 16,2-58-13-16,3-5-36 15,3-4-26-15,-3 0-253 16,2-4 50-16</inkml:trace>
          <inkml:trace contextRef="#ctx0" brushRef="#br0" timeOffset="15083.5613">17272-1448 670 0,'2'19'208'0,"-2"-2"15"0,2-1-218 16,0-3-215-16,-4-4 14 16</inkml:trace>
          <inkml:trace contextRef="#ctx0" brushRef="#br0" timeOffset="16181.8106">17297-1416 425 0,'-1'-4'171'0,"1"1"20"16,0-1-107-16,0 1 2 15,0 1 1-15,0 0-15 16,0 0 9-16,0 2-2 0,0 2-17 15,0 2-17-15,-2 1-7 16,0 15-18-16,-2 11-14 16,-8 52-20-16,8-55-276 15,4-9 78-15</inkml:trace>
        </inkml:traceGroup>
      </inkml:traceGroup>
    </inkml:traceGroup>
    <inkml:traceGroup>
      <inkml:annotationXML>
        <emma:emma xmlns:emma="http://www.w3.org/2003/04/emma" version="1.0">
          <emma:interpretation id="{53BCB5F6-A0D0-434B-B850-0551F71B424F}" emma:medium="tactile" emma:mode="ink">
            <msink:context xmlns:msink="http://schemas.microsoft.com/ink/2010/main" type="paragraph" rotatedBoundingBox="19239,2322 32491,1870 32546,3487 19294,39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34E3AC9-3917-49B5-861F-2F960B8D985F}" emma:medium="tactile" emma:mode="ink">
              <msink:context xmlns:msink="http://schemas.microsoft.com/ink/2010/main" type="line" rotatedBoundingBox="19239,2322 32490,1871 32546,3487 19294,3938"/>
            </emma:interpretation>
          </emma:emma>
        </inkml:annotationXML>
        <inkml:traceGroup>
          <inkml:annotationXML>
            <emma:emma xmlns:emma="http://www.w3.org/2003/04/emma" version="1.0">
              <emma:interpretation id="{5124EFBD-323D-4E8B-BD1E-B50F726F0D0A}" emma:medium="tactile" emma:mode="ink">
                <msink:context xmlns:msink="http://schemas.microsoft.com/ink/2010/main" type="inkWord" rotatedBoundingBox="19247,2548 21465,2472 21502,3555 19284,3630">
                  <msink:destinationLink direction="with" ref="{158236BD-8D25-483D-8098-E98612F6E02B}"/>
                </msink:context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7519.1601">6173-167 318 0,'16'-69'118'0,"-16"53"21"16,-4 2-80-16,3-3 11 16,-1 5 6-16,-2 1 15 15,4 5-8-15,4 1 0 16,-4 5-6-16,0 0-9 16,2 2-14-16,1 1 5 0,3 10-9 15,17 39-1-15,19 64-19 16,-28-39-5-16,-1-1-12 15,-1 14-3-15,-3-14-6 16,0 7-1-16,-7-20 0 16,-2-5 0-16,-2-22 0 15,-1-9 1-15,-3-16 2 16,4-11 0-16,-1-12-1 0,6-14 0 16,-1-8 0-16,4-17-4 15,1 1 0-15,4-8-1 16,-2 8 1-16,5-1-1 15,2 13 1-15,1 6 2 16,-1 12 1-16,0 7 2 16,-3 11 1-16,3 10 2 15,-2 4-1-15,3 10 1 16,-3 1-3-16,2 10 0 16,-3-2-2-16,-2 7-7 15,-2-1-10-15,0 9-21 16,-2-7-18-16,2 1 237 15,-4-8 242-15,3-3-731 16,-1-12 583-16</inkml:trace>
          <inkml:trace contextRef="#ctx0" brushRef="#br0" timeOffset="17849.1859">6698 46 548 0,'11'12'228'0,"-1"10"21"16,5 12-123-16,-1 6-35 15,6 7-8-15,0-4-20 0,9-1-1 16,-4-12-13 0,2-6 2-16,-5-17-11 15,-2-9 8-15,-8-10-8 0,-3-14 1 16,2-6-10-16,-5-10-2 15,4-3-14-15,-1-3-4 16,0 4-7-16,1-1-1 16,2 7-4-16,-3-3 0 15,6 5-1-15,-5 0-45 16,3 9-44-16,-2 3-43 16,0 10-4-16,-8 3-223 15,1 5 74-15</inkml:trace>
          <inkml:trace contextRef="#ctx0" brushRef="#br0" timeOffset="18240.2871">7207 103 582 0,'29'4'231'0,"-4"-4"13"16,4-5-151-16,-2-1-16 15,-4-6-22-15,-8-5-3 16,-1-2-2-16,-7 0-1 16,-1 0-14-16,-6 1-9 15,-6-2-6-15,-1 9-5 16,-2-2-4-16,-2 6-3 0,-1 5-4 16,-1 6 1-16,0 9 2 15,-1 5-1-15,1 10 1 16,2 7 2-16,4 8-1 15,4-1-2-15,3 4 1 16,5 0-3-16,4 0-1 16,2-4-1-16,7-2 0 15,2-10-4-15,3-12-10 16,4-9-6-16,4-10-24 16,-4-10-23-16,6-14-31 15,-5-4 39-15,-1-9-249 16,-7-4 86-16</inkml:trace>
          <inkml:trace contextRef="#ctx0" brushRef="#br0" timeOffset="18507.962">7728-492 555 0,'4'-4'224'15,"-1"17"35"-15,-1 7-150 16,-2 16 7-16,2 5-34 16,-6 17-12-16,1 0-23 0,-3 12-9 15,5-8-18 1,-7 10-6-16,1-13-7 0,2 5-7 16,5-10-12-16,0 0-25 15,3-11-17-15,3-5-250 16,-3-13 0-16,-1-7-90 15</inkml:trace>
          <inkml:trace contextRef="#ctx0" brushRef="#br0" timeOffset="18882.3943">7526 107 193 0,'22'-9'342'16,"1"-2"-80"-16,10-3-124 0,1 3 120 15,6-2-188-15,-2 4-32 16,1 4-28-16,-6 1 13 16,-3 1 4-16,-6 4-2 15,-1 1 3-15,-5 0-6 16,6 7 0-16,-4-2-4 15,1 10 2-15,-1 1 2 16,0 9-1-16,-4 2-2 16,2 12-1-16,-5-1-6 15,-2 8-5-15,-6-2-2 16,-3 2-1-16,-6-4-1 0,-6 1 1 16,-1-11-1-16,-6 0-6 15,1-8-8-15,0-5-9 16,3-12-9-16,1-5-294 15,3-11 91-15</inkml:trace>
          <inkml:trace contextRef="#ctx0" brushRef="#br0" timeOffset="19101.4645">7941-142 291 0,'2'-7'346'16,"0"1"-99"-16,0 3-174 16,-2 1 175-16,0 0-219 15,1 2-28-15,1 0-17 0,2 0-25 16,-1 0-207-16,1 2 47 16</inkml:trace>
          <inkml:trace contextRef="#ctx0" brushRef="#br0" timeOffset="19513.1246">8210-68 443 0,'13'-4'248'0,"-3"1"-9"0,3-1-71 16,1 4-85-16,-1 2-6 15,0 2-25-15,-1 1 3 16,-1 2-4-16,2 8-6 16,-2 6-9-16,1 8-3 15,-1 2-11-15,0 3-12 16,-2-3-2-16,0-2-2 16,-5-6-3-16,1-3-2 15,-3-7 2-15,0-2 2 16,-6-8-1-16,2-3 2 15,0-2-2-15,1 1 1 16,-3-1-3-16,-1 0-1 0,-1 0-1 16,-1-2 0-16,0 3-1 15,0-1-2-15,-1 2 0 16,1 2 1-16,0 1-1 16,1 3 1-16,-3 12-2 15,6 7-15-15,1 49-13 16,20-61-37-16,4-8 20 15,5-10-266-15,5-3 73 16</inkml:trace>
        </inkml:traceGroup>
        <inkml:traceGroup>
          <inkml:annotationXML>
            <emma:emma xmlns:emma="http://www.w3.org/2003/04/emma" version="1.0">
              <emma:interpretation id="{BF9D146B-3C11-4958-8A78-2B949094E618}" emma:medium="tactile" emma:mode="ink">
                <msink:context xmlns:msink="http://schemas.microsoft.com/ink/2010/main" type="inkWord" rotatedBoundingBox="22258,2844 22856,2824 22888,3761 22290,378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0441.3969">9343-113 563 0,'-14'0'196'0,"-4"0"37"15,-2 7-159-15,-5 9 4 16,7 6-28-16,-4 12 2 0,6 2-14 16,-1 6-3-16,12-2-8 15,1 5-2-15,6-7-11 16,9-2-3-16,2-7-3 16,3-6-1-16,0-7-2 15,8-7 1-15,-5-9 1 16,-1-9 0-16,-3-5-2 15,-1-8 1-15,-1-3-2 16,0-6 0-16,-6 1-1 16,4-7 1-16,-1 1 1 0,3-5 0 15,2 5 1-15,3-2 2 16,-2 9 0-16,5 2-1 16,-2 7 0-16,-1 2-1 15,0 9-2-15,-2 0-2 16,-3 4-1-16,1 3 0 15,-5 0-1-15,-2 4 3 16,-1 1 2-16,-6-3 4 16,0 0 1-16,-2 2 4 15,0 0-2-15,-2 2 1 16,-1 3-4-16,-13 25 0 16,-27 57-2-16,30-48-2 15,3-3-2-15,1 2-1 16,5-8-1-16,6-1 0 15,4-11 0-15,3-7 0 0,4-10 1 16,5-8 0-16,1-6 0 16,4-9 1-16,-1-3-2 15,0-6 0-15,-2 0-1 16,0-4 0-16,-2 4 1 16,-3-1 0-16,0 3-1 15,-1-4 1-15,-5 4-1 16,-1 2 0-16,-1 8-1 15,2 5 0-15,-3 10 0 16,1 15 1-16,1 10 2 0,3 19 8 16,0 10 7-16,4 20 3 15,-1 6-1-15,3 17-1 16,-5-8-7-16,-1 5-2 16,-9-14 0-16,-5-4 6 15,-9-22 2-15,-8 4 2 16,-5-16-2-16,-6-4-3 15,5-15-7-15,-5-6-7 16,8-13-7-16,1-11-12 16,10-8-12-16,1-10-31 15,8-9-19-15,3-11-280 16,4-3 68-16</inkml:trace>
        </inkml:traceGroup>
        <inkml:traceGroup>
          <inkml:annotationXML>
            <emma:emma xmlns:emma="http://www.w3.org/2003/04/emma" version="1.0">
              <emma:interpretation id="{A5F9772B-410E-4630-B0A9-915F6C5AC856}" emma:medium="tactile" emma:mode="ink">
                <msink:context xmlns:msink="http://schemas.microsoft.com/ink/2010/main" type="inkWord" rotatedBoundingBox="23459,2381 25712,2304 25753,3494 23499,357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1079.0795">10397 22 526 0,'42'-68'210'0,"-37"50"22"16,0 1-133-16,3 1 8 16,-3 5-22-16,0 4-10 15,3 11-8-15,-1 10-3 16,0 10-13-16,4 14-7 0,3 5-2 15,1 9-4-15,-1-3-12 16,10 3 0-16,-5-14-6 16,1-2 0-16,0-7-2 15,-2-13 5-15,-5-10 0 16,-4-6-2-16,-2-11-1 16,0-11-2-16,-3-5-6 0,5-9-5 15,0-2-5 1,5-9-1-16,1 0-1 15,10-7-4-15,-5 6-3 0,5-8-6 16,-3 9-11-16,0 2-17 16,-1 14-12-16,3 6-28 15,-6 10-14-15,2 6-6 16,-4 7-232-16,-4 10 71 16</inkml:trace>
          <inkml:trace contextRef="#ctx0" brushRef="#br0" timeOffset="21404.6175">11095-44 465 0,'27'3'239'15,"0"-8"10"-15,1-6-82 16,-7-2-63-16,-1-5-10 16,-4-2-18-16,-5 4-18 15,-7 0-19-15,-2 1-7 0,-4 3-12 16,-7-1-3-16,-2 4-7 15,-5 6 2-15,-1 6-1 16,-4 6-1-16,3 9-1 16,-2 6 3-16,4 3-1 15,1 9 3-15,4 2 2 16,2 5 2-16,6-3-7 16,5 5-2-16,5-11-4 15,4 0-4-15,3-8-4 16,6-1-3-16,0-9-7 15,5-7-16-15,2-5-38 0,6-8-38 16,-8-8-229-16,4-12 33 16</inkml:trace>
          <inkml:trace contextRef="#ctx0" brushRef="#br0" timeOffset="21880.1116">11595-651 459 0,'-3'4'288'16,"-3"12"14"-16,-5 15-86 16,-1 10-110-16,-5 24-1 0,-2 0-39 15,1 16-36-15,5-8 12 16,-5 1-7-16,9-17-14 15,5-4-4-15,4-19-9 16,9-5-2-16,8-13-3 16,10-14 1-16,0-8-1 15,3-8 1-15,-3-11-2 16,2-6 1-16,-7-1-1 0,0-5 0 16,-8 3-2-16,0 0 1 15,-6 1-1 1,-3 6 0-16,-3 9-1 0,0 7 1 15,-4 11 0-15,-2 18 4 16,1 8 1-16,-5 13 3 16,-1 5 3-16,-1 10 0 15,2-7-4-15,3 5-1 16,1-9-1-16,6-3-14 16,2-13-10-16,7-3-28 15,3-12-15-15,6-4-15 16,2-7-263-16,5-10 2 15,-4-7-74-15</inkml:trace>
          <inkml:trace contextRef="#ctx0" brushRef="#br0" timeOffset="22204.5018">12012-234 633 0,'4'4'277'0,"-1"12"18"0,-1 4-171 16,-2 23-7-16,0 2-44 16,-5 15-5-16,1-6-19 15,-3 13-7-15,-2-10-9 16,-2 12-14-16,-2-10-9 16,-3 8-4-16,0-11-5 15,-6-3 0-15,2-16-3 0,0-6-32 16,6-13-16-16,1-9-41 15,6-11-258-15,5-14 57 16</inkml:trace>
          <inkml:trace contextRef="#ctx0" brushRef="#br0" timeOffset="22348.7669">11956-483 307 0,'-4'-5'0'16,"-1"6"389"-16,3 10-304 16,0-11 184-16,2 2-244 15,0 2 243-15,0 1-283 16,2 8-15-16,5 7 159 0,39 52-398 16,-23-56 173-16</inkml:trace>
          <inkml:trace contextRef="#ctx0" brushRef="#br0" timeOffset="22767.7598">12434-321 616 0,'-2'-9'211'0,"-5"2"50"0,-7 5-146 16,-2 8-13-1,-11 10 2-15,1 11 0 0,-6 11-22 16,3 7-25-16,0 11-8 15,6 0-22-15,1 2-20 16,6-11 3-16,10-6-1 16,6-16-2-16,7-10 2 15,12-13 0-15,0-11 1 16,1-8-2-16,2-8 0 16,0-4-3-16,-4-3 0 15,0 1 1-15,0-1 1 16,-4 5-1-16,1 1 5 15,-5 8 0-15,-1 4 0 16,-1 7 0-16,1 8 1 16,-2 8-4-16,0 9-2 15,-2 6-2-15,8 7-2 0,0-3-9 16,7 1-30-16,3-7-19 16,11-4-52-16,-1-9-147 15,10 2-120-15,-1-4-29 16</inkml:trace>
        </inkml:traceGroup>
        <inkml:traceGroup>
          <inkml:annotationXML>
            <emma:emma xmlns:emma="http://www.w3.org/2003/04/emma" version="1.0">
              <emma:interpretation id="{D011F5AF-486A-4738-9B16-88981C9CABB8}" emma:medium="tactile" emma:mode="ink">
                <msink:context xmlns:msink="http://schemas.microsoft.com/ink/2010/main" type="inkWord" rotatedBoundingBox="26339,2259 28707,2179 28756,3616 26388,3697">
                  <msink:destinationLink direction="with" ref="{47DC5525-E968-436B-BD90-D444F365011D}"/>
                </msink:context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3203.1547">13522-102 560 0,'-3'-7'216'0,"-6"-2"30"16,-2 0-146-16,-2 1 19 15,-3 1-34-15,-4 3-6 16,0 4-13-16,-3 11-13 15,-2 7-18-15,-1 13-4 16,3 5-10-16,1 6-4 16,8-3-7-16,5-3-3 15,5-10-3-15,8-8 0 0,3-9-2 16,9-11 1-16,4-7 0 16,5-9 1-16,1-4-3 15,6-5 1-15,-7 0-1 16,2-2 0-1,-3 6-1-15,1 1-1 0,-3 8-1 16,-2 5-2-16,-6 9-2 16,1 10-1-16,-5 8-5 15,-1 11-18-15,0 0-16 16,-1 6 536-16,-5-12-817 0,1-1 439 16</inkml:trace>
          <inkml:trace contextRef="#ctx0" brushRef="#br0" timeOffset="23415.5488">13589-386 685 0,'0'-23'160'0,"-2"-2"60"15,6 3-218-15,5-3-14 16,2 1-25-16,3-3-181 16,-1 2 42-16</inkml:trace>
          <inkml:trace contextRef="#ctx0" brushRef="#br0" timeOffset="23842.6338">13927-754 624 0,'5'65'268'0,"-3"13"7"0,1 18-146 16,-3-4-53-16,0 3-19 15,-3-17-23-15,-1-6-2 16,1-23-9-16,1-10-8 15,0-15-5-15,0-8 5 16,4-12-4-16,0-13 1 16,1-9-1-16,3-9-4 15,1-6-5-15,4-8-1 16,-2-1-1-16,4-14-1 16,3 6-1-16,5-3 1 15,-3 12-2-15,8 6 3 16,-6 25 5-16,-1 20 11 15,-8 16 4-15,0 13 6 0,-6 10 0 16,-3 7-2 0,-2-5-11-16,2-1-3 0,2-7-5 15,-3 3-7-15,5-10-10 16,1-4-16-16,0-8-53 16,6-6-268-16,-4-11 61 15</inkml:trace>
          <inkml:trace contextRef="#ctx0" brushRef="#br0" timeOffset="24178.2033">14324-337 627 0,'3'43'289'0,"-1"12"-10"16,2-7-174-16,3 3 14 15,2-11-44-15,5-4-36 16,3-13 24-16,1-10 1 16,0-10-9-16,3-12-9 15,-6-3-14-15,-1-12-5 16,-1-1-12-16,-2-9-12 16,-4 3 0-16,2-7-6 15,0 7-10-15,-4-6-20 16,2 8-14-16,3-6-13 15,-1 10-29-15,3 0 341 16,1 10 232-16,3 1-806 0,0 10 689 16</inkml:trace>
          <inkml:trace contextRef="#ctx0" brushRef="#br0" timeOffset="24687.2683">14928-452 576 0,'13'-6'179'16,"-8"-1"62"-16,-3 2-155 16,-4 1 11-16,0 4-1 0,-1 0-15 15,-1 2-14-15,-3 3 0 16,-9 15-11-16,-55 81-8 16,48-54-16-16,1 7-4 15,6-10-12-15,0-3-11 16,8-7 1-16,8-1-2 15,4-12-3-15,7-4 0 16,3-10 0-16,4-11-1 16,0-7-1-16,2-8 0 15,-2-1-2-15,0-5 0 16,-3-3 0-16,3 0-1 16,0-3 0-16,0-5-1 15,-2 0-1-15,4 0 0 16,-4 9 1-16,-1 14 1 15,-4 11 4-15,-2 20 5 0,-4 16 2 16,-1 13 6-16,-3 9 2 16,1 16 5-16,-4 1-1 15,-3 6 2-15,0-1-6 16,-6 14-1-16,-2-13-6 16,-9 9-1-16,-3-10-4 15,-9-6 1-15,1-18-2 16,-3-7 0-16,6-18-18 15,-1-11 7-15,9-12-7 16,2-14-16-16,10-8-14 16,2-14-27-16,7-7-33 0,1-15-21 15,3-6-202-15,8-19 52 16</inkml:trace>
          <inkml:trace contextRef="#ctx0" brushRef="#br0" timeOffset="25184.6878">15487-211 464 0,'8'-18'239'0,"-7"0"10"15,-4 4-96-15,-6-4-43 0,-4 5-22 16,-5 8-9-16,0 8-16 16,-5 10 0-16,3 9-16 15,-4 10-1-15,6 4-1 16,0 9-12-16,4-5-11 16,5 2-3-16,7-8-9 15,4-5-8-15,9-13 3 16,5-7 0-16,0-11-1 0,4-10 0 15,-2-6 1-15,4-9-2 16,-4-1-1-16,0-2-1 16,0 3 0-16,-2-4 0 15,0 4 0-15,2 0-1 16,-1 5 0-16,2 4 0 16,-4 9 1-16,-1 16 4 15,-6 8 1-15,-1 14 1 16,-7 5 1-16,3 13-2 15,-3-7-5-15,4 7-21 16,3-10-21-16,6-4-3 16,-1-13-316-16,6-9 85 15</inkml:trace>
        </inkml:traceGroup>
        <inkml:traceGroup>
          <inkml:annotationXML>
            <emma:emma xmlns:emma="http://www.w3.org/2003/04/emma" version="1.0">
              <emma:interpretation id="{8973AB9C-89A4-4C7A-9D2F-1558248C0B9A}" emma:medium="tactile" emma:mode="ink">
                <msink:context xmlns:msink="http://schemas.microsoft.com/ink/2010/main" type="inkWord" rotatedBoundingBox="29363,1977 32491,1871 32537,3251 29410,3357"/>
              </emma:interpretation>
              <emma:one-of disjunction-type="recognition" id="oneOf8">
                <emma:interpretation id="interp8" emma:lang="" emma:confidence="0">
                  <emma:literal>efninu!</emma:literal>
                </emma:interpretation>
                <emma:interpretation id="interp9" emma:lang="" emma:confidence="0">
                  <emma:literal>In in!</emma:literal>
                </emma:interpretation>
                <emma:interpretation id="interp10" emma:lang="" emma:confidence="0">
                  <emma:literal>efn in!</emma:literal>
                </emma:interpretation>
                <emma:interpretation id="interp11" emma:lang="" emma:confidence="0">
                  <emma:literal>dninu!</emma:literal>
                </emma:interpretation>
                <emma:interpretation id="interp12" emma:lang="" emma:confidence="0">
                  <emma:literal>dn in!</emma:literal>
                </emma:interpretation>
              </emma:one-of>
            </emma:emma>
          </inkml:annotationXML>
          <inkml:trace contextRef="#ctx0" brushRef="#br0" timeOffset="26334.3354">16727-216 526 0,'-9'-13'204'0,"-7"-3"29"16,-4 0-126-16,-3 7-17 15,-8-4-15-15,-2 8-20 16,-4 7-4-16,-1 5-14 16,-6 11 2-16,5 5-6 15,-1 12-1-15,7-1-6 0,5 6-4 16,11-8-11-16,10 2-2 15,9-12-4-15,14-9 0 16,6-13-1-16,16-9 0 16,0-8 0-16,9-8-2 15,-4-2 0-15,6-5 0 16,-10 5-1-16,1-4 0 16,-9 6 0-16,-6-2 1 15,-9 9-1-15,-5 3 2 16,-7 4 2-16,-3 15 7 15,-1 9 2-15,-3 8 2 16,-3 6-2-16,-3 9-1 16,2-3-8-16,0 3-2 15,3-7-8-15,4-2-4 16,0-9-40-16,6-9-43 0,-1-13-241 16,4-3 32-16</inkml:trace>
          <inkml:trace contextRef="#ctx0" brushRef="#br0" timeOffset="26517.0555">16646-460 626 0,'5'-19'202'16,"6"-3"31"-16,5 2-182 0,10-2-7 15,-1 3-34 1,9-7 259-16,-3 5-502 15,5 4 251-15</inkml:trace>
          <inkml:trace contextRef="#ctx0" brushRef="#br0" timeOffset="27231.4568">17254-176 556 0,'33'-7'227'0,"4"1"27"0,-6-5-144 16,2-5-25-16,-14-2-26 15,-2 0 7-15,-10 0-15 16,-5-4 2-16,-10 4-4 15,-2 7-2-15,-7 2-23 16,-8 9-1-16,0 4-7 16,-2 14 2-16,0 0-3 15,0 9 3-15,9-3-3 16,0 10 1-16,7-5-5 0,5 0 0 16,6-4-4-1,6 4-1-15,5-8-1 0,7-1 0 16,3-9-2-16,10-4 1 15,7-8-1-15,5-14 0 16,0-5 0-16,10-7-1 16,-8-5 0-16,-2-12 0 15,-8 1-1-15,-3-9 0 16,-12-1 0-16,2-12 1 16,-6 4-1-16,0-9 0 15,-3 7 0-15,3-2-1 16,-5 12 0-16,-4 10-1 15,-2 18-2-15,-1 12-2 16,-6 17 5-16,-5 17 4 16,-4 8 5-16,-3 22 12 0,-4 8 6 15,0 26 1-15,-2 4-3 16,2 17-5-16,3-5-9 16,3 6-4-16,1-19-5 15,5 0-5-15,6-15-9 16,2-3-26-16,2-18-19 15,3-7-49-15,-2-21-3 16,1-15-263-16,1-16 64 16</inkml:trace>
          <inkml:trace contextRef="#ctx0" brushRef="#br0" timeOffset="27545.3888">17817-272 705 0,'-14'52'268'16,"1"-5"30"-16,0 8-172 15,4-10-40-15,4-4-22 16,3-10-25-16,0-6-2 16,6-16-13-16,1-11-1 15,3-12-4-15,6-13-3 16,2-7-10-16,6-12-1 15,-2 1-4-15,5-3-2 16,-2 4 2-16,5 3 1 16,-5 8-1-16,-1 10 4 15,-6 10 4-15,-2 11 8 0,-8 13 6 16,-4 9 9-16,-4 5-4 16,-2 13-2-16,-1-4-8 15,1 6-4-15,-1-2-9 16,1 2-4-16,2-8-4 15,4 3-36-15,-2-10-19 16,7-5-53-16,1-11 251 16,2-9-516-16,-1-4 238 15</inkml:trace>
          <inkml:trace contextRef="#ctx0" brushRef="#br0" timeOffset="27733.9846">18286-301 671 0,'-5'36'250'16,"-6"0"38"-16,-2 6-187 15,1-4-38-15,-1 7-27 16,2-11-20-16,2-1-50 16,6-10 125-16,4-12-375 15,5-6 131-15</inkml:trace>
          <inkml:trace contextRef="#ctx0" brushRef="#br0" timeOffset="27918.1321">18227-532 795 0,'-6'-14'241'16,"8"-2"50"-16,2 7-237 15,1 1-34-15,2 5-30 16,-7 3-38-16,2 2-45 16,0 1-187-16,0 4 32 15</inkml:trace>
          <inkml:trace contextRef="#ctx0" brushRef="#br0" timeOffset="28286.9974">18385-91 391 0,'6'-13'304'0,"1"-9"-32"16,2 1-32-16,2-5-115 16,3 1-33-16,1 0-13 15,1 3-21-15,2 4-15 16,0 11 6-16,-3 7 3 15,-3 5-9-15,-1 13 2 0,-7 4-11 16,-4 5-5-16,-2 0-12 16,-2 6-4-16,-3-4-10 15,0 1-4-15,5-6-31 16,0-3-35-16,4-4-27 16,5-8-283-16,0-8 52 15</inkml:trace>
          <inkml:trace contextRef="#ctx0" brushRef="#br0" timeOffset="28508.2268">18761-355 688 0,'-7'36'272'0,"-2"4"32"16,1-8-182-16,7 1-11 15,2-6-41-15,10-2 2 16,4-10-20-16,8-6 0 16,4-6-12-16,4-10-3 15,-4-7-7-15,4-3-8 16,-10-4-15-16,1-5-4 16,-8 3-13-16,3-8-34 15,-7 2-16-15,3-10-42 16,-2-1-273-16,3-9 66 15</inkml:trace>
          <inkml:trace contextRef="#ctx0" brushRef="#br0" timeOffset="28911.6865">19266 96 767 0,'-18'24'351'0,"4"-6"-351"16,-1 0-22-16</inkml:trace>
          <inkml:trace contextRef="#ctx0" brushRef="#br0" timeOffset="28739.1498">19407-1120 839 0,'-4'67'280'0,"-5"-4"45"0,0 9-234 15,0-3-23-15,0 3-31 16,2-9-24-16,1 4-8 16,-1-13-29-16,2 0-307 15,-2-9 90-15</inkml:trace>
        </inkml:traceGroup>
      </inkml:traceGroup>
    </inkml:traceGroup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8:06:15.42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F985D95-FAB2-4142-9D2F-8E2AED4892B2}" emma:medium="tactile" emma:mode="ink">
          <msink:context xmlns:msink="http://schemas.microsoft.com/ink/2010/main" type="inkDrawing" rotatedBoundingBox="27584,7466 27745,4256 27886,4263 27725,7474" semanticType="callout" shapeName="Other">
            <msink:sourceLink direction="with" ref="{12D06C71-8E56-4FB3-B92B-C9602CF115CC}"/>
          </msink:context>
        </emma:interpretation>
      </emma:emma>
    </inkml:annotationXML>
    <inkml:trace contextRef="#ctx0" brushRef="#br0">177 78 127 0,'0'-2'71'0,"0"0"-7"16,2 0-19-16,-1 0-37 15,1-1-2-15,0-1-2 16,-2 1 10-16,2-3 12 16,-2 1 39-16,0-1 14 15,2 1 26-15,-2 0-3 0,0-1 5 16,0 1-30-16,0-1 3 15,0 3-17-15,0-1 5 16,0 1-11-16,1 1 2 16,-1 0-7-16,0 0-3 15,0 2-8-15,2 2 2 16,0 2-1-16,0 10-2 16,5 22 3-16,13 65-8 15,-13-58-3-15,2 12-2 16,0-5-3-16,-3 6 1 15,-3-4 9-15,3 13 5 16,-6-7-5-16,-2 11 3 16,2 1-4-16,-2 20-1 15,-2-1-3-15,1 8 0 16,-6-7-5-16,2 11 0 16,-1-16-6-16,1 7 5 0,2-5-3 15,1 16 2-15,1-17-3 16,-3 10 0-16,1-15-6 15,-3 2-1-15,1-18-4 16,-2 5-2-16,0-14 0 16,0 4 0-16,2-10-1 15,-2 3 0-15,5-10-1 16,1 2-1-16,-1-10-1 16,1-3-1-16,1-3-1 15,-4-2 0-15,1 4 2 0,1 3 0 16,1 0 4-16,-3 11 2 15,3-3-1-15,-1-1-1 16,2 1-1-16,-1-1-4 16,1-12 0-16,0 2-2 15,-2-2 0-15,1-2 0 16,3-4 0-16,-4 3-1 16,-3-1 1-16,2 4-1 15,-3-4-1-15,-2 9-8 16,1-1-14-16,1 3-40 15,1-4-18-15,0 1-34 16,0-12-9-16,3 3-37 16,2-8 568-16,0-10-801 15,4-6 434-15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8:01:33.13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58236BD-8D25-483D-8098-E98612F6E02B}" emma:medium="tactile" emma:mode="ink">
          <msink:context xmlns:msink="http://schemas.microsoft.com/ink/2010/main" type="inkDrawing" rotatedBoundingBox="19379,3957 21412,3756 21426,3899 19393,4100" semanticType="underline" shapeName="Other">
            <msink:sourceLink direction="with" ref="{5124EFBD-323D-4E8B-BD1E-B50F726F0D0A}"/>
          </msink:context>
        </emma:interpretation>
      </emma:emma>
    </inkml:annotationXML>
    <inkml:trace contextRef="#ctx0" brushRef="#br0">6339 962 347 0,'-6'8'133'16,"1"-3"25"-16,-1 0-93 15,1 1 6-15,0-1-15 16,1 1 1-16,0-1-10 16,3 1 4-16,-1 1-8 15,2 0 0-15,2 0-1 16,-1 0 4-16,3 1-6 0,1-1 0 16,1-2-3-16,6 4-8 15,7-2-7-15,58 19-1 16,-53-33-3-16,6 1 0 15,1-3-3-15,7 0-2 16,0 0-2-16,7 0 2 16,-2 2-1-16,13 0 1 15,-4 1-1-15,12-3 1 16,-1 2-3-16,7-2-1 16,-5-2-2-16,9-3 0 15,-7 5-3-15,9-4 1 16,-6 2-2-16,15 4 0 15,-4 2 1-15,13-4 1 16,-11 3 0-16,7 1 1 16,-16-4-1-16,4 0-1 15,-13 3 0-15,5-5-1 0,-10 2 0 16,1 2-1-16,-14-2-1 16,-6 0 1-16,-14 2-1 15,-5 0-8-15,-9-1-9 16,-6-1-40-16,-5 4-260 15,-4-4 64-15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8:08:36.37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F2CF0A5-F68E-41D2-8240-FF4EB5F47232}" emma:medium="tactile" emma:mode="ink">
          <msink:context xmlns:msink="http://schemas.microsoft.com/ink/2010/main" type="inkDrawing" rotatedBoundingBox="26126,11423 27299,7417 28216,7686 27042,11692" semanticType="callout" shapeName="Other">
            <msink:sourceLink direction="with" ref="{884F6B8E-84F0-4CB9-81E0-1375A00C1701}"/>
            <msink:sourceLink direction="with" ref="{D84970D1-056C-4410-86C0-50F4B694AFC1}"/>
          </msink:context>
        </emma:interpretation>
      </emma:emma>
    </inkml:annotationXML>
    <inkml:trace contextRef="#ctx0" brushRef="#br0">1207 0 513 0,'0'0'209'0,"0"4"43"16,-2 1-131-16,-1 27-5 15,-15 59-16-15,9-44-24 16,0-4-18-16,-6 15 3 16,6-1-11-16,-7 23 0 15,-4-1-5-15,-5 19 4 16,0-6-10-16,-6 12 1 15,2-15-5-15,-3 15-3 16,3-12-7-16,-2 20 2 16,2-12-1-16,-3 15 4 15,5-12-3-15,-6 14 5 0,4-12-5 16,-3 19-5-16,3-8-7 16,-4 12-3-16,5-14-7 15,-10 10 1-15,5-23-2 16,-7 13 2-16,4-17 0 15,-5 8 2-15,5-11-2 16,-8 11 1-16,5-19-1 16,-3 8-3-16,4-9-1 0,2 3 0 15,6-16-2-15,3 8-2 16,5-12-5-16,-3 6-18 16,1-12-18-16,1 1-36 15,1-11-22-15,4-12 212 16,4-22-516-16,10-9 239 15</inkml:trace>
    <inkml:trace contextRef="#ctx0" brushRef="#br0" timeOffset="614.123">11 3073 758 0,'2'-11'259'0,"-6"11"47"16,4 11-201-16,-2-7-15 16,0 6-29-16,1 48-1 15,-3 59-12-15,0-39-13 16,4 1 0-16,0 12-2 16,-1-12-11-16,1 10-1 15,1-12-2-15,3-8 0 16,3-13-3-16,6-4 0 15,1-20 1-15,8-3 1 16,0-7-3-16,8-9 0 16,3-12 0-16,14-8-5 0,3-13-7 15,21-21 4-15,-1-8-1 16,13-19 0-16,-11-6-32 16,11-8-32-16,-18 12-22 15,9-4-24-15,-9 14-304 16,13-3 108-16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8:14:01.706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 contextRef="#ctx0" brushRef="#br0">1 24 910 0,'-2'-11'276'0,"0"2"58"16,6 7-260-16,-4 0-25 16,0 2-26-16,0 0-21 15,0 2-17-15,0 0-34 16,0 1 533-16,0 3-818 16,0 3 419-16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8:16:02.600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15958C-89D1-4B5F-9592-2507A092398E}" emma:medium="tactile" emma:mode="ink">
          <msink:context xmlns:msink="http://schemas.microsoft.com/ink/2010/main" type="writingRegion" rotatedBoundingBox="32579,3278 34073,13738 31616,14089 30122,3629"/>
        </emma:interpretation>
      </emma:emma>
    </inkml:annotationXML>
    <inkml:traceGroup>
      <inkml:annotationXML>
        <emma:emma xmlns:emma="http://www.w3.org/2003/04/emma" version="1.0">
          <emma:interpretation id="{5512A7B9-83CA-4D55-BB4C-C4C60190FBDA}" emma:medium="tactile" emma:mode="ink">
            <msink:context xmlns:msink="http://schemas.microsoft.com/ink/2010/main" type="paragraph" rotatedBoundingBox="32664,3873 33287,8236 31666,8468 31042,41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C40B6F-FB42-43AD-AB99-F5FAB692A758}" emma:medium="tactile" emma:mode="ink">
              <msink:context xmlns:msink="http://schemas.microsoft.com/ink/2010/main" type="line" rotatedBoundingBox="32664,3873 33287,8236 31666,8468 31042,4105"/>
            </emma:interpretation>
          </emma:emma>
        </inkml:annotationXML>
        <inkml:traceGroup>
          <inkml:annotationXML>
            <emma:emma xmlns:emma="http://www.w3.org/2003/04/emma" version="1.0">
              <emma:interpretation id="{281ED9BF-A2CC-4647-8AE0-12724738171A}" emma:medium="tactile" emma:mode="ink">
                <msink:context xmlns:msink="http://schemas.microsoft.com/ink/2010/main" type="inkWord" rotatedBoundingBox="32664,3873 33287,8236 31666,8468 31042,41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679 272 556 0,'4'-2'224'0,"-1"2"27"16,-3 0-140-16,0 0-25 15,0 2-17-15,0 4-3 16,0 6-19-16,0 21-3 16,9 50-7-16,0-45-12 15,6-8-9-15,3 3-1 0,3-10-3 16,6 3-1-16,-1-14-5 16,-1 1-2-16,2-4 1 15,-4 0-2-15,-8-2-1 16,-3 2 3-16,-6-3 2 15,-4 1 2-15,-4-2 0 16,0-5 0-16,0 2-1 16,-1 2-1-16,-1 1-4 0,-3 6 0 15,-11 16 0-15,-40 65 2 16,35-50 1-16,-3 10 3 16,3-1 2-16,-2 12 2 15,1-6 3-15,-1 8 2 16,3-10-3-16,-3 4-1 15,7-8-3-15,0 1-4 16,4-10-4-16,-1 1 0 16,5-11-2-16,-1-3 1 15,3-7-1-15,1-4 0 16,2-7 1-16,1-2 0 16,4-4-2-16,-2-3 0 15,2-2-2-15,0 0-1 16,0-2-1-16,0 0-2 15,0 1 0-15,0-1 2 16,0 0 0-16,0 0 1 16,0 2 0-16,-1-2-1 15,-1 2 2-15,0 0 0 0,-2 0 0 16,1 0 2-16,-3 0 1 16,1 0-1-16,0 2 0 15,-1 0 0-15,-1 2 0 16,0 3-1-16,-6 15 3 15,-30 57 1-15,37-57-1 16,5-4 0-16,2-9 0 0,1-2-2 16,7-5-1-16,-9-4 1 15,2 0-1-15,4 2 1 16,4 0 0-16,17 6 1 16,53 21 0-16,-51-9 0 15,-2-2 0-15,3 6 0 16,-5-6-1-16,1 4 0 15,-6-4-1-15,-6 6-2 16,-9-8-1-16,-5 2-1 16,0-7-8-16,-5-3-18 15,0-4-15-15,3-4-14 16,0 0-17-16,0 0 17 16,0-1-261-16,-1-3 93 15</inkml:trace>
          <inkml:trace contextRef="#ctx0" brushRef="#br0" timeOffset="-711.5074">499-457 212 0,'-6'0'127'0,"1"0"225"0,1 0-160 15,1 2 59-15,-1 0-193 16,2-1 2-16,1 3-5 16,-1 1-13-16,2 1-7 15,0 5-7-15,2 1-4 16,3 1-5-16,0-2 2 0,55 54 1 16,-37-56-1-16,4 0-3 15,-1-7-6-15,1-2-2 16,-4-2-4-16,1 2-1 15,-6-4-2-15,0 2 0 16,-8-1-1-16,-1 1 0 16,-1 2-1-16,-8-2 1 15,0 2-1-15,0-2 0 16,1 2 0-16,1-1-1 16,0-1 1-16,0 0-1 15,0 0 1-15,-1 0-1 16,1 2 0-16,0 0 0 15,0 0 1-15,0 2 0 16,-1-2-1-16,1 2 1 16,0 0 0-16,0 0 0 15,0-1-1-15,-1 1 1 16,-1 0 0-16,0 0 0 0,0 0 0 16,0 1 1-16,0 1-1 15,-1-1 1-15,-1 3-2 16,0-1 0-16,0 1 0 15,0-1 1-15,2 1-2 16,0 1 3-16,0 7 1 16,0 6 2-16,9 56 0 15,0-51 1-15,-1 0-2 16,3 2-1-16,-1-3-1 0,-1 1-1 16,2-5 0-16,2 4 1 15,-1-3 0-15,3 4 1 16,1 1 0-16,-2 3 1 15,6 0-1-15,0 5 0 16,-2-4-1-16,4 7-1 16,-1-5 0-16,-3 1 0 15,2-6 0-15,2 0 0 16,-4-7-1-16,4-2 1 16,-4-4 0-16,1-1-1 15,-1-4 1-15,1-2 0 16,-5-2-1-16,2-1 1 15,-5-4-1-15,0 0 1 16,-4 2-1-16,-7-2 1 16,2 0 0-16,0 0 0 15,-1 0 0-15,3 0-1 16,0 0 0-16,-1 0 0 0,1 2 0 16,-1-1 0-16,3-1-1 15,-3 2 1-15,1 0 0 16,0-2 0-16,-1 0 1 15,1 0-1-15,0 2 1 16,-3 0 0-16,1-1-1 16,-2 1 1-16,0 2-1 15,-2 1 0-15,-1 1 1 0,-1 1-1 16,-5 11 0-16,-7 7 1 16,-29 56 0-16,25-48 1 15,4-2 0-15,-6 12 3 16,0-2 3-16,-6 6 4 15,2 4 3-15,-8 10 3 16,7-8-3-16,-7 4 1 16,3-6-4-16,-5 1 0 15,2-8-4-15,0 3 3 16,3-9-1-16,4 7-1 16,7-13 1-16,2 2-2 15,5-8-2-15,3-3 0 16,2-7-2-16,3 1-68 15,0-5 68-15,-1 1 0 16,3 1 1-16,-5 4 0 16,3 0 66-16,-2 2-66 15,3-5-2-15,-3 3-1 0,3-6 0 16,1-4-1-16,1-5 0 16,0-3-1-16,2 0 0 15,0-2-1-15,0 1-4 16,0-3-3-16,2-1-23 15,0-6-41-15,9-20-27 16,17-66-278-16,-17 53 48 16</inkml:trace>
          <inkml:trace contextRef="#ctx0" brushRef="#br0" timeOffset="-2388.8375">511-320 232 0,'0'0'94'0,"0"2"9"0,0-2-59 16,0 2-7-16,0-2-13 15,0 2-2-15,0-2-5 16,0 0-3-16,0 0-4 16,0 0 0-16,0 0-2 15,0 0-1-15,0 0-22 16,0 0-99-16,0 0-11 16,0 0-50-16</inkml:trace>
          <inkml:trace contextRef="#ctx0" brushRef="#br0" timeOffset="538.1866">688 1521 304 0</inkml:trace>
          <inkml:trace contextRef="#ctx0" brushRef="#br0" timeOffset="551.3159">692 1545 409 0,'3'25'407'0,"3"0"-108"15,5 12-239-15,1-5 246 0,6 2-274 16,0-8-11-16,9-3 6 16,0-8-4-16,8 1 1 15,-7-9-3-15,7 4-4 16,-10 0-11-16,-5 3 1 16,-11-1-1-16,-9 5 0 15,-7 2 0-15,-6 0-1 16,-1 1-5-16,-12 3-18 15,5-8-15-15,-5-2-41 16,3-8-264-16,1-10 63 16</inkml:trace>
          <inkml:trace contextRef="#ctx0" brushRef="#br0" timeOffset="-6946.1844">127-2260 376 0,'5'-18'275'0,"-1"7"-30"15,-8 11-64-15,-7 17-75 16,-3 8-41-16,-10 22-10 15,-1 9-21-15,-4 16-1 0,6 0-14 16,-1 8-6-16,4-14-6 16,2-4-2-16,7-21-2 15,1-14 0-15,6-16 5 16,4-11 3-16,5-13 0 16,3-8 1-16,3-10-1 15,-1-12-4-15,1 0-1 16,4-13-1-16,-3 0-2 15,3-9 0-15,1 3-1 0,4-10-1 16,0 9 0-16,1 3-2 16,-1 19 2-16,0 10 5 15,-6 22 6-15,1 22 7 16,-1 18 13-16,1 30 8 16,3 20-1-16,5 45-5 15,4 13-5-15,8 40-13 16,-1 1-11-16,6 23-9 15,-6-34-4-15,4-3-1 16,-8-43-1-16,-4-26 2 16,-12-39 5-16,-7-18 4 15,-8-28 0-15,-3-19 0 16,-5-22-1-16,0-27-6 16,2-9-7-16,-6-28-12 15,-1-12-10-15,-3-27-10 16,1-1 4-16,0-37 5 15,-2-39-4-15,12 10 37 16,5 30 13-16,-1 26 7 16,9 56 6-16,6 82 5 15,1 48 34-15,2 39-4 16,10 47-2-16,1 21-4 16,12 54-3-16,1 4-37 15,12 37-30-15,-3-21-23 0,2 16-12 16,-12-45-3-16,-1-22 7 15,-18-58 32-15,-7-23 30 16,-11-46 19-16,-8-34 8 16,-7-24 3-16,-1-30-24 15,-4-23-14-15,-5-38-20 16,1-7-15-16,-5-40-30 16,0 1 14-16,-6-48-12 15,8 6 1-15,5-37-2 16,6 14 12-16,10-23 4 15,15 48 20-15,9 23 37 16,3 59 18-16,6 49 30 16,0 62 12-16,2 56 10 15,-2 42-25-15,7 54-8 16,2 10-17-16,10 70-14 16,-1-9-13-16,2 19-37 0,-9-22-7 15,-6 14-4-15,-18-72-2 16,-9-15 15-16,-7-50 46 15,-12-28 20-15,-3-39 7 16,-10-27 4-16,-2-29-15 16,-9-23-27-16,2-21-7 15,-8-41-23-15,8-7-13 16,-6-37-11-16,4-4 6 16,0-42-25-16,5 15 0 0,8-17 22 15,12 42 12-15,5 22 19 16,12 59 18-1,3 42 19-15,0 45-11 0,2 32-290 16,-2 22 90-16</inkml:trace>
          <inkml:trace contextRef="#ctx0" brushRef="#br0" timeOffset="-6353.9792">-67-1517 545 0,'3'30'218'0,"17"81"29"15,-11-63-141-15,6 8-22 16,-5-12-25-16,7-1 11 16,-3-18-9-16,6-10 11 15,0-26-5-15,9-16-3 16,-1-20-25-16,14-18-16 0,-2-4-26 16,10-12-36-16,-7 7-19 15,4-5-275-15,-7 8 57 16</inkml:trace>
          <inkml:trace contextRef="#ctx0" brushRef="#br0" timeOffset="-4727.1363">86-999 189 0,'-2'-11'273'15,"-1"0"-72"-15,1 2-93 16,0 4 126-16,0 3-141 16,0 2-20-16,1 2 12 15,-1 3-11-15,0 30-5 16,-2 75-13-16,1-40-9 15,-3-1-20-15,3 8-6 16,-5-8-9-16,1-2 1 16,-2-11-2-16,-2-6 0 15,1-15 2-15,-1-10 4 0,0-9-1 16,-2-10-1-16,1-3 0 16,-3-8-5-16,1 3-5 15,-4-2 0-15,0 1-3 16,-4-1 0-16,1 2-2 15,-6-5 1-15,3 2-1 16,-3-1 1-16,4 4-1 16,-1 1 0-16,1 6-1 15,-1 6 0-15,4 14 0 16,1 6 0-16,1 10 0 16,5 5 1-16,2 11 1 15,2-6-1-15,4 5 2 16,3-2 0-16,7 9 0 15,4-7 0-15,9 4 2 16,6-8-1-16,6-5 4 16,3-16 2-16,5-11 4 15,0-15-1-15,3-16 0 16,-3-12-2-16,2-12-4 16,-11-2-5-16,-4-10-15 15,-11 7-15-15,-7 2-52 16,-5 7-277-16,-4 8 64 15</inkml:trace>
          <inkml:trace contextRef="#ctx0" brushRef="#br0" timeOffset="-4041.4677">16 1 539 0,'-2'4'244'0,"-2"9"23"0,1 15-106 16,-1 12-58-16,2 18-3 15,2 5-37-15,2 9-12 16,5-12-21-16,8-2-7 16,4-19-8-16,10-8 0 15,0-20-1-15,7-18 1 16,0-15-2-16,-1-19-2 15,-10-8-4-15,-2-13-6 16,-10 6-11-16,-10-7-33 16,-3 9-24-16,-12-11-269 15,3 13 54-15</inkml:trace>
        </inkml:traceGroup>
      </inkml:traceGroup>
    </inkml:traceGroup>
    <inkml:traceGroup>
      <inkml:annotationXML>
        <emma:emma xmlns:emma="http://www.w3.org/2003/04/emma" version="1.0">
          <emma:interpretation id="{24124DDF-9ABA-47EE-8B44-1FF9EF804C80}" emma:medium="tactile" emma:mode="ink">
            <msink:context xmlns:msink="http://schemas.microsoft.com/ink/2010/main" type="paragraph" rotatedBoundingBox="31943,3369 33437,13829 31616,14089 30122,36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5FA0C5-D4C1-4003-AEC7-B4F9C5A1A234}" emma:medium="tactile" emma:mode="ink">
              <msink:context xmlns:msink="http://schemas.microsoft.com/ink/2010/main" type="inkBullet" rotatedBoundingBox="31392,3448 31477,4045 31038,4108 30953,3510"/>
            </emma:interpretation>
            <emma:one-of disjunction-type="recognition" id="oneOf1">
              <emma:interpretation id="interp1" emma:lang="" emma:confidence="0">
                <emma:literal>•</emma:literal>
              </emma:interpretation>
            </emma:one-of>
          </emma:emma>
        </inkml:annotationXML>
        <inkml:trace contextRef="#ctx0" brushRef="#br0" timeOffset="3855.359">-695-2258 733 0,'38'-65'201'0,"-20"47"69"0,7 4-220 15,2-6-12-15,1-2-1 16,4-3-8-16,-5 0-13 16,-2-4 9-16,-3 7 6 15,0-3-14-15,-8 7-6 16,4-2-4-16,-9 2-4 0,0 2 0 16,0 1-1-1,0 3 1-15,-5 1-1 0,-3 0 1 16,1 2 0-16,-4 4-1 15,1 3 1-15,-1 0-1 16,0 0-1-16,0-1 0 16,-1-1-1-16,-1 0 0 15,0-1-1-15,1 0 1 16,-1-3-1-16,1 1-1 16,-3 2 1-16,1 1 0 15,-2 2 0-15,-4 4-1 16,-7 9 2-16,-58 59 0 15,60-37 0-15,-2 3-6 16,5-11-7-16,1-1-11 16,8-10-12-16,-2-3 0 15,5-6 3-15,-1-5-2 16,0 0 11-16,0-1 9 0,0-1 0 16,1-2 3-16,-3 1 8 15,0-3 2-15,1 1 2 16,-1-2 3-16,1-6 1 15,-3-11 3-15,-14-57 3 16,15 52 0-16,0-1 3 16,-1-7 2-16,-1 1 2 15,0 0 1-15,0 6 8 0,-1 4 5 16,1 14 7-16,-2 6-10 16,-2 17-4-16,-3 7-7 15,1 7-9-15,-1 8-11 16,1-2 7-16,2 1 0 15,4-7 1-15,-2-1 4 16,4-8 0-16,1-1 2 16,1-12 1-16,-1-3-2 15,6-5-4-15,-2 3-1 16,0-2-2-16,0-1 0 16,0-2-2-16,0-1 3 15,0 1 0-15,0 0 1 16,2 2 5-16,-2 3 5 15,0 4-6-15,0 5 0 16,5 31-8-16,4 70-43 16,-5-57-9-16,6 8-277 0,3 1 56 15</inkml:trace>
      </inkml:traceGroup>
      <inkml:traceGroup>
        <inkml:annotationXML>
          <emma:emma xmlns:emma="http://www.w3.org/2003/04/emma" version="1.0">
            <emma:interpretation id="{FE967254-7206-4DC5-86AB-EA7E0FF6AD30}" emma:medium="tactile" emma:mode="ink">
              <msink:context xmlns:msink="http://schemas.microsoft.com/ink/2010/main" type="line" rotatedBoundingBox="32031,3986 33437,13829 31616,14089 30210,4246"/>
            </emma:interpretation>
          </emma:emma>
        </inkml:annotationXML>
        <inkml:traceGroup>
          <inkml:annotationXML>
            <emma:emma xmlns:emma="http://www.w3.org/2003/04/emma" version="1.0">
              <emma:interpretation id="{12D06C71-8E56-4FB3-B92B-C9602CF115CC}" emma:medium="tactile" emma:mode="ink">
                <msink:context xmlns:msink="http://schemas.microsoft.com/ink/2010/main" type="inkWord" rotatedBoundingBox="31446,4069 31687,5755 30918,5865 30677,4179">
                  <msink:destinationLink direction="with" ref="{BF985D95-FAB2-4142-9D2F-8E2AED4892B2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031.4183">-801-2120 418 0,'29'-74'249'0,"-20"57"-4"16,-4 7-86-16,-1 2-46 16,-2 7-33-16,-4 1-6 15,0 3-22-15,0 12-2 16,-3 37-6-16,-15 74-8 15,9-53-12-15,0 8-3 16,-3-7-7-16,-2 4 0 16,-2-13 0-16,0 7 4 15,1-13 1-15,3 6 0 16,3-9-4-16,2 7-2 16,4-10-5-16,-1 3-2 15,5-6-2-15,-5-3 0 0,4-14-2 16,1-6 0-16,-1-9-1 15,2-5 1-15,0-6-1 16,3 0-1-16,-3-7 1 16,2 2-1-16,0 0 1 15,2 3-1-15,5 8 0 16,3 21 1-16,66 56-1 16,-46-45 2-16,-1-1-5 15,5-1-6-15,4-5-39 0,5 0 169 16,-8-11-468-16,9-7 179 15</inkml:trace>
          <inkml:trace contextRef="#ctx0" brushRef="#br0" timeOffset="1424.847">-102-634 558 0,'0'3'190'0,"0"1"36"16,0 0-152-16,-1-1-3 16,-1 1-18-16,-2-1 1 15,1 1-8-15,-3 0 8 16,-1-1-7-16,-2-1 0 16,-16 3-9-16,-60 4-4 15,54-14-8-15,-1-2-1 16,5-2-6-16,-6-6-3 15,8 1-2-15,-7-4-1 16,5 0-2-16,-4-2 4 16,4 0 3-16,-2-2-5 15,8 1-3-15,-5-1-2 16,6 2-5-16,2-1-4 16,2 2 2-16,0 3 2 15,2 2-1-15,1 5 2 16,2 2 2-16,4 3 1 0,0 2 0 15,5 2 0-15,0 0-1 16,0 0-3-16,0 0 0 16,1 0 1-16,-1 0-1 15,0 0 3-15,0-2-1 16,0 1 2-16,1-3-2 16,-1-2 0-16,0 1-2 15,0-4-1-15,0-14 0 0,1-60 0 16,-3 48-1-16,2-12 0 15,0-1 0-15,2-14-1 16,-1-1 0-16,-1-9 1 16,2 10-1-16,0-10 0 15,0 9 0-15,0-8 1 16,-2 8-1-16,-2-2 0 16,3 7 0-16,-5-1 0 15,3 12 0-15,3-2-15 16,0 4-16-16,3 5-15 15,3 8-28-15,4-6-282 16,-1 9 85-16</inkml:trace>
        </inkml:traceGroup>
        <inkml:traceGroup>
          <inkml:annotationXML>
            <emma:emma xmlns:emma="http://www.w3.org/2003/04/emma" version="1.0">
              <emma:interpretation id="{D84970D1-056C-4410-86C0-50F4B694AFC1}" emma:medium="tactile" emma:mode="ink">
                <msink:context xmlns:msink="http://schemas.microsoft.com/ink/2010/main" type="inkWord" rotatedBoundingBox="32417,6685 33146,11794 31325,12054 30595,6945">
                  <msink:destinationLink direction="with" ref="{6F2CF0A5-F68E-41D2-8240-FF4EB5F47232}"/>
                </msink:context>
              </emma:interpretation>
            </emma:emma>
          </inkml:annotationXML>
          <inkml:trace contextRef="#ctx0" brushRef="#br0" timeOffset="4459.746">-129 601 229 0,'15'-27'306'16,"-3"3"-78"-16,3-5-112 15,-2 8 149-15,5-3-167 16,-6 3-23-16,3-1 2 16,-3 11-20-16,1 6 6 15,-2 12 0-15,-4 29 3 16,-2 24-3-16,-3 52 4 16,-2 28 4-16,-11 50 2 15,-7 16-9-15,-14 57-8 16,-10-19-10-16,-12 41-20 15,-2-29-19-15,-7 6-11 16,16-60-13-16,2-7-47 16,15-57-20-16,12-21 139 0,16-45-470 15,18-32 196-15</inkml:trace>
          <inkml:trace contextRef="#ctx0" brushRef="#br0" timeOffset="5807.2388">474 429 608 0,'0'-23'233'0,"1"7"37"15,1 8-161-15,-2 16-3 16,0 11-31 31,-5 19-13-47,-1 13-22 0,-3 16-10 15,4 1-19-15,1 21-28 0,6-4-25 0,2 10-267 0,7-3 58 0</inkml:trace>
          <inkml:trace contextRef="#ctx0" brushRef="#br0" timeOffset="7095.8753">549 2103 369 0,'9'-87'309'0,"-5"53"-39"16,1 8-35-16,-1 5-109 15,-2 8-40-15,1 10 0 16,3 13-28-16,-1 16-2 16,1 13-14-16,6 26 3 15,1 15-13-15,7 37-4 16,3 10-8-16,11 31-3 16,1-6-9-16,4 32-2 15,1-25-4-15,10 12-2 16,-6-26-1-16,3-1-7 15,-2-35-6-15,-2 1-18 16,-9-31-16-16,0-5-45 16,-8-16-259-16,-5-11 62 15</inkml:trace>
          <inkml:trace contextRef="#ctx0" brushRef="#br0" timeOffset="7617.3795">-334 2875 725 0,'-6'63'231'16,"5"13"48"-16,-7 24-184 0,1 1-27 15,-2 23-3-15,-2-8-23 16,-7 17-2-16,4-12-14 15,-4 13 2-15,0-19-8 16,-9 8 1-16,5-24-1 16,-7 1 1-16,6-23-7 15,0 1-2-15,10-18-3 16,-2-5-3-16,10-13-3 0,1-8-1 16,1-16-2-16,3-5 1 15,0-13-1-15,7-5 0 16,2-8 1-16,7-7 1 15,4-2 0-15,7-1 0 16,-2-2 0-16,11-4 0 16,-3 4 1-16,10-8-1 15,2 2 1-15,20 1-1 16,2 4-1-16,25 7 0 16,0 8 0-16,27 7 0 15,-9 8-1-15,16 1 1 16,-20 4-1-16,10 0 1 15,-24 0 0-15,7-3 0 16,-20-1-1-16,4-7-1 16,-18-5-7-16,-4-2-22 15,-14-5-23-15,-9-6-22 16,-13 2-276-16,4 0 70 16</inkml:trace>
          <inkml:trace contextRef="#ctx0" brushRef="#br0" timeOffset="56294.9226">332 4657 274 0,'-11'-81'354'0,"2"50"-85"0,-1 0-156 16,-3-1 178-16,2 3-204 15,-3 0-22-15,3 6-16 16,-2-1 0-16,8 10-9 15,-4 1-5-15,3 8-4 16,-3 8 2-16,4 10-1 0,-2 16 4 16,7 9-2-16,2 16-2 15,3 4-8-15,4 7-6 16,7 7-6 0,0 0-10-16,-1-7-1 15,1-4 0-15,-3 1 0 16,-8-21 0-16,-5 1 1 15,-3-4 0-15,-12-2 1 16,-1-6 1-16,-9 1 3 16,-2-4 4-16,-8-2 12 15,3-5 13-15,-11 2-7 16,3-4-4-16,-5 0-3 16,5-4-14-16,0 6-13 15,11-5 2-15,4-3-16 16,11-3-12-16,5-3-10 15,11-8-11-15,5-11-355 16,9-3 121-16</inkml:trace>
          <inkml:trace contextRef="#ctx0" brushRef="#br0" timeOffset="57218.7487">756 4531 575 0,'8'-8'249'15,"-5"1"23"-15,-1-2-123 0,-2 7-58 16,0 1-1-16,0-1-32 15,0 0 0 1,2 0-8-16,0 4 8 0,-1 2-11 16,3 12-1-16,7 29-14 15,16 65-8-15,-14-58-15 16,5 4-2-16,1-9-6 16,1 2 1-16,-2-6-1 15,0-1-1-15,-5-8 0 16,0 0 0-16,-4-7 0 15,-2 0-1-15,-4-3 2 16,1-4 0-16,-2-4 0 0,-6 0 0 16,1-5 1-16,-1-2-1 15,2-2 2-15,0-7 1 16,1 0 1-16,-1 0 7 16,0 0 2-16,0-2 6 15,-1 1-1-15,-1-1 5 16,0 0-4-16,1 0-1 15,-3 2-5-15,1 2-1 16,-2 2-5-16,0 5-2 16,-8 20-4-16,-57 54-1 15,54-55-2-15,3 5-22 16,5-8-13-16,1-3-54 16,3-4-92-16,4 2-219 15,2-8 10-15</inkml:trace>
          <inkml:trace contextRef="#ctx0" brushRef="#br0" timeOffset="34257.5722">511 5539 257 0,'-2'2'255'0,"2"0"-39"16,0 0-28-16,0 0-63 15,0-1-49-15,0 1-16 16,0 0-27-16,0 0-17 16,0 0-23-16,0-1-19 15,0-1-222-15,2 0 61 16</inkml:trace>
        </inkml:traceGroup>
        <inkml:traceGroup>
          <inkml:annotationXML>
            <emma:emma xmlns:emma="http://www.w3.org/2003/04/emma" version="1.0">
              <emma:interpretation id="{CC83BFF5-2797-486C-9B5F-FFB463BD61E5}" emma:medium="tactile" emma:mode="ink">
                <msink:context xmlns:msink="http://schemas.microsoft.com/ink/2010/main" type="inkWord" rotatedBoundingBox="32743,13359 32822,13917 31888,14051 31808,13493"/>
              </emma:interpretation>
            </emma:emma>
          </inkml:annotationXML>
          <inkml:trace contextRef="#ctx0" brushRef="#br1" timeOffset="-42532.0001">962 7403 217 0,'5'0'356'0,"1"-1"-93"16,-1-1-118-16,1-2 149 16,-1 1-202-16,1-3-2 0,-3 1-23 15,1-3 0-15,-1 1-15 16,-1-2 1-16,-2-3-12 16,-2-5 1-16,-27-49-7 15,4 49 2-15,-2 5-5 16,-5-4 5-16,1 3 2 15,-7-2 0-15,2 5-2 16,-5-1 7-16,4 2-8 16,-6 0-5-16,11 2-3 0,-3-1 0 15,8 3-9-15,0-1-2 16,4 3-4-16,3-3-2 16,4 1-3-16,-1 0 0 15,5 3-1-15,-1-4 3 16,1 1-1-16,-3 1 2 15,1 1 0-15,-3 1 0 16,5 2-5-16,-4 4-1 16,-2 3 0-16,-4 5-1 15,0 6 0-15,-1 8 1 16,1 4 1-16,0 12-2 16,8-2 0-16,1 8 0 15,3 1-2-15,-3 9-3 16,2-8-18-16,-2 12-68 15,-1-6-33-15,-4-2-358 0,-2-2 45 16</inkml:trace>
        </inkml:traceGroup>
      </inkml:traceGroup>
    </inkml:traceGroup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8:11:42.2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353FA10-B6D7-4F9D-BD90-9DAD9B96D774}" emma:medium="tactile" emma:mode="ink">
          <msink:context xmlns:msink="http://schemas.microsoft.com/ink/2010/main" type="inkDrawing" rotatedBoundingBox="3953,7050 4020,6348 4677,6410 4610,7112" semanticType="callout" shapeName="Other">
            <msink:sourceLink direction="to" ref="{1D83C1DC-86C7-4321-8624-638E2A4ECE85}"/>
          </msink:context>
        </emma:interpretation>
      </emma:emma>
    </inkml:annotationXML>
    <inkml:trace contextRef="#ctx0" brushRef="#br0">-721 2659 457 0,'-2'-7'220'0,"0"0"17"16,0 0-113-16,0 1-7 15,0 1-32-15,1 1 12 16,-1 4 2-16,0 4-8 16,-5 25-6-16,-22 97 0 15,16-54-23-15,-1 6-20 16,3-10-1-16,2 1-6 16,4-19-5-16,1 1 0 15,2-11-5-15,0-4-2 0,2-11-1 16,2-3-6-16,2-8-4 15,1-3 2-15,4-6-2 16,2-5 3-16,7-5-1 16,11-8 0-16,5-7-3 15,11-10-2-15,8-3-6 16,10-3-1-16,-2 4-1 16,2-4-3-16,-8 10-5 15,2-1-28-15,-13 2-23 0,-1 2-23 16,-9 12 97-16,-1-2-436 15,-12-1 185-15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8:11:41.42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03DBA8B-D7C4-43B5-8E78-5E0CD183AB5E}" emma:medium="tactile" emma:mode="ink">
          <msink:context xmlns:msink="http://schemas.microsoft.com/ink/2010/main" type="inkDrawing" rotatedBoundingBox="4132,6843 4981,5180 5038,5209 4189,6872" semanticType="callout" shapeName="Other">
            <msink:sourceLink direction="with" ref="{CC82A74F-A6D4-423F-8E34-F5DBF9CF53AE}"/>
            <msink:sourceLink direction="with" ref="{1D83C1DC-86C7-4321-8624-638E2A4ECE85}"/>
          </msink:context>
        </emma:interpretation>
      </emma:emma>
    </inkml:annotationXML>
    <inkml:trace contextRef="#ctx0" brushRef="#br0">119 1605 140 0,'4'-7'304'0,"0"-2"-77"0,3-9-79 15,29-50 97-15,-31 49-140 16,1 7-20-16,-3-1-20 16,-3 4-3-16,0 9 8 15,0 9-15-15,-1-7 6 16,-1 3-7-16,-7 37 3 16,-24 61-5-16,10-36 3 15,-2-2-10-15,-10 10 5 16,-1 1-1-16,-7 25-3 15,-2-11-2-15,-11 15-4 16,2-6-8-16,-8 10-2 16,6-25-7-16,-5 16-7 15,9-16-2-15,-1 8-2 16,12-14-4-16,-2 0-2 16,10-21-3-16,6-4-1 15,11-17 0-15,0-9-2 0,10-11-4 16,3-3-29-16,1-8-18 15,4-5-37-15,-2 0-19 16,1-2-15-16,1 1-271 16,2-3 1-16,-1-1-75 15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36.147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119-2 410 0,'-28'7'198'16,"5"2"28"-16,2 0-110 15,7 3-62-15,0 6 0 16,5 3-27-16,5 9-23 16,-1 0 16-16,3 0 17 15,2-9-18-15,4 0 1 16,1-12-5-16,6-16 0 16,-1-5-4-16,-10 8 1 15,2-3-3-15,0-2-6 16,5-8-15-16,0-1-12 15,-2 6-227-15,48-59 60 16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8:13:59.902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D878235-4D1E-4325-8456-29E734A984C9}" emma:medium="tactile" emma:mode="ink">
          <msink:context xmlns:msink="http://schemas.microsoft.com/ink/2010/main" type="writingRegion" rotatedBoundingBox="16560,14147 32032,13988 32083,18962 16611,19121"/>
        </emma:interpretation>
      </emma:emma>
    </inkml:annotationXML>
    <inkml:traceGroup>
      <inkml:annotationXML>
        <emma:emma xmlns:emma="http://www.w3.org/2003/04/emma" version="1.0">
          <emma:interpretation id="{3CF74901-2B40-4540-8BBF-E7F5A8EBFE7F}" emma:medium="tactile" emma:mode="ink">
            <msink:context xmlns:msink="http://schemas.microsoft.com/ink/2010/main" type="paragraph" rotatedBoundingBox="16609,14147 31497,13994 31511,15397 16624,15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4DC800-EAC0-439F-9CF8-07BEE28C74B1}" emma:medium="tactile" emma:mode="ink">
              <msink:context xmlns:msink="http://schemas.microsoft.com/ink/2010/main" type="line" rotatedBoundingBox="16609,14147 31497,13994 31511,15397 16623,15551"/>
            </emma:interpretation>
          </emma:emma>
        </inkml:annotationXML>
        <inkml:traceGroup>
          <inkml:annotationXML>
            <emma:emma xmlns:emma="http://www.w3.org/2003/04/emma" version="1.0">
              <emma:interpretation id="{1D017CA8-5564-41AF-9C24-35D7D9F2D66C}" emma:medium="tactile" emma:mode="ink">
                <msink:context xmlns:msink="http://schemas.microsoft.com/ink/2010/main" type="inkWord" rotatedBoundingBox="16611,14296 19111,14271 19124,15525 16624,15551"/>
              </emma:interpretation>
            </emma:emma>
          </inkml:annotationXML>
          <inkml:trace contextRef="#ctx0" brushRef="#br0">11852 10788 285 0,'-2'-16'207'15,"1"-7"-12"-15,-3-51-46 16,11 49-29-16,-1 6-24 16,4 0 2-16,-2 4-15 0,-1-1 6 15,2 5-7-15,2 7-1 16,-2 4-7-16,2 22 10 15,-1 11-2-15,-1 26-8 16,-1 12-13-16,-1 28-4 16,-4-7-12-16,-4 12-11 15,-3-15-2-15,-5 7-10 16,-4-22-3-16,-3 9-8 16,2-11-9-16,-4 7 2 15,3-18-4-15,-1 1-34 16,5-10-23-16,2-10-46 15,4-13-30-15,3-6-279 16,2-10 69-16</inkml:trace>
          <inkml:trace contextRef="#ctx0" brushRef="#br0" timeOffset="1297.1617">11924 11231 769 0,'0'-8'238'16,"0"-1"51"-16,4-9-195 15,7-2-33-15,57-55 5 16,-30 57-11-16,11 1 7 15,3 10 1-15,6 2-6 16,-6 10-14-16,1 2-3 16,-10 6-9-16,-7 3-13 15,-11 6-1-15,-10-6-2 16,-12 6-2-16,-12 3-3 16,-10-5-3-16,-14 5 0 15,-7-1-3-15,-16-3 0 0,1-3-1 16,-9 0-1-16,7-5-1 15,1 1-16-15,12-5-13 16,8-3-28-16,18-4-21 16,9-6-53-16,11-5 12 15,9-7-248-15,7 1 61 16</inkml:trace>
          <inkml:trace contextRef="#ctx0" brushRef="#br0" timeOffset="1311.1653">12273 11247 835 0,'61'-7'269'0,"2"-4"53"0,13-5-216 16,-2-3-41-16,2-2-11 15,-15 1-22-15,-1-4-4 16,-19 6-12-16,-5 0 1 16,-14 8-5-16,-11-5 2 15,-8 6-3-15,-12 2 0 16,-7 0-3-16,-7-1-2 15,-3 12-5-15,-8 0 1 16,2 5-1-16,-6 11 0 16,3 3 10-16,-4 9 7 15,4 5 1-15,3 6 3 16,8-2-2-16,6 3-8 16,9-10-7-16,11 0-2 0,7-7-1 15,11 0-19-15,2-9-19 16,3-3-31-16,0-6-21 15,6-9 521-15,-4-7-799 16,2-11 444-16</inkml:trace>
          <inkml:trace contextRef="#ctx0" brushRef="#br0" timeOffset="1318.1865">13040 10776 228 0,'1'7'346'0,"1"4"-80"16,0 1-126-16,2 12 154 16,-3-6-199-16,5 9-4 15,-3 0-30-15,-1 7 2 16,-2-1-9-16,2 10 3 15,-4-1-12-15,-1 3 2 16,-8-5-11-16,2 5-2 16,-4-11-8-16,-3 4-7 15,3-9-9-15,2 3-2 16,-5-10-4-16,5 3-19 16,4-7-12-16,5-5-55 0,2-6-16 15,8-11-288-15,-8 3 51 16</inkml:trace>
          <inkml:trace contextRef="#ctx0" brushRef="#br0" timeOffset="1817.7138">13337 10819 846 0,'8'112'285'0,"-16"-60"48"16,3 15-214-16,1-9-41 16,2 0-15-16,2-15-22 15,-1 2 0-15,1-18-13 0,-4-2 6 16,2-10-1-16,-3-4 18 16,1-10-4-16,1-1 3 15,1-1-10-15,0-3-7 16,0-1-20-16,2-3-7 15,0-1-5-15,6-20-4 16,28-54-6-16,-9 42-27 16,2-2-16-16,11-11-33 15,0 1-19-15,4-1-38 16,-6 9 4-16,3 7-239 16,-12 11 67-16</inkml:trace>
          <inkml:trace contextRef="#ctx0" brushRef="#br0" timeOffset="2414.9455">13646 10832 3 0,'14'38'468'0,"10"65"-186"16,-31-62 31-16,-4 8-2 0,3-8-215 15,-1 1-11-15,4-6-26 16,1-4-24 0,4-6 12-16,-1-7 8 0,-1-8-10 15,-2-5 4-15,1-6-6 16,3-2-5-16,0-2-15 15,0-1-4-15,1-2-13 16,7-11-3-16,6-13-2 16,44-59-12-16,-33 55-12 15,13-6-12-15,0 5-11 0,5-2-11 16,-3 7-1-16,5 1-45 16,-5 15-3-16,3-1-3 15,-3 5-35-15,-2 0-36 16,-2 6 41-16,-4-6 17 15,-5 6 27-15,0-1 95 16,-7 3 60-16,-2 1 28 16,-5 7 33-16,-6 2 17 15,-11 4-37-15,-5 11 6 16,-9 1-4-16,-5 12-21 16,-6 2-22-16,-5 12 5 15,-1-2-14-15,3 4-2 16,7-10-14-16,3-5-9 15,15-7-15-15,10-5-5 0,8-12-5 16,13-6-7-16,3-10-5 16,7-7-8-16,-5-7-7 15,3-5-5-15,-4-1 4 16,-5-5 3-16,-5-1 10 16,0-3 5-16,-5 3 6 15,-4 2 14-15,-4 10 10 16,-3 6 10-16,-2 10 2 15,-7 15 5-15,0 5-11 16,-3 3-8-16,1 12-10 0,0 5-3 16,6-4-34-16,5 2-51 15,7-2-298-15,5 1 52 16</inkml:trace>
        </inkml:traceGroup>
        <inkml:traceGroup>
          <inkml:annotationXML>
            <emma:emma xmlns:emma="http://www.w3.org/2003/04/emma" version="1.0">
              <emma:interpretation id="{4640727F-D103-490E-85B1-790A529A29A4}" emma:medium="tactile" emma:mode="ink">
                <msink:context xmlns:msink="http://schemas.microsoft.com/ink/2010/main" type="inkWord" rotatedBoundingBox="19806,14154 22734,14124 22743,15021 19815,1505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3262.1255">15364 11025 731 0,'-17'-27'285'0,"3"2"34"16,-9 3-176-16,-3 9-46 16,-10 13-7-16,-2 9-31 15,-9 13-4-15,4 7-14 16,3 9-6-16,10-8-14 0,6 8-8 15,15-11-9-15,11-1 0 16,9-12-2-16,12-1-3 16,8-12-6-16,7-4-8 15,-2-6-11-15,4-7 0 16,-10-2-1-16,1-4 7 16,-6 6 9-16,-1 3 9 15,-12 2-2-15,1 6 2 16,-8 8 2-16,-5 3 3 15,-1-6 0-15,1 3 1 16,-2 3 1-16,0 19-30 16,-3 58-37-16,3-56-293 15,9-3 56-15</inkml:trace>
          <inkml:trace contextRef="#ctx0" brushRef="#br0" timeOffset="3823.3366">15387 10723 839 0,'15'-36'239'16,"10"-9"51"-16,2 9-242 15,9-2-33-15,2 8-34 16,3-5-22-16,-4 8-5 0,2 2-3 15,-13 5 10 1,-1 8 10-16,-9 10 36 0,-9 13 34 16,-10 7 16-16,-6 21 30 15,-8 10 10-15,-4 23-3 16,-1 6-26-16,-1 21-7 16,3-2-27-16,-2 5-2 15,4-23-13-15,2-5 2 16,3-29-4-16,6-12 0 15,7-17-5-15,9-11 0 16,7-10-5-16,8-11 0 16,3-6-3-16,5-7-3 15,-3 0-7-15,2-11-9 16,-2 1-4-16,3-8-2 16,-8 3 1-16,-5 3 5 15,-4 10 10-15,-10 19 8 16,-8 15 7-16,-8 21 4 15,0 10 1-15,-5 11 1 16,1 0-5-16,3 8-9 0,3-8-15 16,7-2-31-16,4-9-32 15,7-1-39-15,2-17-34 16,10-9-27-16,-5-12-155 16,8-11 43-16</inkml:trace>
          <inkml:trace contextRef="#ctx0" brushRef="#br0" timeOffset="3840.2913">16019 10942 380 0,'0'7'466'0,"-2"9"-117"15,2 13-220-15,-2 11 243 16,0-4-296-16,1 5-14 16,1-6-23-16,3 1 4 15,-1-16-5-15,2 0 4 16,-1-11 0-16,4-6 6 15,-1-5-12-15,-6 1-7 16,2-3-6-16,1-1-7 16,3-3-12-16,6-17-9 15,68-62-16-15,-50 46-38 16,-4-1-39-16,6-4-42 16,-3 0 526-16,-2-1-803 15,-2 15 438-15</inkml:trace>
          <inkml:trace contextRef="#ctx0" brushRef="#br0" timeOffset="4383.2509">16371 10902 806 0,'-27'80'287'0,"9"-57"47"16,-2 8-202-16,3-1-36 0,-1 5-4 15,6-1-27-15,1 0-7 16,6-5-5-16,8-2-20 16,6-5-16-16,9-4-1 15,4-9-6-15,7-7-5 16,0-6 2-16,8-9 1 16,-6-3-4-16,2-9-1 15,-8 1-1-15,-2-4-1 16,-14 1 0-16,-1-4-1 15,-8 4 0-15,-4-8-2 16,-7 5-2-16,0-4-3 16,-1 3-7-16,-8 2-16 15,-2 13-10-15,-5 3-32 16,2 9-26-16,-2 3-293 16,9 1 72-16</inkml:trace>
          <inkml:trace contextRef="#ctx0" brushRef="#br0" timeOffset="4398.2087">16279 10747 672 0,'-6'-2'338'0,"3"0"-19"16,1-1-161-16,4-1-70 15,3 2-72-15,24-1 13 16,65-8-28-16,-49 13-11 16,-5-2-50-16,-4 1-266 15,-4-1 66-15</inkml:trace>
          <inkml:trace contextRef="#ctx0" brushRef="#br0" timeOffset="5053.9686">16827 10772 412 0,'-32'105'415'16,"24"-56"-91"-16,-1 7 3 0,4-2-220 15,1 0-20-15,4-9-37 16,2-4-1-16,-2-12-2 16,4-5-6-16,-4-12-4 0,3-6 19 15,-6-8-9-15,3 0-8 16,0-3-3-16,0-2-7 15,0-13-25-15,11-18-1 16,27-51-11-16,-10 46-29 16,3 2-17-16,9-10-52 15,-6 8-31-15,6-2-269 16,-6 10 20-16,2 10-102 16</inkml:trace>
          <inkml:trace contextRef="#ctx0" brushRef="#br0" timeOffset="5068.9842">17152 10835 824 0,'-16'100'302'16,"-10"-59"40"-16,-2 15-195 16,1-5-57-16,5-1-13 0,9-10-28 15,11 1-9-15,6-14-19 16,9-5-3-16,5-9-5 15,3-12 8-15,-1-8 0 16,4-11 4-16,-4-7-3 16,1-11 0-16,-5-2-8 15,4-7-2-15,-5 0-3 16,3-15-3-16,2 6-4 0,1-15-3 16,5 6-7-16,2-11-21 15,-1 15-11-15,4-3-25 16,-6 17-24-16,-5 4-34 15,-7 16-263-15,-6 8 66 16</inkml:trace>
          <inkml:trace contextRef="#ctx0" brushRef="#br0" timeOffset="6186.4511">17085 10705 950 0,'24'-5'312'0,"19"-6"59"15,9 4-257-15,22 2-32 16,4 3-59-16,12 2-4 16,-5 3-37-16,9 3-326 0,-13-4-32 15,0-2-92 1</inkml:trace>
          <inkml:trace contextRef="#ctx0" brushRef="#br0" timeOffset="5577.4765">17271 10705 537 0,'72'101'336'16,"-61"-54"-17"-16,-5 11-80 16,-6-7-101-16,5 6-18 0,0-13-38 15,10-1-11-15,5-10-21 16,7-3 1-16,2-14-9 15,3 1-8-15,-3-16-6 16,0-6-4-16,-6-8-9 16,1-6-10-16,-6-7 0 0,0-4-9 15,-4 1-15-15,1-11-38 16,-5 0-38 0,7-10-195-16,-5-2-123 0,10-6-46 15</inkml:trace>
          <inkml:trace contextRef="#ctx0" brushRef="#br0" timeOffset="5607.3947">17664 11158 554 0,'-7'17'315'0,"2"-8"-25"15,5-11-141-15,3-4-31 16,-3 5-52-16,2-5-47 15,4-1 8-15,6-7-1 16,71-68-4-16,-50 55 13 16,-6 6 1-16,2 8 15 15,-6 11 4-15,-1 11 7 0,-6 9-3 16,-3 13-10-16,-2 0-17 16,-6 6-8-16,0-2-11 15,-3 3-33-15,0-9-24 16,-2-2 60-16,-2-9-416 15,-1-2 131-15</inkml:trace>
        </inkml:traceGroup>
        <inkml:traceGroup>
          <inkml:annotationXML>
            <emma:emma xmlns:emma="http://www.w3.org/2003/04/emma" version="1.0">
              <emma:interpretation id="{719FB9B4-7AE3-4963-A5A9-344BBC0E1BED}" emma:medium="tactile" emma:mode="ink">
                <msink:context xmlns:msink="http://schemas.microsoft.com/ink/2010/main" type="inkWord" rotatedBoundingBox="23478,14309 25714,14286 25722,15029 23486,1505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673.1715">18958 10577 638 0,'-3'9'268'0,"-10"18"32"16,-3 11-151-16,-13 25-4 16,2 8-37-16,-6 17-13 15,5-8-12-15,-1 6-32 16,5-21-19-16,1-3-2 15,6-23-7-15,5-6-4 16,3-17 10-16,3-7 6 16,8-13-4-16,9-12-5 0,5-7-10 15,13-10-5-15,4-3-10 16,6-13-1-16,1 6 0 16,5-4 0-16,-9 8-1 15,0 1 0-15,-12 14-1 16,-4 10-2-16,-8 14 0 15,-5 14-1-15,-5 10 2 0,-7 15 1 16,-1 5 2-16,-6 3-2 16,1-4-10-16,-2 0-11 15,4-10-11-15,6-6-39 16,5-11-9-16,7-7-14 16,5-11-1-16,4-5-7 15,0-6 20-15,6-7 14 16,-8-3 26-16,7-8-6 15,-3-1 2-15,4-10 2 16,-6-1 11-16,1-4 6 16,-2 11 30-16,-5 9 47 15,-1 13 38-15,-7 23 27 16,-4 16 9-16,-2 16 9 16,0 6-18-16,-1 11-8 15,4-9-34-15,3 1-3 16,3-12-15-16,2-4-1 0,2-12-8 15,-2-6 9 1,0-12-7-16,4-8-2 0,-1-8-5 16,6-8-12-16,2-5-13 15,7-8-6-15,-1-1-7 16,6-8-7-16,-1 3-23 16,5-12-48-16,-7 1-22 15,3-8-51-15,-7 11-26 16,-5 0-16-16,-5 18-110 15,-8 11-74-15,-9 16-15 0</inkml:trace>
          <inkml:trace contextRef="#ctx0" brushRef="#br0" timeOffset="7681.1512">19612 10899 674 0,'41'63'252'0,"-7"-54"30"15,-1-7-162-15,10-8-15 16,-1 1-32-16,-1-8-1 15,-7-3-11-15,-3-4-20 16,-13 0-10-16,-11-3 1 16,-1 8-9-16,-12-5 0 15,-3 6-2-15,-11 5 2 16,-3 5 1-16,-9 12 11 16,-3 11 3-16,-3 17 3 15,2 10 3-15,-2 10-6 16,6-2-12-16,3 3-10 15,13-8-6-15,7 2-17 0,9-12-15 16,9-3-27-16,2-9-27 16,8-7-39-16,1-14-26 15,11-10-27-15,-2-10-205 16,9-12 55-16</inkml:trace>
          <inkml:trace contextRef="#ctx0" brushRef="#br0" timeOffset="8020.4342">20034 10855 785 0,'-9'18'303'0,"0"11"33"0,-4 18-194 15,2-2-49-15,0 9-11 16,4-10-31-16,2-1 7 16,1-14 2-16,1-6-6 15,1-10-11-15,2-6 3 16,2-7-14-16,-2-2-15 15,0-1-1-15,1-3-4 16,5-1-9-16,5-18-7 16,72-64-6-16,-45 39-17 15,1-2-8-15,8-15-9 16,-2 9 4-16,4-2 4 16,-9 23 18-16,-8 9 7 0,-8 23 9 15,-5 14 16 1,-6 11 6-16,0 16 12 0,-2 9 5 15,-2 16 5-15,-2-5-10 16,-2 8-2-16,-5-16-2 16,-7 3 13-16,-4-19 0 15,-9 3 5-15,-7-12-4 16,-3-3-8-16,-1-7-16 16,0-4-16-16,8-6-22 15,3-1-55-15,7-6-23 0,8-6-68 16,3-5 21-16,6-10-307 15,10 0 97-15</inkml:trace>
          <inkml:trace contextRef="#ctx0" brushRef="#br0" timeOffset="8401.6698">20644 10879 339 0,'-20'59'521'15,"9"-10"-162"-15,-2 3-185 16,13-14 215-16,9-4-299 16,6-10-20-16,5-10 8 15,5-8-10-15,2-13-3 16,-4-8-10-16,5-8-13 16,-5-6-21-16,4-15-8 15,-3 1-21-15,1-9-53 0,-4-1-31 16,7-8-365-16,-3 3 59 15</inkml:trace>
        </inkml:traceGroup>
        <inkml:traceGroup>
          <inkml:annotationXML>
            <emma:emma xmlns:emma="http://www.w3.org/2003/04/emma" version="1.0">
              <emma:interpretation id="{46D5AA14-BBD4-4354-B807-7AC615EB6D72}" emma:medium="tactile" emma:mode="ink">
                <msink:context xmlns:msink="http://schemas.microsoft.com/ink/2010/main" type="inkWord" rotatedBoundingBox="26193,14048 31497,13994 31511,15315 26207,15370"/>
              </emma:interpretation>
            </emma:emma>
          </inkml:annotationXML>
          <inkml:trace contextRef="#ctx0" brushRef="#br0" timeOffset="8907.2388">21957 10958 304 0,'-3'-38'393'0,"-8"-5"-96"16,-7 9-171-16,-13-4 205 16,-7 11-237-16,-9 18-1 15,-3 10-20-15,-15 23 2 0,2 12-14 16,-2 16 0-16,11 1-15 15,3 4-7-15,19-13-15 16,12-3-8-16,16-17-11 16,17-3 0-16,12-14 0 15,15-8 1-15,5-10 0 16,13-16-8-16,-4-9-5 16,4-11-6-16,-10-2-4 0,3-12-1 15,-12 7 2-15,1-15-1 16,-6 9-4-16,4-3-8 15,-9 11 9-15,-4 1 11 16,-6 19 2-16,-10 9 15 16,-11 19 17-16,-5 13 6 15,-8 14-3-15,-7 15 13 16,3 9-2-16,-10 15-2 16,-4 4-14-16,3 19-3 15,2-4-11-15,-2 6-18 16,8-11-21-16,6-6-37 15,7-19-35-15,5-15-26 16,8-15-8-16,10-13-3 16,4-16-224-16,8-13 93 15</inkml:trace>
          <inkml:trace contextRef="#ctx0" brushRef="#br0" timeOffset="9865.7319">22143 10837 900 0,'-12'51'328'0,"-3"3"45"16,-3 20-216-16,0-6-59 16,-5 6-22-16,3-12-31 15,-4 8-11-15,-1-12-21 16,-4 3-10-16,2-10-7 16,-4-6-15-16,6-16-16 0,2-11-26 15,6-16-25-15,3-15-20 16,7-11-1-16,1-15-23 15,8-1 7-15,4-14 7 16,4 5 7-16,5-9-159 16,7 6 59-16,5-6 66 15,3 6 39-15,12-4 49 16,1 9 188-16,2-9-6 16,-2 11-5-16,1 7 30 15,-12 13-8-15,-3 11 25 16,-9 19 25-16,-7 17-31 15,-10 6-40-15,-5 18 4 16,-3-1-31-16,-4 7-24 16,4-7-5-16,3 4-2 15,5-17-19-15,12 1 3 16,5-11-12-16,12-8-1 16,1-9-7-16,8-6-4 0,-5-12-11 15,4-5-4-15,-8-4-4 16,3-8-4-16,-10-5-4 15,-2-8-21-15,-6 0-20 16,-5-13-37-16,-4 3-26 16,-7-3 0-16,-2 11 15 0,-5-3 16 15,1 13 36-15,-1 1 25 16,3 7 4-16,3 4-10 16,1 6-11-16,7 3-23 15,1 5-8-15,3 3-27 16,5 5 4-16,2 4 6 15,1 3 24-15,-3 4 12 16,-3 7 38-16,-3 8 45 16,-2 6 45-16,-7 17 13 15,-2 17 8-15,-6 13 14 16,-3 3-26-16,-9 13-22 16,-2-9 2-16,-1 7-8 15,-1-13-23-15,-5 6-8 16,5-16-12-16,-1-4-13 15,8-19-3-15,-1-13 3 16,9-19 0-16,3-21 0 16,4-18-2-16,6-17-1 15,3-5-4-15,9-18-5 16,3 2-6-16,12-18-26 0,3-2-9 16,18-25-19-16,2 3-16 15,9 1 18-15,-5 22 27 16,-10 14 19-16,-12 37 26 15,-11 22 40-15,-14 16 0 16,-10 17 12-16,-3 8 8 16,-7 19 1-16,-6-1-12 0,-8 4-16 15,-3-3-12 1,-8-2-15-16,-2-13-9 0,-1-4-8 16,6-7-1-16,2-3-37 15,6-9-29-15,-3-4-66 16,3-9-21-16,-5-2-16 15,-1-2-258-15,-9-6 99 16</inkml:trace>
          <inkml:trace contextRef="#ctx0" brushRef="#br0" timeOffset="10346.6611">22380 10704 441 0,'5'-27'512'0,"13"-6"-148"15,6 8-264-15,13-2 265 16,5 3-337-16,14 3-34 16,2 3-32-16,3 0-21 15,-7 1-306-15,6 6 74 0</inkml:trace>
          <inkml:trace contextRef="#ctx0" brushRef="#br0" timeOffset="10389.604">23314 10299 846 0,'-5'33'346'0,"-4"19"36"15,-6 10-224-15,-6 12-22 16,-3 1-44-16,-1 23-27 16,-2-8-39-16,0 13-19 15,2-18-23-15,-1 0-18 16,10-24-8-16,-2-9-27 15,4-21-15-15,1-9-23 16,2-19-12-16,2-14 3 16,2-9 33-16,-2-16 23 15,5-3 31-15,1-12 13 16,3-1 26-16,7-10 24 16,6 8 13-16,8-3 20 15,5 13 3-15,6 5-12 16,4 13-22-16,11 6-11 15,0 10-25-15,9 2-36 16,-4 5-19-16,10 5-272 16,-7 1 51-16</inkml:trace>
          <inkml:trace contextRef="#ctx0" brushRef="#br0" timeOffset="11142.7137">24054 10400 467 0,'11'-10'372'0,"-11"15"-36"16,-5 17-4-16,-12 21-185 15,-4 15-32-15,-8 23-1 16,-5 7-21-16,-4 28-62 16,2-15-20-16,-6 13 19 0,2-19-23 15,1 3-22-15,1-30 18 16,2 3 18-16,9-26-21 16,3-7 0-16,10-20-2 15,6-18-1-15,14-18-15 16,10-18-12-16,9-13-6 15,17-20-13-15,3-1-4 16,13-24 7-16,-1 4 13 0,8-2 6 16,-10 16 13-16,-1 13 6 15,-18 29 20-15,-6 21 14 16,-17 17 9-16,-7 14 13 16,-12 12 5-16,-8 12-8 15,-6 1-12-15,-7 9-7 16,-6-8-14-16,-3 3-5 15,4-11-5-15,-6-2-23 16,7-11-18-16,4 1-18 16,5-13-45-16,10-8-42 15,6-6-22-15,12-15-203 16,5-4 32-16</inkml:trace>
          <inkml:trace contextRef="#ctx0" brushRef="#br0" timeOffset="11473.3282">24253 10725 690 0,'30'4'297'0,"-6"9"37"0,-8 6-176 15,-2 16 1-15,-8 6-46 16,-6 6-1-16,-2-2-29 16,-5-1 2-16,0-10-20 15,-6-9 0-15,2-7-16 16,-1-3-5-16,3-6-17 15,-6-2-4-15,2-5-9 0,1-2-3 16,1 0-4-16,-3-8-1 16,1-4-3-16,-1 5-2 15,1 1-1-15,-3-3-1 16,-1 9 0-16,3 4-1 16,1 7 1-16,-1-1 0 15,1 5-1-15,4-1-1 16,4 1-2-16,3-5-4 15,6 1-27-15,8 0-28 16,4 2-14-16,8-2-33 16,1-4-22-16,8-4-28 15,-1-4-178-15,6-10-49 16,0-5-66-16</inkml:trace>
          <inkml:trace contextRef="#ctx0" brushRef="#br0" timeOffset="12033.7073">24536 10839 791 0,'-9'11'302'16,"-5"18"50"-16,-5 7-203 15,0 16-26-15,2 0-20 16,3 1-12-16,9-10-13 16,12-1-6-16,9-15-7 15,9-8 0-15,4-6-11 16,7-13-6-16,-3-9-6 15,1-7-4-15,-3-8-17 0,1-4-6 16,-5-3-9-16,6-2-15 16,-8-5-15-16,2-3-62 15,-4-2-35-15,-3-6-35 16,-2 4 260-16,-1 0 256 16,-7 9-757-16,-11 7 636 15</inkml:trace>
          <inkml:trace contextRef="#ctx0" brushRef="#br0" timeOffset="12552.2626">25442 10399 178 0,'-9'20'0'16,"-6"10"579"-16,-6 15-304 15,1 8 128-15,-4 8-296 16,6-1 292-16,-1 10-358 16,2-3-22-16,-3 7-19 15,2-11 7-15,0 0-3 0,0-14-2 16,0-10-21-16,6-13-12 15,4-10-14-15,7-9-26 16,10-16-31-16,5-5 6 16,9-15-17-16,3-2-19 15,6-12 36-15,-6 1 40 16,4-6 0-16,-1 6 14 16,-2 1 50-16,-3 8 0 15,-6 8 21-15,-8 12 34 0,-6 6 44 16,-11 11-4-16,-9 14 7 15,-4 11-4-15,-11 12 4 16,4 4-18-16,-4 7 6 16,6-5-9-16,2-3-19 15,6-10-21-15,7 0-10 16,6-7-22-16,4 0-7 16,7-5-5-16,8-2-13 15,1-7-21-15,5-4-55 16,3-9-30-16,7-2-326 15,-6-7-5-15,4 0-112 16</inkml:trace>
          <inkml:trace contextRef="#ctx0" brushRef="#br0" timeOffset="13154.2914">25620 10855 354 0,'37'-27'346'0,"11"4"-66"15,-6 3 3-15,5 13-127 0,-8 3-35 16,-3 9 1-16,-16 4 1 16,2 11-25-16,-9-2-18 15,-6 8-2-15,-7-5-15 16,-6 8-18-16,-3-4-4 16,-12-3-7-16,-3-2-11 0,-6-2-8 15,1-5-6-15,-4-4-4 16,8 1-3-16,0-1-1 15,7-1 0-15,0 2-3 16,7 5 1-16,0-1-1 16,6 1 1-16,6 6-26 15,7-6 27-15,8-2-6 16,7-4 8-16,17-8 0 16,3-8 26-16,15-7-28 15,-4-6 5-15,11-11-9 16,-5-5-2-16,3-14-3 15,-11-3-2-15,11-12-18 16,-7 2-13-16,6-14-15 16,-8 8-12-16,4-7-12 15,-13 15 18-15,-6 3 15 16,-17 22 20-16,-9 13 24 16,-15 19 27-16,-9 17 24 0,-7 14 15 15,-13 14 17-15,-3 8-2 16,-15 23 5-16,-3 4-19 15,-11 23-6-15,3 2-21 16,-3 9-5-16,14-16-15 16,4 0-6-16,13-27-6 15,6-1 1-15,10-17-11 16,5-4-22-16,4-14-29 16,7-8-51-16,4-14-55 15,8-10-15-15,1-14-278 0,11-14 70 16</inkml:trace>
          <inkml:trace contextRef="#ctx0" brushRef="#br0" timeOffset="13662.466">26561 10785 540 0,'12'-2'317'0,"1"-2"-26"15,-1 1-115-15,5 3-46 16,-5 3-25-16,1 3-38 16,-2 3 8-16,1 3 0 15,-1-1-18-15,0 2-15 16,-4 1-6-16,2 1-6 16,-5-3-8-16,-2 10 9 0,-4-2 2 15,-5 5 9-15,-2 2 1 16,-2 6 7-16,-4-6-11 15,-3 0 1-15,4-5-7 16,-2 1 0-16,3-5-8 16,0 2-3-16,4-4-8 15,-1-1-3-15,4-6-4 16,-3-4-2-16,2-3-1 16,5-4 0-16,0 0-2 0,-1-1-3 15,-3-1 0-15,-1-1-3 16,-2-3 0-16,-7-6 0 15,-55-42 1-15,53 47 1 16,0 5 0-16,0 4 1 16,0 6 3-16,-3 3 3 15,8 7 4-15,0 4 1 16,4-7 0-16,9 6-1 16,8-4-3-16,10-3-1 15,1-3-3-15,16 0-18 16,-5-5-20-16,7-4-59 15,-9-4-30-15,1-3-363 16,-9 0 70-16</inkml:trace>
        </inkml:traceGroup>
      </inkml:traceGroup>
    </inkml:traceGroup>
    <inkml:traceGroup>
      <inkml:annotationXML>
        <emma:emma xmlns:emma="http://www.w3.org/2003/04/emma" version="1.0">
          <emma:interpretation id="{398270D1-7021-43A3-8A4B-F94407790657}" emma:medium="tactile" emma:mode="ink">
            <msink:context xmlns:msink="http://schemas.microsoft.com/ink/2010/main" type="paragraph" rotatedBoundingBox="16568,15672 32038,15459 32086,18934 16616,191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20DA48-DF97-4230-8160-76720CEF79B5}" emma:medium="tactile" emma:mode="ink">
              <msink:context xmlns:msink="http://schemas.microsoft.com/ink/2010/main" type="line" rotatedBoundingBox="16664,15702 30583,15363 30609,16461 16691,16800"/>
            </emma:interpretation>
          </emma:emma>
        </inkml:annotationXML>
        <inkml:traceGroup>
          <inkml:annotationXML>
            <emma:emma xmlns:emma="http://www.w3.org/2003/04/emma" version="1.0">
              <emma:interpretation id="{52405AA0-419F-4076-9C61-D99D4EE9A64C}" emma:medium="tactile" emma:mode="ink">
                <msink:context xmlns:msink="http://schemas.microsoft.com/ink/2010/main" type="inkWord" rotatedBoundingBox="16674,16126 17696,16101 17707,16545 16685,1656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6561.964">11888 12616 744 0,'-5'0'248'0,"5"2"57"16,3-2-201-16,-3 0 3 16,2 0-13-16,4 0 12 15,6 0-3-15,28-2 9 16,54-10-73-16,-47-3-20 16,-2-1-22-16,0-6-21 15,-11-1-22-15,-3-4 50 16,-13 2-1-16,-7-1 1 15,-6 7-1-15,-7 0 1 16,-5 7 2-16,-7 6 6 16,-4 8 4-16,-11 13 15 15,0 6 5-15,-2 14 3 16,2 1-5-16,4 7-6 16,7-3-14-16,6 7-6 15,6-9-6-15,12 5-20 16,3-7-13-16,9-2-34 15,5-9-34-15,8-6-19 0,-1-14 2 16,14-12-23-16,-5-8 14 16,5-8-177-16,-8-6-11 15,0-14-62-15</inkml:trace>
          <inkml:trace contextRef="#ctx0" brushRef="#br0" timeOffset="16836.4836">12493 12467 700 0,'5'-4'272'16,"-3"17"54"-16,-4 10-161 0,-5 20 0 15,0 1-66-15,-2 8-22 16,0-10-30-16,2-1-28 16,3-16-28-16,2-5 35 15,6-13-6-15,7-12-1 16,5-11-4-16,9-15-6 16,6-7-2-16,8-12-4 15,-1 3-2-15,6-11 0 16,-3 9-1-16,6 4-1 15,-9 11 1-15,0 9 6 16,-8 23 4-16,-6 13 20 16,-10 12 7-16,-6 15 3 15,-12 2-5-15,-3 10-5 16,-8-5-18-16,-1 4-8 16,5-6-31-16,2-1-61 0,7-15-31 15,19-4-316-15,1-12 36 16</inkml:trace>
        </inkml:traceGroup>
        <inkml:traceGroup>
          <inkml:annotationXML>
            <emma:emma xmlns:emma="http://www.w3.org/2003/04/emma" version="1.0">
              <emma:interpretation id="{D79C9D00-4F84-40AB-B616-1070F9816686}" emma:medium="tactile" emma:mode="ink">
                <msink:context xmlns:msink="http://schemas.microsoft.com/ink/2010/main" type="inkWord" rotatedBoundingBox="18669,15653 19835,15625 19861,16697 18695,1672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8229.9796">13947 12521 579 0,'-59'21'241'15,"59"-17"21"-15,1 0-122 16,8 5-52-16,-7-9-5 16,2-2-20-16,3 0-1 15,20-5-19-15,60-33-4 16,-58 15-12-16,1-4-2 16,-4-2-9-16,-5 6-2 15,-10 0-4-15,-5 1 0 0,-5 4-1 16,-6 8 0-16,-2 1-1 15,-8 6 2-15,-3 6-3 16,-9 8 3-16,2 6 3 16,-4 12 6-16,6 2 2 15,-3 5 2-15,12 4-2 16,-1 2-5-16,8-6-9 0,7 2-1 16,7-7-5-16,2 0-20 15,8-6-5-15,6 1-35 16,4-6-25-16,7-6 28 15,1-8-303-15,8-4 99 16</inkml:trace>
          <inkml:trace contextRef="#ctx0" brushRef="#br0" timeOffset="18750.0318">14447 12687 644 0,'13'-29'338'16,"7"4"2"-16,8-4-128 15,3 4-93-15,12 5-27 16,1 0-51-16,13 4-15 15,-1 3-14-15,11 9-3 16,-7-5-47-16,6 11 96 16,-8-2-424-16,5 6 128 15</inkml:trace>
          <inkml:trace contextRef="#ctx0" brushRef="#br0" timeOffset="18741.0569">14514 12454 651 0,'38'-42'275'0,"5"-10"28"15,-5 3-170-15,9-3-19 16,-6 3-36-16,3-7-6 16,-8 11-33-16,-2 0-1 15,-11 9-6-15,-6 2-11 0,-8 9-9 16,-4 1 11-16,-8 6-5 16,-8 4-5-16,-2 5 1 15,-3 5 1-15,0 6-4 16,-8 12 10-16,-1 8 4 15,-4 19 20-15,-2 6 6 16,-3 26 11-16,5 6-7 16,-1 24-3-16,4-2-21 0,6 12-8 15,2-17-12 1,6 3-4-16,5-23-5 16,-4-4 0-16,2-21-2 0,1-4 0 15,3-22-73-15,5-9-32 16,2-12-22-16,0-13-35 15,-2-6-37-15,-4-8 9 16,-5-6-155-16,-4-7 26 16</inkml:trace>
        </inkml:traceGroup>
        <inkml:traceGroup>
          <inkml:annotationXML>
            <emma:emma xmlns:emma="http://www.w3.org/2003/04/emma" version="1.0">
              <emma:interpretation id="{A3F74BB5-CBF3-4B19-AB8A-05FFE58EFFD8}" emma:medium="tactile" emma:mode="ink">
                <msink:context xmlns:msink="http://schemas.microsoft.com/ink/2010/main" type="inkWord" rotatedBoundingBox="20616,15673 24527,15578 24545,16330 20635,1642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32161.0548">15849 12579 288 0,'-5'-4'398'15,"-1"0"-93"-15,3 1-176 16,3-1 169-16,3 0-216 16,5 1-26-16,31-12-22 15,55-15 8-15,-47 13 15 16,-11-2-21-16,7 1 1 16,-12-2-8-16,0-7-3 15,-8 5-10-15,-1-5-3 16,-10 4-7-16,-1-5-1 15,-7 12-2-15,-6-5 0 16,-1 4 1-16,-5 3-1 16,-3 5-1-16,-5 2 1 15,-2 7-1-15,-2 7 3 0,-3 7 2 16,-2 10 5-16,3 5 2 16,-5 9 4-16,3-1 0 15,5 10-1-15,2-7-6 16,5 2-3-16,6-6-4 15,6 0-3-15,9-7-9 16,8-1-26-16,1-6-21 0,9-4-48 16,-2-7-23-16,2-7-264 15,-4-4 60-15</inkml:trace>
          <inkml:trace contextRef="#ctx0" brushRef="#br0" timeOffset="33394.3646">16437 12252 791 0,'2'31'285'16,"-4"3"67"-16,-3 13-220 16,3-2-40-16,-5 4-11 15,2-10-30-15,-3-1-20 16,5-9 11-16,-4-5 0 15,5-10-4-15,-2-7 1 16,4-9-7-16,2-8-12 0,-2 6-5 16,2-1-8-16,3-8-7 15,17-29-15-15,39-50-1 16,-27 47-10-16,-3 2-4 16,5-2-4-16,-7 16 7 15,-4 2 5-15,-8 14 10 16,-3 11 4-16,-12 10 5 15,-2 15 2-15,-4 10 7 16,-5 8 8-16,-2 4 2 0,2 6 4 16,2-10 3-16,5-1-5 15,6-9-3-15,3-10 4 16,4-8-1-16,5-9 4 16,6-10 1-16,3-10-3 15,0-6-5-15,6-5-5 16,-2-5-6-16,-2-6-4 15,-4 3-14-15,6-2-35 16,-5-1-35-16,5-2-52 16,-2 6-48-16,5-8-40 15,-3 12-147-15,0-5 28 16</inkml:trace>
          <inkml:trace contextRef="#ctx0" brushRef="#br0" timeOffset="33413.3192">17535 11902 907 0,'-8'40'307'16,"-4"15"58"-16,-6 7-254 15,0 10-18-15,-2-3-40 16,-4 8-15-16,4-8-20 15,8-1-5-15,5-23-5 16,7-9-2-16,9-21 0 0,10-15-3 16,0-18-5-16,9-7-6 15,-1-8-6-15,-3-8-3 16,-8-3-3-16,4 1 2 16,-9 9 6-16,0 1 8 15,-4 17 6-15,-4 11 8 16,-4 10 7-16,-7 17 9 15,-2 7-6-15,-3 14-1 16,2 0-3-16,-3 6-8 16,7-8-7-16,7 4-9 15,1-14-16-15,8-2-41 16,9-7-41-16,4-8 302 16,3-10-577-16,10-8 270 15</inkml:trace>
          <inkml:trace contextRef="#ctx0" brushRef="#br0" timeOffset="33427.3197">17953 12241 712 0,'-16'29'316'16,"-11"16"30"-16,2 6-182 15,-1 5-29-15,10-4-50 16,2-3-18-16,14-17-32 15,11-7-8-15,8-8-14 0,10-10-3 16,4-11-5-16,3-7 2 16,-6-5-3-16,-2-9 0 15,-10 0 0-15,-6-6 0 16,-8 0-2-16,-6-3 0 16,-5 1-1-16,-8-1 0 15,-1 7-1-15,-2 0-7 16,-2 7-9-16,0 4-30 15,10 9-20-15,1-4 496 16,7 4-811-16,7-4 426 16</inkml:trace>
          <inkml:trace contextRef="#ctx0" brushRef="#br0" timeOffset="34048.3313">18289 12257 422 0,'-7'49'487'0,"1"9"-135"0,1 3-235 16,1 0 245-16,1-12-318 15,-1-7-7-15,-1-13-15 16,1-11-15-16,4-13 11 16,2-9-3-16,5-8-5 15,6-10-2-15,3-3-5 16,7-11-7-16,3-6-9 0,4-10-15 15,1 1-6-15,3-5 0 16,-5 10 4 0,2 9 9-16,-10 18 18 0,-3 17 22 15,-10 16 17-15,-3 19 4 16,-7 10 3-16,-3 11 2 16,-1-3-14-16,1 1-14 15,0-9-3-15,3-5-3 16,4-12-5-16,5-8-1 15,2-9 0-15,7-15 0 16,4-10 0-16,3-11-2 16,4-4-2-16,2-12-7 15,0 1-5-15,4-6-6 16,-3 6 1-16,1-3 0 16,-6 14 5-16,1 11 3 15,-10 13 13-15,-4 13 8 16,-6 10 3-16,-4 11 6 15,-1 2 2-15,-2 9-5 0,-3-2-6 16,2 4-2-16,0-12-8 16,1 1-4-16,1-5-3 15,1-6-86-15,5-13-34 16,5-5-289-16,3-12 5 16</inkml:trace>
          <inkml:trace contextRef="#ctx0" brushRef="#br0" timeOffset="34108.5488">19128 12209 859 0,'0'19'298'15,"-6"5"40"-15,3 10-228 16,1 2-53-16,0 8-22 16,-3-10-31-16,7 2-50 15,1-11 524-15,1-10-819 16,7-6 402-16</inkml:trace>
          <inkml:trace contextRef="#ctx0" brushRef="#br0" timeOffset="34618.5381">19224 12030 1004 0,'3'-13'288'0,"4"10"38"15,4 1-310-15,2 2-69 16,1 4-310-16,1 5 87 16</inkml:trace>
          <inkml:trace contextRef="#ctx0" brushRef="#br0" timeOffset="34700.755">19384 12162 759 0,'2'5'213'0,"0"-1"65"16,1-1-210-16,1-1-6 16,0 0 9-16,-3 0 8 15,1 0 1-15,0 1 6 16,-2 3 0-16,0 10-9 15,-2 16-17-15,-10 60-2 16,4-57-12-16,1-3-4 16,4-8-15-16,-1-6-2 15,4-9-8-15,4-13 3 16,3-7-4-16,9-20-2 16,6-3-3-16,8-11-4 15,3 5-11-15,6-3-6 0,-1 16-3 16,0 2-1-16,-3 8 2 15,-1 12 1-15,-7 7 7 16,-5 9 2-16,-6 7 2 16,-9 11 0-16,-3-1 2 15,-8 16 3-15,0-4 2 16,-5 6-68-16,4 1-39 16,-2-3-327-16,7-5 24 0</inkml:trace>
        </inkml:traceGroup>
        <inkml:traceGroup>
          <inkml:annotationXML>
            <emma:emma xmlns:emma="http://www.w3.org/2003/04/emma" version="1.0">
              <emma:interpretation id="{CB733C50-6B5C-41E2-8DAD-A7BA77908ED2}" emma:medium="tactile" emma:mode="ink">
                <msink:context xmlns:msink="http://schemas.microsoft.com/ink/2010/main" type="inkWord" rotatedBoundingBox="25095,15626 26400,15594 26416,16260 25112,1629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5968.2063">20346 12286 636 0,'11'-14'251'0,"-4"12"48"16,-5 7-163-16,-4 17-13 16,-5 9-17-16,1 10-26 15,-1 1-24-15,0 5-11 16,0-13-12-16,-1-2-6 16,5-10-9-16,-1-11 6 15,4-6 3-15,6-12-6 16,-6 3-6-16,3-1-3 15,8-11-9-15,14-31-13 16,64-51 0-16,-48 48-12 16,-5 7-4-16,4-3 0 15,-6 14 5-15,-5 7 4 16,-7 8 12-16,-8 16 2 16,-6 8 14-16,-8 13 8 0,-2 5 2 15,-2 9 4 1,1-1 2-16,-3 6-11 0,1-6-7 15,5-1-1-15,-2-8-3 16,0-4-1-16,4-11 0 16,2 0 0-16,-3-7 0 15,-1-4 0-15,2 0-1 16,0-2 0-16,2-1-4 16,1-6-11-16,4-20-11 15,69-62-12-15,-59 58-11 0,3-3 9 16,-6 11 10-16,-1 0 11 15,-4 16 10-15,-4 6 16 16,-2 9-2-16,-3 7 10 16,-2-10 6-16,0 5 8 15,-2 3-2-15,2 21-1 16,4 50-8-16,5-57 0 16,2-5 0-16,7-5-5 15,2-6-2-15,8-7-1 16,1-3-7-16,6-8-5 15,-8-2 2-15,0-7 0 16,-7 2-1-16,-4-5 1 16,-5 1-1-16,-6-1 1 0,-7 3-1 15,-1 2 0-15,-5 3 0 16,-4 6 7 0,-1 9 5-16,-3 11 8 0,0 7 0 15,-2 11 0-15,5 5-6 16,0 6-5-16,8-2-12 15,5 3-34-15,5-8-21 16,8-4-21-16,5-8-59 16,7-8-288-16,6-11 89 15</inkml:trace>
          <inkml:trace contextRef="#ctx0" brushRef="#br0" timeOffset="36602.8932">21441 12154 937 0,'-21'13'300'15,"3"11"79"-15,-6 10-254 16,1 2-41-16,-1 9-4 16,12-2-25-16,1-3-24 15,11-9-1-15,14-8-5 16,13-10-13-16,4-15-2 15,3-7-3-15,6-14-2 16,-6-5-1-16,-3-11 0 16,-6-1-2-16,-5-7 0 15,-11 6 0-15,-4-12 0 16,-5 8-1-16,-5-4 0 0,-2 4-1 16,-2-5 0-16,-4 12 0 15,-5 2-1-15,2 11 0 16,0 10 0-16,-1 12-2 15,3 12 0-15,10 7 0 16,6 4-26-16,9 1-15 16,14 5-43-16,4-7-46 15,11 1-283-15,1-3 61 16</inkml:trace>
        </inkml:traceGroup>
        <inkml:traceGroup>
          <inkml:annotationXML>
            <emma:emma xmlns:emma="http://www.w3.org/2003/04/emma" version="1.0">
              <emma:interpretation id="{46A4F025-3CA6-45A3-B5BC-45983A4BDF5E}" emma:medium="tactile" emma:mode="ink">
                <msink:context xmlns:msink="http://schemas.microsoft.com/ink/2010/main" type="inkWord" rotatedBoundingBox="27345,15634 30587,15555 30609,16461 27367,16540"/>
              </emma:interpretation>
              <emma:one-of disjunction-type="recognition" id="oneOf6">
                <emma:interpretation id="interp6" emma:lang="" emma:confidence="0">
                  <emma:literal>ahrgann</emma:literal>
                </emma:interpretation>
                <emma:interpretation id="interp7" emma:lang="" emma:confidence="0">
                  <emma:literal>ahugann</emma:literal>
                </emma:interpretation>
                <emma:interpretation id="interp8" emma:lang="" emma:confidence="0">
                  <emma:literal>ahvgann</emma:literal>
                </emma:interpretation>
                <emma:interpretation id="interp9" emma:lang="" emma:confidence="0">
                  <emma:literal>ahryann</emma:literal>
                </emma:interpretation>
                <emma:interpretation id="interp10" emma:lang="" emma:confidence="0">
                  <emma:literal>ahvyann</emma:literal>
                </emma:interpretation>
              </emma:one-of>
            </emma:emma>
          </inkml:annotationXML>
          <inkml:trace contextRef="#ctx0" brushRef="#br0" timeOffset="58518.3953">22888 12337 560 0,'0'-15'206'0,"4"-55"38"15,-6 54-150-15,-1-4-3 16,1 4-15-16,-2-1 2 16,-1 3-18-16,-6-1 2 15,-2 5-6-15,-10 1-13 16,1 5-6-16,-10 9 4 15,1 6-6-15,-7 13 4 16,6 5 5-16,-4 12-9 16,9 1-8-16,3 6-4 15,8-4-9-15,7-5-9 16,9-6 0-16,11-6-1 16,3-9-1-16,10-9 0 15,1-7 0-15,6-11 0 16,-1-6 0-16,3-10-4 15,-8 0-1-15,6-6-3 0,-8-1-2 16,1-8-2-16,-3 6 2 16,-1 1 1-16,-7 6 3 15,-3 7 2-15,-4 11 1 16,-4 7 4-16,-6 10 2 16,2-7 1-16,0 5-1 15,-5 15 2-15,-23 73-4 16,17-49-2-16,4-1-3 15,0 1-21-15,4-15-22 0,1-1-43 16,2-7-44-16,-2-13-246 16,12 0 46-16</inkml:trace>
          <inkml:trace contextRef="#ctx0" brushRef="#br0" timeOffset="58985.4797">22856 12062 491 0,'0'-23'396'0,"11"-2"-100"16,-2 3-68-16,9 4-152 15,0 5-50-15,7 1-51 16,-3 6-7-16,3 5-170 15,-3-1-98-15,1 5-53 16</inkml:trace>
          <inkml:trace contextRef="#ctx0" brushRef="#br0" timeOffset="59591.9068">23320 11886 742 0,'-13'34'311'0,"-9"16"23"16,-1 5-196-16,-2 13-28 15,3-8-51-15,0 8-11 16,4-10-19-16,2-9-3 16,5-15-4-16,6-9 1 15,3-18-1-15,8-8-3 16,4-16-3-16,8-11-7 15,0-9-5-15,8-4-2 16,1 3 0-16,5-2-4 16,-5 8 1-16,6 3-2 15,-8 9 1-15,-1 6-2 16,-10 10 2-16,-3 11 6 16,-8 6 4-16,-4 12 4 15,-5 8 1-15,-5 6 1 16,2 1-6-16,2 7-2 0,2-9-5 15,-1 0-11 1,6-8-13-16,4-4-26 16,5-15-11-16,5-6-13 0,8-9-25 15,5-10-20-15,0-6 6 16,0-7-218-16,0-2 8 16,-1-14-58-16</inkml:trace>
          <inkml:trace contextRef="#ctx0" brushRef="#br0" timeOffset="59605.2538">23682 12091 808 0,'-10'22'248'16,"1"7"68"-16,-4 7-203 15,0-2-41-15,2 4 1 16,4-4-8-16,0 1-14 16,5-10-11-16,6-5 3 15,3-11-8-15,4-7 0 16,3-13-8-16,6-9-4 15,0-4-9-15,5-8-5 16,-1-1-7-16,3 1-11 16,-4 3-11-16,6 2-34 15,-7 5-20-15,7 3-43 16,-4 4-35-16,2 4-223 16,-5 2 54-16</inkml:trace>
          <inkml:trace contextRef="#ctx0" brushRef="#br0" timeOffset="60152.6255">24051 12084 517 0,'54'-7'268'15,"-56"1"12"-15,-4 1-120 16,-4 3-17-16,6 2-38 16,-1 2-9-16,-6 2-17 15,-25 15-2-15,-53 50-23 0,59-29-8 16,8-4-8-16,6 5-18 15,12-8-11-15,6-2-3 16,9-12-4-16,9-2-10 16,-1-14-2-16,9-5-13 15,0-5-5-15,5-7-12 16,-4-4 3-16,0-4-6 16,-1-3 8-16,0-6 0 15,-7 0 8-15,1 1 4 16,-4 6 9-16,-7 8 6 15,-6 9 14-15,-7 12 19 16,-5 13 9-16,-13 18 19 16,-5 9 7-16,0 19 4 15,-1 1-15-15,-2 10-1 16,6-11-16-16,-5 2-5 16,0-17 8-16,-11 0 10 15,2-17-6-15,-6-3 0 0,6-11-1 16,0-5-20-16,9-11-11 15,4-6-7-15,10-3-18 16,4-6-41-16,7 1-24 16,8-7-51-16,4 1 53 15,8-7-339-15,6 9 124 16</inkml:trace>
          <inkml:trace contextRef="#ctx0" brushRef="#br0" timeOffset="60715.324">24531 12151 823 0,'-9'-11'307'0,"-10"2"28"15,1 9-225-15,-10 5-3 16,2 12-32-16,-8 10-26 15,3 3 7-15,2 8-7 16,11-2-19-16,6 0-6 16,14-7-13-16,8-3-4 15,8-12-4-15,8-5 0 16,3-11-2-16,1-10 0 16,-1-3-4-16,2-10-3 15,-4-2 0-15,2-6 0 16,0 4-1-16,0-5 4 0,-4 5 1 15,2 4 0-15,-7 5 3 16,-6 8 0-16,-5 6 7 16,-5 10 12-16,-8 8 6 15,-1 12 3-15,-8 5 0 16,2 10-6-16,-1-1-13 16,1 9-4-16,4-7-5 0,3-4-1 15,2-11-33-15,9-3-35 16,4-17-18-16,9-14-18 15,2-3-53-15,8-12-20 16,-3-6-18-16,8-8-141 16,-5 5 1-16</inkml:trace>
          <inkml:trace contextRef="#ctx0" brushRef="#br0" timeOffset="61224.8719">25094 12075 465 0,'-24'40'0'16,"-1"3"532"-16,1 8-423 16,3-8 284-16,3 0-340 15,10-14 345-15,5-4-374 16,5-14-11-16,10-11-3 16,6-14-3-16,4-8 0 0,5-7-1 15,4-11-4-15,-1 3-2 16,6-7-4-16,1 5-2 15,6-3-3-15,-7 10 1 16,2 5 0 0,-11 10 2-16,-4 12 5 0,-12 10 6 15,-9 13 11-15,-9 6 5 16,-6 12 6-16,-1 0-2 16,-6 9-3-16,2-3-10 0,2 5-4 15,1-8-10-15,6 3-32 16,7-13-23-16,4-10-46 15,7-8-26-15,7-13-23 16,2-10 5-16,4-10-219 16,0-1 90-16</inkml:trace>
          <inkml:trace contextRef="#ctx0" brushRef="#br0" timeOffset="61235.8444">25577 12117 825 0,'-18'32'303'16,"-4"2"36"-16,1 13-197 16,6-5-63-16,5 1-18 15,4-14-25-15,4-2-4 16,8-18-15-16,5-11-2 16,3-10-4-16,9-10-2 0,1-11-4 15,5-6-4-15,-4 1 0 16,6-5-2-16,-4 8-1 15,5 5-2-15,-5 4 1 16,0 5 0-16,-10 12 3 16,-1 9 18-16,-11 9 18 15,-5 12 5-15,-3 5 6 16,-5 10-2-16,1 5-16 0,2 6-17 16,-2-4-3-16,-2 10-51 15,0-8-36-15,-6 4-341 16,-3 1 54-16</inkml:trace>
        </inkml:traceGroup>
      </inkml:traceGroup>
      <inkml:traceGroup>
        <inkml:annotationXML>
          <emma:emma xmlns:emma="http://www.w3.org/2003/04/emma" version="1.0">
            <emma:interpretation id="{BC010769-4CC8-4FE3-8565-D8BB352F6FAD}" emma:medium="tactile" emma:mode="ink">
              <msink:context xmlns:msink="http://schemas.microsoft.com/ink/2010/main" type="line" rotatedBoundingBox="16584,16824 30667,16630 30687,18086 16604,18280"/>
            </emma:interpretation>
          </emma:emma>
        </inkml:annotationXML>
        <inkml:traceGroup>
          <inkml:annotationXML>
            <emma:emma xmlns:emma="http://www.w3.org/2003/04/emma" version="1.0">
              <emma:interpretation id="{9B3AFF71-E029-4E58-916C-47CB86849F48}" emma:medium="tactile" emma:mode="ink">
                <msink:context xmlns:msink="http://schemas.microsoft.com/ink/2010/main" type="inkWord" rotatedBoundingBox="16592,17418 17331,17408 17343,18270 16604,18280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62666.6648">12018 13775 504 0,'-21'-2'235'0,"-1"6"22"16,-2 1-113-16,5 6-39 0,-5 7-1 16,4 4-34-16,0 10 1 15,1-3-9-15,-3 3 1 16,9-1-18-16,4-2-7 15,4-11-13-15,7 2-6 16,7-4-9-16,5-9-3 16,4-5-1-16,6-7-2 15,-1-4-3-15,6-13-2 16,-4-3-2-16,6-4-3 16,-2-5-3-16,3-6 0 15,1 6 0-15,5-4 0 16,-4 5 2-16,6 4 1 15,-4 10 1-15,2-3 2 16,-8 11 2-16,3 2 0 16,-8 5 0-16,-2-1 1 0,-4 7 0 15,-5-4 0-15,-3 2 0 16,0 2 1-16,-6 0-1 16,-5-2 2-16,0 0 0 15,0 0 1-15,-2 0 1 16,-1 1 1-16,-1 1 0 15,-1 2 4-15,-4 3 4 16,-24 22 2-16,-54 59 3 0,50-41 5 16,4-3-2-16,-1 4-1 15,12-4-4-15,6-5-3 16,5-8-7-16,11-4-2 16,9-9-4-16,7-5 0 15,6-8-3-15,10-7-11 16,3-5-7-16,8-9-14 15,-5-4-7-15,3-5-9 16,-8-2 5-16,-1-8 0 16,-8 5 8-16,1-8 3 15,-9 4 12-15,4-3 5 16,-11 9 8-16,0 6 7 16,-7 17 23-16,-4 12 19 15,-5 18 8-15,-4 20 19 16,-7 4 8-16,-3 18-6 15,1-4-10-15,-4 4 3 16,3-8-8-16,-3 8-6 0,4-15-13 16,-3 6 7-16,-1-9-9 15,-1-4-6-15,0-11 0 16,-2-5-1-16,7-13-13 16,-2-9-5-16,6-8-10 15,2-8-38-15,10-8-37 16,0-8-40-16,8-4-38 15,7-12-286-15,7-1 82 16</inkml:trace>
        </inkml:traceGroup>
        <inkml:traceGroup>
          <inkml:annotationXML>
            <emma:emma xmlns:emma="http://www.w3.org/2003/04/emma" version="1.0">
              <emma:interpretation id="{C0D624ED-C608-4631-B78B-D4D8B9863A1F}" emma:medium="tactile" emma:mode="ink">
                <msink:context xmlns:msink="http://schemas.microsoft.com/ink/2010/main" type="inkWord" rotatedBoundingBox="18051,16804 21033,16763 21053,18154 18070,18195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64577.5549">14729 13649 963 0,'3'1'292'0,"1"5"72"0,1 19-254 15,6 78-25-15,-16-44-7 16,-4-3-23-16,1 2-2 16,3-9-16-16,1-6-4 15,-1-12-11-15,1-8-3 16,1-12-7-16,-1-4 2 16,2-8-5-16,0-1 0 15,2-2-3-15,0-1-2 16,0-3-8-16,4-17-9 15,18-58-5-15,-10 51-5 16,1-1-7-16,3 1 2 16,2 7 8-16,2 3 4 15,-2 4 5-15,6 7 6 16,-3 6 3-16,6 3 0 16,-1 2 1-16,3 3 0 15,-4 3 1-15,5-4 2 16,-1-2 1-16,4-4 0 0,-3-1 0 15,5-4 0-15,-6-2 0 16,1-4-1-16,-6 1 0 16,-1-1-14-16,-8 1 13 15,-3 0 1-15,-6 3 1 16,-6 0-1-16,-2 0 14 16,-5 2-14-16,-4 5 0 15,0 3 6-15,-5 6 2 0,-2 8 7 16,0 7 4-16,-6 12 4 15,1 2-3-15,-2 11 1 16,3 1-5-16,2 2-3 16,2-12-5-16,5 4-4 15,10-11-5-15,5-2-17 16,5-7-20-16,11 3-35 16,0-8-21-16,5-4-40 15,-1-8-10-15,1-5-264 16,-3-10 81-16</inkml:trace>
          <inkml:trace contextRef="#ctx0" brushRef="#br0" timeOffset="65688.8627">15297 13362 882 0,'18'-51'367'16,"5"11"-37"-16,15-6-221 15,7 4-96-15,15-7-104 16,-4 4-238-16,9-2 82 16</inkml:trace>
          <inkml:trace contextRef="#ctx0" brushRef="#br0" timeOffset="65674.9261">15387 13724 390 0,'15'-14'405'0,"8"-1"-109"16,4 5-231-16,9-1 239 15,2 5-274-15,7 1-2 16,0 3-8-16,8 2 2 16,-3 2-5-16,10 0 2 15,-6 0-3-15,4-1 2 16,-13 1 1-16,-4 2 3 15,-10 3 8-15,-9 6 8 16,-13 5 7-16,-4 12 10 16,-7 3 8-16,-5 7-2 15,0-1-4-15,0 1-5 16,-4-11-11-16,5-2-10 16,6-11-6-16,8-7-1 0,1-9-5 15,14-5-5-15,-1-13-3 16,7-11-3-16,-2-7-4 15,5-9-5-15,-8-4-3 16,1-7-34-16,-5 9-23 16,-6-2-72-16,-7 13-281 15,-7 4-31-15,0 10-120 0</inkml:trace>
          <inkml:trace contextRef="#ctx0" brushRef="#br0" timeOffset="65092.0252">15728 13259 778 0,'0'18'304'0,"-9"9"59"16,-9 16-172-16,-2 4-56 15,-3 18-5-15,-2-2-23 16,-2 20-34-16,1-5-28 16,-1 10-10-16,6-7-22 0,-3 2-5 15,6-19-9-15,0-5-23 16,5-19-16-16,4-13-29 15,2-14-20-15,9-15-43 16,5-14-24-16,4-12 29 16,3-6-240-16,3-15 67 15</inkml:trace>
          <inkml:trace contextRef="#ctx0" brushRef="#br0" timeOffset="65101.9694">15842 13280 851 0,'-4'11'279'0,"-5"15"98"15,0 10-244-15,-7 18 5 16,0 4-12-16,-4 17-33 16,0-1-43-16,-3 15 1 15,5-12-27-15,1 8-9 0,5-16-12 16,-5-3-24-16,5-19-18 15,-4-2-41-15,3-16-27 16,-1-5 407-16,-1-17-707 16,1-3 369-16</inkml:trace>
          <inkml:trace contextRef="#ctx0" brushRef="#br0" timeOffset="63811.3516">13267 13988 768 0,'18'-13'237'16,"4"4"55"-16,8 6-206 0,3-1-15 15,10 2-3-15,0 2-20 16,13 4-2-16,-3-4-6 16,10-2-16-16,-5 0-9 15,3-3-1-15,-9-1-5 16,2 1-1-16,-12-1-1 16,-4-3-1-16,-8 2 0 15,-6-4 4-15,-8 2 5 16,-7-1 10-1,-7 4 1-15,-7 1 3 0,3 3-3 0,-2 2-1 16,-1 0-7-16,-2 2 3 16,-15 9 7-16,-63 55 10 15,60-31-3-15,0 1-3 16,5-2-1-16,2 2-15 16,9-9-11-16,9-3 0 15,3-6-4-15,10-8-2 16,5-6 1-16,4-9 1 15,3-8-1-15,5-7-16 16,-4-3-6-16,1-10-4 16,-4 6-2-16,1-11 0 15,-10 8 16-15,1-6 5 16,-3 10 4-16,-3 3 6 16,-5 14 3-16,-2 3 13 15,-2 17 6-15,-2-9 5 16,0 2-3-16,-2 17-3 0,-15 73-12 15,8-51-5-15,2-3-9 16,-2-2-36-16,4-11-23 16,3-2-54-16,2-8-30 15,-1-8-281-15,3-6 67 16</inkml:trace>
          <inkml:trace contextRef="#ctx0" brushRef="#br0" timeOffset="63152.2206">13568 13901 740 0,'20'-20'245'0,"4"0"57"15,-6-3-192-15,7-9-28 16,-2 1-17-16,4-7-17 15,-5 2-14-15,3 0-14 0,-3 2 13 16,0-1-1 0,-8 5-10-16,1 1 0 0,-3 3-1 15,-6 3-3-15,-6 7 2 16,-4 5 6-16,-7 7 2 16,-7 13 10-16,-4 11 4 15,-14 14 11-15,7 10 7 16,-8 17-2-16,4 8-10 15,-3 15-2-15,11 1-15 0,-6 7-16 16,9-9-3-16,-1 2-5 16,5-16-7-16,0-1-13 15,3-12-16-15,3-2-36 16,1-12-17-16,2-11-37 16,2-15-13-16,0-11-38 15,-1-10-220-15,-1-13 59 16</inkml:trace>
          <inkml:trace contextRef="#ctx0" brushRef="#br0" timeOffset="63818.9669">13960 13773 749 0,'7'-54'319'15,"8"14"7"-15,10 1-175 16,2 6-95-16,9 4-29 16,2 8-30-16,7 2-52 15,-5 12 385-15,-1 2-659 16,-4 8 306-16</inkml:trace>
        </inkml:traceGroup>
        <inkml:traceGroup>
          <inkml:annotationXML>
            <emma:emma xmlns:emma="http://www.w3.org/2003/04/emma" version="1.0">
              <emma:interpretation id="{3D6B376B-8D58-4BE6-9686-3EA6884F0055}" emma:medium="tactile" emma:mode="ink">
                <msink:context xmlns:msink="http://schemas.microsoft.com/ink/2010/main" type="inkWord" rotatedBoundingBox="21798,16955 25760,16900 25776,18070 21814,18124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8724.3181">17116 13385 471 0,'9'-25'206'0,"-4"3"20"0,4-8-84 15,0 6-33-15,-1-1 1 16,-1 9-20-16,0-1 1 16,-5 14-20-16,-4 15 20 15,-2 12-10-15,-6 17 10 16,-5 13-8-16,-3 11-9 16,-2 0-27-16,0 13-10 15,1-9-20-15,1 8-6 16,5-10-5-16,2-4-4 15,6-18-1-15,3-12 1 16,-2-24 2-16,6-9 1 16,3-17 1-16,6-11-1 15,6-9-2-15,8-8-8 16,2-3-6-16,5-5-6 16,1 8-2-16,5 2 0 0,-4 12 5 15,0 4 3 1,-5 14 6-16,0 10 1 0,-11 10 1 15,-3 13 4-15,-8 7 5 16,-5 16-55-16,-6 2 54 16,-3 15 2-16,-2-2-5 15,-2 3-13-15,0-14 46 16,2-2-81-16,2-20-28 16,7-8-23-16,5-14-12 0,6-6-12 15,3-14 74-15,8-2-279 16,-6-12 120-16</inkml:trace>
          <inkml:trace contextRef="#ctx0" brushRef="#br0" timeOffset="69327.5322">17562 13564 724 0,'0'18'284'16,"-4"11"41"-16,-1 18-165 15,-3 7-54-15,3 11-17 16,3-8-15-16,2 5-13 15,4-17-15-15,5-5-3 16,-6-17 1-16,3-9-1 16,1-12-5-16,0-7 1 15,0-6-4-15,4-12-10 16,6-4-8-16,2-13-8 16,-1 0-6-16,8-12-1 15,3 3-1-15,10-7 0 0,1 9-1 16,10 0 0-16,-4 11-1 15,1 9 1-15,-10 13-2 16,-2 12 1-16,-12 11 1 16,-1 14 0-16,-10 4 6 15,-1 8 6-15,-5-1 1 16,-3 6 2-16,-1-6 1 16,-4 0-6-16,-3-5-1 0,-2-4 1 15,-2-7 0-15,-6-5-2 16,1-4-2-16,-4-2-1 15,-2-7-3-15,-2-3-3 16,-1-6-10-16,-3-2 11 16,3-4 13-16,3 3 13 15,6 1-25-15,-1 6 11 16,8 3-12-16,2 9-13 16,3 7-13-16,4 4 25 15,-1 1-1-15,10 4 0 16,0-9-35-16,5-1-33 15,2-6-35-15,9-5-17 16,-1-2-17-16,6-13-4 16,-1-5 17-16,1-5-13 15,-3-6-116-15,2-14-61 16,-6 7-28-16</inkml:trace>
          <inkml:trace contextRef="#ctx0" brushRef="#br0" timeOffset="70466.9476">18132 13705 521 0,'9'-11'352'15,"2"3"-88"-15,5 1-95 16,7 0-95-16,6-6-91 16,6-1 56-16,4-2-1 15,1-1-7-15,3 5 10 16,-8 8-3-16,-1 10 16 0,-11 12 14 16,-5 14-1-1,-7 8-10-15,-4 14-1 0,-7 0-20 16,2 0-17-1,-7-12-2-15,1-4 1 0,-1-20-4 16,5-7 1-16,0-11 5 16,3-13-2-16,5-14-5 15,6-9-2-15,2-6-3 16,9-8-10-16,1 3-2 0,4-2-2 16,-1 11 0-16,6 6-1 15,-10 10 2-15,2 9 0 16,-7 12 1-16,-8 11 3 15,-4 10 2-15,-8 11 3 16,-2 5 2-16,-5 13 0 16,-1-2-1-16,1 5-16 15,2-7-15-15,-2-3-33 16,3-15-20-16,2-9-48 16,2-11 60-16,7-11-311 15,4-6 108-15</inkml:trace>
          <inkml:trace contextRef="#ctx0" brushRef="#br0" timeOffset="69874.7013">18476 13293 897 0,'6'2'314'0,"-6"12"57"16,-9 17-222-16,-4 9-39 15,-8 12-12-15,-3 2-40 16,-5 15-13-16,0-3-23 0,1 14-9 16,4-8-13-1,2 7-28-15,6-17-21 0,5-3-20 16,4-17-18-16,0-11-326 15,-2-21 110-15</inkml:trace>
          <inkml:trace contextRef="#ctx0" brushRef="#br0" timeOffset="70488.8861">18971 13782 548 0,'-13'42'0'0,"6"-5"492"15,0-9-639-15,1-14 195 16</inkml:trace>
          <inkml:trace contextRef="#ctx0" brushRef="#br0" timeOffset="70479.9096">19029 13609 378 0,'-6'23'0'0,"-8"10"483"0,1 1-483 15</inkml:trace>
          <inkml:trace contextRef="#ctx0" brushRef="#br0" timeOffset="70552.2491">19029 13858 266 0,'1'20'394'0,"3"-18"-112"16,1-11-154-16,14-13 167 0,0-7-238 15,14-11-17-15,1 2-9 16,8-3 11-16,-8 7 2 16,0 7 17-16,-7 8 16 15,-3 12-11-15,-10 14-14 16,-1 12-1-16,-6 2-18 15,-5 10-18-15,-2 3 0 16,-2 0-4-16,-3-3-8 0,1 3-22 16,2-8-19-16,4 1-32 15,3-4-32-15,8-1-291 16,-2-11 76-16</inkml:trace>
          <inkml:trace contextRef="#ctx0" brushRef="#br0" timeOffset="70504.9954">19030 13409 948 0,'2'-15'242'0,"4"4"69"16,1 8-289-16,0 6-38 15,-7-3-32-15,0 2-263 16,2 4 66-16</inkml:trace>
          <inkml:trace contextRef="#ctx0" brushRef="#br0" timeOffset="71369.8514">19657 13612 731 0,'0'-19'318'16,"-8"11"21"-16,-6 12-153 16,-6 9-48-16,-7 12 1 15,-2 6-62-15,-3 10-9 16,5-3-27-16,5 3-28 15,11-10-28-15,11 2 21 16,9-19-6-16,13-1 1 16,1-10-52-16,10-12-19 0,-4-7-6 15,0-6-9-15,-6-8-7 16,2-5 51-16,-9 5 20 16,1-5 6-16,-3 7 7 15,-1 2 24-15,-6 6 13 16,-2 8 13-16,-5 10 22 15,-3 11 24-15,-6 9-3 16,-4 15 16-16,-1 8-5 16,-4 15-5-16,-6 2-21 0,3 9-8 15,-1-6-29-15,-3 9-9 16,8-10-14-16,-2 3-7 16,2-9-5-16,-1 2-24 15,2-14-22-15,2-8-46 16,3-11-24-16,7-14-25 15,10-10-2-15,6-14-287 16,8-7 113-16</inkml:trace>
          <inkml:trace contextRef="#ctx0" brushRef="#br0" timeOffset="71385.8083">19933 13614 814 0,'-13'13'377'16,"0"10"18"-16,-1 15-169 16,1 4-99-16,4 8-17 0,4-5-45 15,10-1-6-15,8-12-19 16,12-7-3-16,2-14-12 16,9-9-2-16,-3-11-12 15,3-14-4-15,-5-8-4 16,3-7-3-16,-9-5-6 15,4-2-27-15,-5 3-20 16,-3-3-48-16,-1 7-24 16,3-2-48-16,-3 3-259 0,-2-3 72 15</inkml:trace>
          <inkml:trace contextRef="#ctx0" brushRef="#br0" timeOffset="71964.7867">20328 13492 869 0,'0'32'323'0,"-6"62"46"16,-3-54-235-16,-3 5-21 15,5-6-42-15,1-3-7 16,3-8-24-16,1-10-5 16,4-11-9-16,3-13-1 15,2-10-14-15,8-9-2 16,-1-8-2-16,11-6-6 15,-1 1-12-15,10-2-7 16,4 6-3-16,7 1-1 0,-7 8 0 16,0 9 6-16,-7 12 14 15,-12 10 16-15,-10 6 6 16,-1 17 19-16,-8 4 6 16,-6 8 1-16,-3 4-12 15,-5 11-5-15,-1-7-18 16,-3 5-14-16,0-11-12 0,2 2-7 15,9-14-72-15,5-4-63 16,9-9-282-16,9-5 14 16</inkml:trace>
          <inkml:trace contextRef="#ctx0" brushRef="#br0" timeOffset="71980.7451">20956 13575 730 0,'-7'-8'346'16,"-11"17"26"-16,-11 9-126 15,-4 6-116-15,-5 14-10 16,8 3-22-16,3 1-38 16,9-4-28-16,9-4-13 15,9-9-14-15,10-10-2 16,7-8-3-16,8-13-21 15,0-4-19-15,2-14 3 16,-2 1 4-16,1-10-13 0,-6 4 17 16,-2 1 19-16,-4 8-4 15,-3 3-3-15,-6 12 14 16,-5 7 2-16,-2 9 1 16,1-10 1-16,-1 5 1 15,0 10-28-15,-2 17-29 16,-3 60-40-16,14-62-287 15,6 7 51-15</inkml:trace>
        </inkml:traceGroup>
        <inkml:traceGroup>
          <inkml:annotationXML>
            <emma:emma xmlns:emma="http://www.w3.org/2003/04/emma" version="1.0">
              <emma:interpretation id="{4D1307DE-3838-491C-8F73-62EDA55CBD37}" emma:medium="tactile" emma:mode="ink">
                <msink:context xmlns:msink="http://schemas.microsoft.com/ink/2010/main" type="inkWord" rotatedBoundingBox="26343,17207 27006,17198 27019,18126 26355,18135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73561.4744">21858 13529 873 0,'-20'2'310'0,"-10"5"55"0,-5 8-235 15,-4 12-3-15,-3 4-37 16,-1 8-3-16,8 3-24 16,3 1-10-16,10-7-26 15,13-3-9-15,9-10-12 0,11-7-3 16,7-12-5-16,6-8-2 15,3-6-15-15,5-12-14 16,-3-5-6-16,5-7-6 16,-3 1-6-16,7-5 6 15,-2 6 9-15,11-6 1 16,-4 7 4-16,6 1 7 16,-8 6 7-16,1 2 6 15,-11 8 4-15,-4 1 13 16,-11 8 7-16,-5 5 19 15,-8 4 8-15,-10 6 17 16,-5 7-4-16,-10 4 5 16,-3 3-12-16,-8 6-1 15,4 1-10-15,-5 5 0 16,7 2-4-16,-2 4-4 16,9-1-6-16,4 1-6 15,12-8-6-15,6-2-8 0,7-10-4 16,9-8-15-16,7-8-10 15,6-13-10-15,0-6-25 16,5-9-15-16,-4-5 5 16,-1-9 3-16,-4 2 4 15,0-4 22-15,-5 2 17 16,-6 3 13-16,-3 15 12 16,-4 8 25-16,-9 13 16 15,-7 21 27-15,-6 12 21 16,-11 21 0-16,-4 10-14 0,-5 16-7 15,1-5-25-15,-10 7-26 16,11-17-4-16,-1 4-45 16,3-16-46-16,6-2 111 15,10-17 110-15,0-10-596 16,8-13 387-16</inkml:trace>
        </inkml:traceGroup>
        <inkml:traceGroup>
          <inkml:annotationXML>
            <emma:emma xmlns:emma="http://www.w3.org/2003/04/emma" version="1.0">
              <emma:interpretation id="{452BC3E7-818C-4F59-915B-D872B9B6A05A}" emma:medium="tactile" emma:mode="ink">
                <msink:context xmlns:msink="http://schemas.microsoft.com/ink/2010/main" type="inkWord" rotatedBoundingBox="27515,16995 30671,16952 30685,17986 27529,1803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73577.4326">22793 13510 1005 0,'-15'23'337'15,"3"15"60"-15,-4 20-266 16,3 5-47-16,6 13-22 16,3-11-33-16,6 1-9 15,9-17-8-15,-4-9 0 16,6-20 2-16,5-6 3 15,-4-16 4-15,6-10-1 16,0-10-4-16,5-14-4 16,2-4-5-16,9-12-9 15,-3 0-7-15,14-6-13 16,-1 11-5-16,9-2-6 0,-7 17-9 16,6 6 18-16,-8 12 25 15,-5 5-7-15,-10 9 6 16,-4 2 13-16,-6 3-12 15,-2-1-8-15,-9-1 14 16,1 1 4-16,-5-4 2 16,-6 0 2-16,-2-2-2 15,0 0 0-15,0 1-2 16,-1-1 0-16,-5 0 0 16,-4 2 6-16,-21 5 1 0,-61 30 5 15,56-5-2-15,-3 17-2 16,5 4-6-16,5 7-4 15,10-6-5-15,8 2-9 16,15-14-17-16,9-8-41 16,7-12-39-16,12-7-39 15,6-10-26-15,9-10-264 16,-1-11 83-16</inkml:trace>
          <inkml:trace contextRef="#ctx0" brushRef="#br0" timeOffset="74156.0727">23625 13607 323 0,'-13'24'228'15,"-9"6"392"-15,1 17-264 16,-1 4 66-16,6 5-322 0,-2-10-23 16,5 0-34-16,6-14 5 15,2-10-7-15,1-10-8 16,8-4-16-16,6-10-8 15,1-13-4-15,4-3-6 16,8-12-14-16,-1-8-14 16,8-9-36-16,3 2-17 15,7-17-37-15,-1 5-6 0,12-10-30 16,-1 4 12 0,6-6 3-16,-5 13 41 0,-6 6 47 15,-13 21 73-15,-14 14 53 16,-14 17 32-16,-15 18 16 15,-9 9 3-15,-8 12-4 16,-1 8-21-16,-4 12-4 16,6-5-13-16,2 9-27 15,10-7-27-15,10 2-8 16,12-13-13-16,9-8-5 16,6-13-5-16,9-16 0 15,-2-15-3-15,1-10-2 16,-3-4-2-16,-3-10-2 15,-6 2 1-15,-2-2 2 16,-7 5 2-16,-3 6 1 16,-5 9 4-16,-4 11 1 15,-3 7 1-15,5-7 0 16,-3 3 1-16,-5 17 0 0,-25 68 2 16,28-50-41-1,8-9-22-15,7-1-21 0,5-10-64 16,10-5-290-16,3-14 31 15,7-6-135-15</inkml:trace>
          <inkml:trace contextRef="#ctx0" brushRef="#br0" timeOffset="74792.4511">24731 13344 635 0,'40'-55'250'0,"-17"21"61"0,-10 16-126 15,-17 25-23-15,-14 19 2 16,-7 15 3-16,-11 24-29 16,-6 4-35-16,-7 21-3 15,2 4-26-15,-1 18-41 16,3-13-4-16,3 6-10 16,10-21-17-16,-1-4 21 15,12-21-94-15,1-6-38 16,9-21-25-16,9-10-22 15,9-19-65-15,2-19-173 16,8-9 80-16</inkml:trace>
          <inkml:trace contextRef="#ctx0" brushRef="#br0" timeOffset="74837.3327">24803 13618 769 0,'-5'0'313'0,"-10"7"46"15,-6 8-196-15,-10 15-10 16,0 12-38-16,-7 15-10 16,6 1-23-16,7 4-19 15,10-8-26-15,6-7-11 16,14-20-13-16,15-4-12 15,7-12 1-15,17-11-5 16,1-9-6-16,9-7-10 16,-2-4-5-16,1-11-6 15,-12 2 3-15,1-10 3 16,-12-1 8-16,-6-12 1 16,-6 3 5-16,-4-7 1 15,-5 11 2-15,-5 7 15 16,-4 13 15-16,-13 10 11 15,-3 15 6-15,-13 16 12 16,0 13-7-16,-7 16-9 16,4 4-10-16,-4 18-5 15,14-8-10-15,4 3-15 0,7-12-12 16,11-1-67-16,7-18-65 16,10-10-19-16,1-12-14 15,16-5-263-15,-3-15 131 16</inkml:trace>
          <inkml:trace contextRef="#ctx0" brushRef="#br0" timeOffset="75378.5119">25310 13665 835 0,'-22'40'362'0,"-3"19"24"15,2-3-219-15,-4 7-26 16,10-11-63-16,3-6-18 15,5-21-24-15,5-7-8 16,8-11-12-16,5-16-5 16,5-9-3-16,6-14-8 15,2-6-6-15,5-15-13 16,2 3-7-16,3-8-11 16,1 6 1-16,3 5 4 15,-5 13 11-15,-4 10 7 16,-9 15 20-16,-7 14 27 15,-10 12 11-15,-4 15 12 16,-3 8 14-16,-5 10-6 0,2 1-23 16,2 5-11-16,4-9-10 15,-1-4-53-15,6-10-37 16,3-10-83-16,2-12-309 16,2-6 42-16</inkml:trace>
          <inkml:trace contextRef="#ctx0" brushRef="#br0" timeOffset="75390.4774">25588 13382 910 0,'-2'-22'326'0,"0"9"23"15,1 8-264-15,2 3-55 16,-1 2-51-16,2 2-11 15,0 0-317-15,0 3 113 16</inkml:trace>
          <inkml:trace contextRef="#ctx0" brushRef="#br0" timeOffset="75929.7767">25610 13836 779 0,'0'2'302'0,"3"-11"27"16,4-2-212-16,4-9-16 0,4 2-34 15,1-11-12-15,2 4-9 16,4-4 4-16,-2 2-13 16,7-3-12-16,-2 6-5 15,2 2-2-15,-5 4-4 16,1 9 9-16,-9 9 3 15,-1 4 14-15,-7 10 8 16,-5 12 7-16,-2 1-7 0,-3 14 0 16,-2 3-15-16,-3 6-10 15,6-5-13-15,-6 4-4 16,2-13-62-16,1-2-74 16,3-14-74-16,6-5-261 15,8-8-11-15</inkml:trace>
        </inkml:traceGroup>
      </inkml:traceGroup>
      <inkml:traceGroup>
        <inkml:annotationXML>
          <emma:emma xmlns:emma="http://www.w3.org/2003/04/emma" version="1.0">
            <emma:interpretation id="{AA391FC7-8E44-46FD-8E92-9EE06771001D}" emma:medium="tactile" emma:mode="ink">
              <msink:context xmlns:msink="http://schemas.microsoft.com/ink/2010/main" type="line" rotatedBoundingBox="17081,18097 32075,18044 32078,19017 17085,19070"/>
            </emma:interpretation>
          </emma:emma>
        </inkml:annotationXML>
        <inkml:traceGroup>
          <inkml:annotationXML>
            <emma:emma xmlns:emma="http://www.w3.org/2003/04/emma" version="1.0">
              <emma:interpretation id="{99292B8B-3BA5-4CCC-AD96-025710714EF2}" emma:medium="tactile" emma:mode="ink">
                <msink:context xmlns:msink="http://schemas.microsoft.com/ink/2010/main" type="inkWord" rotatedBoundingBox="17082,18131 17954,18127 17957,18991 17085,1899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29494.2515">12386 14845 595 0,'6'0'281'0,"3"-7"7"0,2 2-123 16,1-3-67-16,4 1-9 16,4 0-50-16,0 3-29 15,0 2 11-15,2 6-13 16,-10 0-12-16,-1 7 19 15,-11 1 18-15,-2 6-24 16,-7 0-3-16,-7 6-1 16,-4-6-2-16,-7 3 0 15,0-1-4-15,-2-3-7 16,-1-3-10-16,-1-7-9 16,9-3-33-16,2-11 3 15,6-4-264-15,5-7 7 16,7-2-82-16</inkml:trace>
          <inkml:trace contextRef="#ctx0" brushRef="#br0" timeOffset="528884.9089">12329 14560 291 0,'1'-9'221'16,"-1"2"2"-16,0 0-11 15,0 5-73-15,-1 0-2 16,1 0-14-16,0 2-24 16,0 2-24-16,0 3-8 15,0 13-20-15,-2 28-8 16,-2 56-18-16,2-35-5 16,4-2-8-16,0 9-3 15,-4-7-2-15,2 7-1 16,-2-16-3-16,-1-2-9 15,-1-15-11-15,4-8-10 16,-2-15-52-16,4-11-262 0,0-13 69 16</inkml:trace>
          <inkml:trace contextRef="#ctx0" brushRef="#br0" timeOffset="530078.6556">12677 14741 636 0,'32'5'247'16,"4"6"45"-16,-1 1-169 15,6 6-18-15,-5-1-24 0,11 8-28 16,-11-3-20 0,2 3-2-16,-11-5-6 0,-3 1-1 15,-12-6-2-15,-3-3 2 16,-7-6-7-16,-4-3-2 16,2-6-1-16,-1 1-3 15,-3 0-9-15,-1-1 2 16,-3-3-2-16,-13-8-3 15,-62-35-1-15,50 42 2 16,8 9 0-16,1 5 0 16,8 9 0-16,4 4 0 15,6 0 0-15,3 5 0 16,1-7 1-16,4 2-1 16,3-4 0-16,4 0 0 15,5-7-1-15,6-1 0 16,6-7-17-16,6-4-23 15,-1-3-23-15,3-10-87 0,-11-2-200 16,5-11 31-16</inkml:trace>
          <inkml:trace contextRef="#ctx0" brushRef="#br0" timeOffset="530088.6996">13065 14506 817 0,'7'-11'252'0,"2"-3"47"16,2-3-236-16,5 1-36 15,0 0-46-15,2-2-276 16,-3 2 61-16</inkml:trace>
        </inkml:traceGroup>
        <inkml:traceGroup>
          <inkml:annotationXML>
            <emma:emma xmlns:emma="http://www.w3.org/2003/04/emma" version="1.0">
              <emma:interpretation id="{AAE2ED19-ED5C-4094-8460-AA7C6896379B}" emma:medium="tactile" emma:mode="ink">
                <msink:context xmlns:msink="http://schemas.microsoft.com/ink/2010/main" type="inkWord" rotatedBoundingBox="18467,18449 19280,18446 19282,18823 18468,18826"/>
              </emma:interpretation>
              <emma:one-of disjunction-type="recognition" id="oneOf13">
                <emma:interpretation id="interp17" emma:lang="" emma:confidence="1">
                  <emma:literal>a</emma:literal>
                </emma:interpretation>
                <emma:interpretation id="interp18" emma:lang="" emma:confidence="0">
                  <emma:literal>•</emma:literal>
                </emma:interpretation>
                <emma:interpretation id="interp19" emma:lang="" emma:confidence="0">
                  <emma:literal>n</emma:literal>
                </emma:interpretation>
                <emma:interpretation id="interp20" emma:lang="" emma:confidence="0">
                  <emma:literal>A</emma:literal>
                </emma:interpretation>
                <emma:interpretation id="interp21" emma:lang="" emma:confidence="0">
                  <emma:literal>h</emma:literal>
                </emma:interpretation>
              </emma:one-of>
            </emma:emma>
          </inkml:annotationXML>
          <inkml:trace contextRef="#ctx0" brushRef="#br0" timeOffset="807334.3831">13671 14939 440 0,'33'-22'253'0,"3"4"-5"16,5-3-77-16,4 6-67 0,9 4-17 15,-5 4-30-15,9 2-7 16,-4 3-10-16,6-2-5 16,-4 1-9-16,1-6-3 15,-12-2-6-15,4-2-7 16,-16 1-1-16,-5-1 1 15,-9 2-1-15,-7-1-2 16,-12-1 2-16,-3 4 1 16,-8 2-1-16,-6 3-2 15,-4 4-1-15,-4 7-2 16,-6 8 2-16,-5 10 1 16,0 6 6-16,0 10 5 15,5 6 1-15,7 7 0 16,12-10-2-16,6-1-7 15,8-11-5-15,11-8 0 16,5-13-1-16,9-10-1 16,2-10 0-16,7-7 0 15,-2-4-1-15,2-9 0 0,-7-3-1 16,4-4 1-16,-8-2-2 16,-2-2 0-16,-5 8 1 15,-3-1-1-15,-8 12 1 16,-2 4-2-16,-5 14 1 15,-7 6 2-15,-2 14 0 0,-5 10 3 16,-2 5 0 0,1 8 0-16,8 1-1 0,2 3-2 15,6-10 0-15,7 2-35 16,2-11-17-16,7-7-20 16,1-7-4-16,3-11-288 15,1-11 110-15</inkml:trace>
        </inkml:traceGroup>
        <inkml:traceGroup>
          <inkml:annotationXML>
            <emma:emma xmlns:emma="http://www.w3.org/2003/04/emma" version="1.0">
              <emma:interpretation id="{37F28E99-73C5-4BD5-8523-C4AF71559F93}" emma:medium="tactile" emma:mode="ink">
                <msink:context xmlns:msink="http://schemas.microsoft.com/ink/2010/main" type="inkWord" rotatedBoundingBox="18606,18185 18922,18183 18925,18941 18609,18943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805885.0562">13911 14663 408 0,'-3'2'226'0,"-1"0"24"0,0-1-107 15,2 1-20-15,2 2-20 16,2-2-22-16,2-1-49 15,1-1 10-15,4 0-13 16,15-5-9-16,53-31-10 0,-50 11 14 16,-3-1-5-1,-2 1 0-15,-8 2-5 0,-1-1-6 16,-6 8 0-16,-7-2-1 16,-2 3-2-16,-3 8-2 15,-4 4 0-15,-4 3-1 16,-1 9-1-16,-6 7 0 15,-2 6 5-15,0 12 7 16,3 0 5-16,-3 11 6 16,7 0 3-16,1 9-1 15,3 1-4-15,0 6-5 16,2-5-10-16,4 7 0 16,0-9-3-16,-3-1-4 15,3-14 2-15,-1 3-3 16,-3-15-10-16,-1-6-20 15,1-6-14-15,0-2-37 16,-2-12 0-16,-5-12-258 16,3 1 71-16</inkml:trace>
        </inkml:traceGroup>
        <inkml:traceGroup>
          <inkml:annotationXML>
            <emma:emma xmlns:emma="http://www.w3.org/2003/04/emma" version="1.0">
              <emma:interpretation id="{4971B710-B3BD-4172-84AC-52FFE9524DF1}" emma:medium="tactile" emma:mode="ink">
                <msink:context xmlns:msink="http://schemas.microsoft.com/ink/2010/main" type="inkWord" rotatedBoundingBox="19421,18482 19926,18480 19928,18847 19423,18849"/>
              </emma:interpretation>
              <emma:one-of disjunction-type="recognition" id="oneOf15">
                <emma:interpretation id="interp23" emma:lang="" emma:confidence="0">
                  <emma:literal>m</emma:literal>
                </emma:interpretation>
                <emma:interpretation id="interp24" emma:lang="" emma:confidence="0">
                  <emma:literal>M</emma:literal>
                </emma:interpretation>
                <emma:interpretation id="interp25" emma:lang="" emma:confidence="0">
                  <emma:literal>y</emma:literal>
                </emma:interpretation>
                <emma:interpretation id="interp26" emma:lang="" emma:confidence="0">
                  <emma:literal>•</emma:literal>
                </emma:interpretation>
                <emma:interpretation id="interp27" emma:lang="" emma:confidence="0">
                  <emma:literal>Y</emma:literal>
                </emma:interpretation>
              </emma:one-of>
            </emma:emma>
          </inkml:annotationXML>
          <inkml:trace contextRef="#ctx0" brushRef="#br0" timeOffset="807353.3322">14644 14759 299 0,'-4'36'165'15,"1"3"341"-15,3 14-263 16,0-6 84-16,1 0-271 15,-2-10-17-15,-1-4 1 0,0-13-9 16,-3-9-1-16,3-4-7 16,4-9-6-16,-2 0-7 15,0-1-2-15,1-5-5 16,10-11-2-16,40-68-2 16,-24 51-4-16,-2 5-3 15,7-3-7-15,-3 5-6 16,4 4 0-16,-4 7 2 15,0 3 0-15,-4 6 2 0,-2 2 7 16,-5 2 3 0,-3 1 2-16,-6 2 3 0,-6 0 3 15,-4 4 0-15,-1-2 0 16,-2 2 5-16,-1 2 8 16,-11 12 4-16,-58 83 4 15,45-50 2-15,3 3-4 16,10-5-7-16,7-7-3 15,9-13-5-15,9-6-1 16,7-12-1-16,6-10 0 16,2-12 0-16,1-7 0 15,-2-5-1-15,1-2-1 16,-8-2 1-16,2 0-2 16,-5-2 1-16,-3 1-1 15,-2 5 1-15,-3 5-1 16,-3 7 0-16,1 11-1 15,-3 9 0-15,0-5 0 0,0 4 1 16,0 6 0-16,4 19 1 16,21 56-58-16,-5-59-22 15,7-4-281-15,4-1 29 16</inkml:trace>
        </inkml:traceGroup>
        <inkml:traceGroup>
          <inkml:annotationXML>
            <emma:emma xmlns:emma="http://www.w3.org/2003/04/emma" version="1.0">
              <emma:interpretation id="{669C6EB2-3843-4E7B-8A1C-CA03FAD58DD5}" emma:medium="tactile" emma:mode="ink">
                <msink:context xmlns:msink="http://schemas.microsoft.com/ink/2010/main" type="inkWord" rotatedBoundingBox="20408,18367 21417,18143 21542,18707 20533,18930"/>
              </emma:interpretation>
              <emma:one-of disjunction-type="recognition" id="oneOf16">
                <emma:interpretation id="interp28" emma:lang="" emma:confidence="0">
                  <emma:literal>pau</emma:literal>
                </emma:interpretation>
                <emma:interpretation id="interp29" emma:lang="" emma:confidence="0">
                  <emma:literal>pav</emma:literal>
                </emma:interpretation>
                <emma:interpretation id="interp30" emma:lang="" emma:confidence="0">
                  <emma:literal>ban</emma:literal>
                </emma:interpretation>
                <emma:interpretation id="interp31" emma:lang="" emma:confidence="0">
                  <emma:literal>band</emma:literal>
                </emma:interpretation>
                <emma:interpretation id="interp32" emma:lang="" emma:confidence="0">
                  <emma:literal>Pau</emma:literal>
                </emma:interpretation>
              </emma:one-of>
            </emma:emma>
          </inkml:annotationXML>
          <inkml:trace contextRef="#ctx0" brushRef="#br0" timeOffset="808037.6553">15930 14567 566 0,'-7'17'279'16,"-7"13"8"-16,-3 8-142 15,-2 18-29-15,1 4-50 16,-4 10-13-16,6-7-24 16,-4 2-7-16,5-13-11 15,-1-1-1-15,4-19-5 16,1-4 1-16,3-12-2 0,3-9 2 15,1-5-2-15,4-9 0 16,0 5-2-16,0-2 1 16,2-3-2-1,5-17-2-15,37-68-2 0,-15 44 1 16,0-3-1-16,10-3 0 16,-4 13 0-16,1 6 4 15,-11 14 3-15,-2 12 14 16,-10 14 7-16,-6 11 9 15,-5 2-1-15,-4 9-1 16,-3 2-14-16,-6 4-4 16,-2-6-8-16,-5 5-1 15,-2-10-1-15,-5 0-2 16,3-6 0-16,-3-7-2 16,9-4-6-16,0-5-21 15,7-2-13-15,0-8-38 16,7 2-20-16,0-10-256 0,0-2 61 15</inkml:trace>
          <inkml:trace contextRef="#ctx0" brushRef="#br0" timeOffset="808119.3779">16113 14755 665 0,'14'2'300'0,"-3"1"-5"16,3 3-183-16,-1 5-11 16,1-2-41-16,-6 5-44 15,1 1 16-15,-6 1 1 16,-5 0-1-16,-1 2 0 16,-3-2-14-16,-4 1-1 15,-1-5-8-15,-2 6-6 16,-3-2-6-16,1 2 10 15,1 2 0-15,0 0-1 16,1-7-1-16,6 7-2 16,-1-10-2-16,5 3 1 15,8-4-4-15,-1 0-2 16,3-9-3-16,-7 0-20 16,2-2-7-16,2 1-17 15,1-3-8-15,13-1-22 16,2-4 3-16,57-31-84 0,-55 18-110 15,-2-7-15-15,-6-1-103 16</inkml:trace>
          <inkml:trace contextRef="#ctx0" brushRef="#br0" timeOffset="808708.4939">16342 14771 572 0,'-2'6'274'0,"-3"8"17"16,-3 6-136-1,1 11-31-15,2 1-41 0,3 11-4 16,4-3-27-16,7 3-2 15,5-16-9-15,10-7 2 16,3-12-4-16,5-14-6 16,-3-10-6-16,4-6-6 15,-6-5-8-15,0-5-8 16,-4-3 1-16,2-3-2 16,-7 2-8-16,4 0-33 15,-6 4-23-15,-1-1 496 16,-4 6-819-16,5 6 421 15</inkml:trace>
        </inkml:traceGroup>
        <inkml:traceGroup>
          <inkml:annotationXML>
            <emma:emma xmlns:emma="http://www.w3.org/2003/04/emma" version="1.0">
              <emma:interpretation id="{15081148-9FC2-4224-8449-805E88F699FE}" emma:medium="tactile" emma:mode="ink">
                <msink:context xmlns:msink="http://schemas.microsoft.com/ink/2010/main" type="inkWord" rotatedBoundingBox="21838,18200 24232,18021 24307,19018 21913,19197"/>
              </emma:interpretation>
              <emma:one-of disjunction-type="recognition" id="oneOf17">
                <emma:interpretation id="interp33" emma:lang="" emma:confidence="1">
                  <emma:literal>lanate</emma:literal>
                </emma:interpretation>
                <emma:interpretation id="interp34" emma:lang="" emma:confidence="0">
                  <emma:literal>length</emma:literal>
                </emma:interpretation>
                <emma:interpretation id="interp35" emma:lang="" emma:confidence="0">
                  <emma:literal>(anat.</emma:literal>
                </emma:interpretation>
                <emma:interpretation id="interp36" emma:lang="" emma:confidence="0">
                  <emma:literal>Banat</emma:literal>
                </emma:interpretation>
                <emma:interpretation id="interp37" emma:lang="" emma:confidence="0">
                  <emma:literal>Manatt</emma:literal>
                </emma:interpretation>
              </emma:one-of>
            </emma:emma>
          </inkml:annotationXML>
          <inkml:trace contextRef="#ctx0" brushRef="#br0" timeOffset="811483.6819">19236 14737 671 0,'2'2'263'0,"2"-4"14"15,3-2-172-15,22-14-38 16,55-47-35-16,-58 35-5 15,1 1-4-15,-11 5-7 0,-3-3 0 16,-8 7-4-16,-3-3 0 16,-4 1-2-16,-5 2-1 15,1 10-3-15,-6-5 2 16,-1 12 2-16,-3 10 8 16,0 9 4-16,-6 9 13 15,2 13 8-15,-3 16 11 16,-1 0-20-16,1 19-16 15,5 2-22-15,0 19 9 16,3-7-13-16,3 10 5 16,1-17 4-16,0-8-3 15,2-22-29-15,-2-12-22 16,2-20-6-16,0-7-7 16,4-13 183-16,-2-10-450 15,1-6 219-15</inkml:trace>
          <inkml:trace contextRef="#ctx0" brushRef="#br0" timeOffset="809363.0669">17255 14455 624 0,'-2'8'272'16,"-2"6"52"-16,-3 13-169 16,-4 6-45-16,-3 14-15 15,0 1-40-15,-5 12-41 16,3-2 10-16,0 14-8 15,3-4-12-15,-1-1 0 16,3-11-2-16,2-4-11 16,0-23-10-16,4-5-32 15,5-13-22-15,3-8-268 16,3-8 60-16</inkml:trace>
          <inkml:trace contextRef="#ctx0" brushRef="#br0" timeOffset="809380.9648">17365 14683 543 0,'20'-6'280'0,"-2"3"6"16,0 3-117-16,-2 9-45 15,2-2-50-15,2 4-16 16,-2 1-20-16,0 1-20 15,-3-4 7-15,-6 0-3 16,-8 0 3-16,-1 2-4 16,-3-2-4-16,-4 2-1 15,-4-2-1-15,0 0-6 16,-2-4-3-16,-3 1-2 16,2-4-2-16,-6 5-2 15,0 0 0-15,-2 11 1 16,1 5 0-16,-5 6 0 15,10 4 0-15,2-1 1 16,6-5 0-16,8 0-1 16,8-5-1-16,2-9-11 15,7-2-9-15,6-8-29 0,6-6-17 16,0-6-37-16,2-6 3 16,-1-7-233-16,-3-3 70 15</inkml:trace>
          <inkml:trace contextRef="#ctx0" brushRef="#br0" timeOffset="810030.6748">17657 14733 836 0,'-12'38'263'0,"-1"2"50"16,-1 10-223-16,3 3-34 0,0-3-9 15,7-6-23-15,1-8-9 16,4-15 2-16,5-8-4 15,1-8-7-15,2-14 4 16,4-5 4-16,3-13-7 16,-2-9-5-16,4-8 0 15,1 1-1-15,0-4-1 16,1 6-5-16,4 3-1 16,-6 7-1-16,0 11-1 15,-6 13 1-15,-4 11 8 16,-7 10 3-16,-1 15 0 15,-5 7 3-15,0 9-1 16,-1 4-2-16,-1 5-6 16,5-9-4-16,2 0-21 15,2-9-13-15,3-10-13 16,4-12-39-16,6-7-244 16,-1-12 77-16</inkml:trace>
          <inkml:trace contextRef="#ctx0" brushRef="#br0" timeOffset="810042.3388">18052 14800 625 0,'-7'-13'253'16,"-4"6"27"-16,-5 4-144 16,0 8-40-16,-8 11-4 15,3 8-38-15,-3 8-4 16,8 6-13-16,0 4-14 15,7-6-15-15,9-2 4 16,5-11-5-16,6-5-2 16,7-12-2-16,7-6-1 15,-3-4-1-15,3-8-1 16,-3-5 1-16,-2-2-1 16,-4-1 0-16,-2-7 1 15,-5 5 0-15,1-5-1 16,-5 5 1-16,-1 4-1 15,-4 7 1-15,-2 6 8 16,-2 10 7-16,2-3 7 16,1 2 3-16,-3 7 4 15,-3 21-8-15,-17 62-6 0,19-56-7 16,-2 2-3-16,3-6-4 16,0 2-3-16,-1-7-6 15,1-2-28-15,1-9-9 16,1 0-43-16,2-9-19 15,4-4-257-15,-1-8 65 16</inkml:trace>
          <inkml:trace contextRef="#ctx0" brushRef="#br0" timeOffset="810750.6356">18511 14436 863 0,'-13'28'322'0,"-3"21"73"15,-4 0-298-15,0 18-23 16,0-2-40-16,2 10-40 16,2-4-41-16,5 10 47 15,0-16-7-15,6 0-22 16,1-24-8-16,1-12-28 15,3-18-14-15,-2-9-30 16,-2-17-117-16,1-8-85 16,-4-6-23-16</inkml:trace>
          <inkml:trace contextRef="#ctx0" brushRef="#br0" timeOffset="810759.7472">18294 14733 361 0,'13'-5'367'16,"3"1"-107"-16,6 2-216 15,10-1 217-15,3 1-256 16,6 0 469-16,-1-1-734 0,10 4 398 16</inkml:trace>
        </inkml:traceGroup>
        <inkml:traceGroup>
          <inkml:annotationXML>
            <emma:emma xmlns:emma="http://www.w3.org/2003/04/emma" version="1.0">
              <emma:interpretation id="{FD7D5431-D90B-44B1-BE8E-6C05173DECEA}" emma:medium="tactile" emma:mode="ink">
                <msink:context xmlns:msink="http://schemas.microsoft.com/ink/2010/main" type="inkWord" rotatedBoundingBox="24001,18348 24024,18348 24024,18365 24002,18365"/>
              </emma:interpretation>
              <emma:one-of disjunction-type="recognition" id="oneOf18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705708.4163">19205 14636 563 0,'2'-6'197'0,"4"3"18"0,5-3-130 15,-11 5-292-15,3-1 73 16</inkml:trace>
        </inkml:traceGroup>
        <inkml:traceGroup>
          <inkml:annotationXML>
            <emma:emma xmlns:emma="http://www.w3.org/2003/04/emma" version="1.0">
              <emma:interpretation id="{4D15166C-1368-4261-AF3A-2419023CF857}" emma:medium="tactile" emma:mode="ink">
                <msink:context xmlns:msink="http://schemas.microsoft.com/ink/2010/main" type="inkWord" rotatedBoundingBox="24038,18479 25153,18379 25192,18808 24076,18908"/>
              </emma:interpretation>
              <emma:one-of disjunction-type="recognition" id="oneOf19">
                <emma:interpretation id="interp39" emma:lang="" emma:confidence="0">
                  <emma:literal>NM</emma:literal>
                </emma:interpretation>
                <emma:interpretation id="interp40" emma:lang="" emma:confidence="0">
                  <emma:literal>PM</emma:literal>
                </emma:interpretation>
                <emma:interpretation id="interp41" emma:lang="" emma:confidence="0">
                  <emma:literal>nm</emma:literal>
                </emma:interpretation>
                <emma:interpretation id="interp42" emma:lang="" emma:confidence="0">
                  <emma:literal>pm</emma:literal>
                </emma:interpretation>
                <emma:interpretation id="interp43" emma:lang="" emma:confidence="0">
                  <emma:literal>mm</emma:literal>
                </emma:interpretation>
              </emma:one-of>
            </emma:emma>
          </inkml:annotationXML>
          <inkml:trace contextRef="#ctx0" brushRef="#br0" timeOffset="811502.6176">19242 14757 294 0,'37'-11'0'0,"-4"11"446"16,1 14-293-16,-8 13 183 0,-1 13-248 15,-4 2 259-15,-3 8-303 16,-3-1-22-16,-6-2-6 16,-4-7-8-16,-5-4-1 15,-1-15 1-15,-5-10 2 16,3-5 3-16,-1-14 1 16,2 6-2-16,2-3-3 15,2-4-2-15,11-34-6 16,21-57-1-16,-5 48 0 15,-2 7-1-15,7 0 0 16,-1 9-1-16,3 5 0 16,-6 17 1-16,-3 7 0 15,-9 8 1-15,0 8 2 16,-9 6 2-16,-3 5 2 16,-4 1 1-16,-4 5 0 15,-4-5-1-15,-4 3 0 16,1-6 0-16,-4 0 1 15,-1-7 0-15,-4 1 1 0,3-1-2 16,-1-4 0-16,1 0-2 16,3 2-2-16,3 1-1 15,3-3-1-15,3 0 0 16,5 0-11-16,-2-7-9 16,0 0-25-16,1 0-18 15,3 0-38-15,3 0-12 16,15-2-249-16,54-10 66 15</inkml:trace>
          <inkml:trace contextRef="#ctx0" brushRef="#br0" timeOffset="812145.0664">19962 14685 739 0,'-8'27'286'0,"-2"11"34"16,-1 1-204-16,0 8-18 15,2-2-47-15,2 2-15 16,5-7-21-16,2-6-3 16,2-10-6-16,5-12 3 15,0-12-2-15,4-11 1 16,2-8-1-16,3-14-2 16,0-1-2-16,7-11-2 15,-3 5-1-15,6-5-2 16,-5 11 0-16,5-2-2 0,-10 12 1 15,0 6-1-15,-7 11 1 16,-4 12 0-16,-6 11-1 16,-5 17 27-16,-3 5 3 15,0 11 4-15,2-1 2 16,3 3 1-16,4-10-26 16,2-3-2-16,2-9-2 15,5-13 1-15,-2-8 1 16,2-14 0-16,2-8 0 0,5-15 0 15,-3-2-2-15,7-9-2 16,-2 1-1-16,3-6-1 16,-3 7-1-16,4 0 0 15,-6 9-1-15,0 6 0 16,-5 13 0-16,0 10 1 16,-7 8 1-16,-2 8 2 15,-1 9-1-15,-2 8 2 16,-1-1 0-16,2 11 0 15,3-6 0-15,3 2-19 16,3-3-15-16,2-1-47 16,-1-12-14-16,3-3-283 15,0-11 63-15</inkml:trace>
        </inkml:traceGroup>
        <inkml:traceGroup>
          <inkml:annotationXML>
            <emma:emma xmlns:emma="http://www.w3.org/2003/04/emma" version="1.0">
              <emma:interpretation id="{2685A9F8-DD3F-4F6C-867D-491A7616BBC4}" emma:medium="tactile" emma:mode="ink">
                <msink:context xmlns:msink="http://schemas.microsoft.com/ink/2010/main" type="inkWord" rotatedBoundingBox="25401,18535 26063,18066 26293,18391 25632,18860"/>
              </emma:interpretation>
              <emma:one-of disjunction-type="recognition" id="oneOf20">
                <emma:interpretation id="interp44" emma:lang="" emma:confidence="1">
                  <emma:literal>or</emma:literal>
                </emma:interpretation>
                <emma:interpretation id="interp45" emma:lang="" emma:confidence="0">
                  <emma:literal>our</emma:literal>
                </emma:interpretation>
                <emma:interpretation id="interp46" emma:lang="" emma:confidence="0">
                  <emma:literal>org</emma:literal>
                </emma:interpretation>
                <emma:interpretation id="interp47" emma:lang="" emma:confidence="0">
                  <emma:literal>ore</emma:literal>
                </emma:interpretation>
                <emma:interpretation id="interp48" emma:lang="" emma:confidence="0">
                  <emma:literal>oar</emma:literal>
                </emma:interpretation>
              </emma:one-of>
            </emma:emma>
          </inkml:annotationXML>
          <inkml:trace contextRef="#ctx0" brushRef="#br0" timeOffset="812739.2498">20790 14741 705 0,'-7'19'293'0,"-1"7"25"0,-4 8-171 15,3 2-47-15,2 7-20 16,1-3-35-16,8-4-6 16,3-7-6-16,8-7-8 15,1-8-5-15,8-5-2 16,0-3-4-16,3-8-4 16,-3-6-3-16,1-8-1 15,-3-5-3-15,-2-10-3 16,-4 2-9-16,1-2-23 15,-6 4-21-15,-4 0-48 16,-7 6-175-16,-3-3-87 16,-4 6-54-16</inkml:trace>
          <inkml:trace contextRef="#ctx0" brushRef="#br0" timeOffset="812744.2252">20873 14638 715 0,'5'-15'265'0,"4"3"38"0,4-1-197 16,3 0-24-16,4 1-37 16,7 1-17-16,-3 2-27 15,3 0-36-15,-6 2-19 16,-1 1-259-16,-5 4 49 16</inkml:trace>
          <inkml:trace contextRef="#ctx0" brushRef="#br0" timeOffset="813354.8722">21127 14616 505 0,'2'5'332'0,"2"13"-23"0,-3 8-90 15,7 60-88-15,-8-57-52 16,-2 4-17-16,6-6-23 15,-6 0-2-15,5-11 0 16,-1-1-3-16,0-8 3 16,0-5-2-16,3-8-10 15,-5 4-8-15,0-1-2 16,2-4-6-16,3-6-6 16,12-18-7-16,39-54-8 0,-22 51-27 15,0 2-16 1,4-1-49-16,0 6 542 0,2 2-810 15,-12 9 430-15</inkml:trace>
        </inkml:traceGroup>
        <inkml:traceGroup>
          <inkml:annotationXML>
            <emma:emma xmlns:emma="http://www.w3.org/2003/04/emma" version="1.0">
              <emma:interpretation id="{BFD8E573-C637-488D-B21F-E0D4154207CC}" emma:medium="tactile" emma:mode="ink">
                <msink:context xmlns:msink="http://schemas.microsoft.com/ink/2010/main" type="inkWord" rotatedBoundingBox="26845,18119 28392,18114 28395,18916 26848,18922"/>
              </emma:interpretation>
              <emma:one-of disjunction-type="recognition" id="oneOf21">
                <emma:interpretation id="interp49" emma:lang="" emma:confidence="0">
                  <emma:literal>kenn</emma:literal>
                </emma:interpretation>
                <emma:interpretation id="interp50" emma:lang="" emma:confidence="1">
                  <emma:literal>ken n</emma:literal>
                </emma:interpretation>
                <emma:interpretation id="interp51" emma:lang="" emma:confidence="0">
                  <emma:literal>Kenn</emma:literal>
                </emma:interpretation>
                <emma:interpretation id="interp52" emma:lang="" emma:confidence="0">
                  <emma:literal>kern</emma:literal>
                </emma:interpretation>
                <emma:interpretation id="interp53" emma:lang="" emma:confidence="0">
                  <emma:literal>keen</emma:literal>
                </emma:interpretation>
              </emma:one-of>
            </emma:emma>
          </inkml:annotationXML>
          <inkml:trace contextRef="#ctx0" brushRef="#br0" timeOffset="814019.8538">22185 14389 541 0,'9'0'292'0,"-7"9"2"16,-6 11-130-16,-7 17-8 15,-2 10-42-15,-3 15-42 16,2 4-13-16,-2 12-16 15,5 0-22-15,-2 6-8 16,6-10-9-16,-2 0 0 16,3-14-13-16,-4-11-4 15,8-15-9-15,0-12-17 16,-2-13-15-16,1-11-19 16,5-5-14-16,-4 3-121 0,0-1-109 15,0-4-4-15</inkml:trace>
          <inkml:trace contextRef="#ctx0" brushRef="#br0" timeOffset="814756.9906">22174 14800 757 0,'25'-13'255'0,"8"4"41"16,-1 0-207-16,10-3-13 16,-1 5-34-1,2-4-9-15,-10 2-11 0,-8 0-10 16,-10 3-5-16,-12 4-3 15,-6 1-1-15,-10 4-2 16,9-3-1-16,-3 2-2 16,-15 3-2-16,-77 33 0 15,60-20 0-15,-7 8 3 16,12 1 3-16,-4 5 5 16,13 1 5-16,2 3 4 15,8-7 2-15,2 0 2 16,12-4-3-16,8-5 4 15,7-2-3-15,8-4-1 16,7-1-3-16,7-8-3 16,2-3-6-16,11-7-1 15,-6-4-3-15,6-6-7 0,-8 1-5 16,-1-8-6-16,-11 0 0 16,-2 1 0-16,-7-3 7 15,-1-3 5-15,-6 6 4 16,0-3 1-16,-2 1 1 15,-2 1 0-15,-2 2 0 16,0-2 0-16,-5 6 0 16,-2 2 1-16,0 7 1 15,-6-1 4-15,-1 7 3 0,5 1 4 16,-1 0 3 0,-3 1-1-16,-1 5 5 0,-9 14 4 15,-53 66-4-15,53-46 0 16,9-2-3-16,3 0-7 15,4-9-6-15,6-1-2 16,3-4-3-16,7-2-12 16,2-12-14-16,9 3-26 15,5-8-18-15,5-8-59 16,-3-10 32-16,4-5-254 16,-8-9 62-16</inkml:trace>
          <inkml:trace contextRef="#ctx0" brushRef="#br0" timeOffset="814779.8049">22943 14647 805 0,'-18'32'276'0,"1"8"48"0,1 1-227 16,2 6-15-16,3-5-40 15,5 3-15-15,3-9-15 16,1-7-5-16,2-11-3 15,4-11 1-15,3-10-1 16,4-16-1-16,5-4 1 16,2-15-2-16,2 0 0 15,3-12-5-15,1 5-2 0,6-4-6 16,1 9 0 0,3 4 0-16,-8 9 2 0,-1 14 10 15,-9 10 7-15,-7 14 14 16,-7 10 4-16,0 14 7 15,-9-1-4-15,-1 13-4 16,1-4-11-16,-2 8-5 16,0-3 3-16,4 5-20 15,-1-10-11-15,3-2-29 16,3-13-29-16,5-10-33 16,0-15-98-16,6-12-136 15,7-5 14-15</inkml:trace>
          <inkml:trace contextRef="#ctx0" brushRef="#br0" timeOffset="815427.8304">23313 14755 750 0,'-15'32'255'0,"2"12"51"0,3 1-214 15,4 2-10-15,3-8-35 16,1-1-14-16,5-12-19 15,3-10 0-15,-1-11-3 16,4-7-1-16,2-8-1 16,7-16-2-16,0-2-3 0,6-10-1 15,-1-4-2-15,6-3 0 16,-4 5-1-16,0 2 1 16,-1 11-2-16,-4 8 5 15,-6 9 6-15,-1 10 4 16,-10 10 4-16,-3 11 16 15,-1 6 10-15,-5 13-18 16,3 3-4-16,-1 4-4 16,8-4-16-16,-4-1-28 15,3-11 1-15,10-1-38 16,1-6 33-16,6-8-334 16,4-12 98-16</inkml:trace>
        </inkml:traceGroup>
        <inkml:traceGroup>
          <inkml:annotationXML>
            <emma:emma xmlns:emma="http://www.w3.org/2003/04/emma" version="1.0">
              <emma:interpretation id="{4E61E660-BBC0-45F6-B467-C84B859B8BD9}" emma:medium="tactile" emma:mode="ink">
                <msink:context xmlns:msink="http://schemas.microsoft.com/ink/2010/main" type="inkWord" rotatedBoundingBox="28274,18400 28302,18399 28303,18418 28274,18418"/>
              </emma:interpretation>
              <emma:one-of disjunction-type="recognition" id="oneOf22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732358.7803">23477 14670 285 0,'29'9'0'0</inkml:trace>
        </inkml:traceGroup>
        <inkml:traceGroup>
          <inkml:annotationXML>
            <emma:emma xmlns:emma="http://www.w3.org/2003/04/emma" version="1.0">
              <emma:interpretation id="{244D1C01-3E62-487B-8082-7CAE5750E0AB}" emma:medium="tactile" emma:mode="ink">
                <msink:context xmlns:msink="http://schemas.microsoft.com/ink/2010/main" type="inkWord" rotatedBoundingBox="28547,18056 32075,18044 32078,18886 28550,18898"/>
              </emma:interpretation>
              <emma:one-of disjunction-type="recognition" id="oneOf23">
                <emma:interpretation id="interp55" emma:lang="" emma:confidence="0">
                  <emma:literal>Waretown!</emma:literal>
                </emma:interpretation>
                <emma:interpretation id="interp56" emma:lang="" emma:confidence="0">
                  <emma:literal>(water 4 !</emma:literal>
                </emma:interpretation>
                <emma:interpretation id="interp57" emma:lang="" emma:confidence="0">
                  <emma:literal>Waretown !</emma:literal>
                </emma:interpretation>
                <emma:interpretation id="interp58" emma:lang="" emma:confidence="0">
                  <emma:literal>Krauth 4 !</emma:literal>
                </emma:interpretation>
                <emma:interpretation id="interp59" emma:lang="" emma:confidence="0">
                  <emma:literal>Inaction !</emma:literal>
                </emma:interpretation>
              </emma:one-of>
            </emma:emma>
          </inkml:annotationXML>
          <inkml:trace contextRef="#ctx0" brushRef="#br0" timeOffset="815443.791">23814 14694 803 0,'-5'5'281'16,"-1"9"48"-16,1 8-212 15,-2 9-18-15,1 3-39 16,1 8-16-16,1-1-18 15,-1 6-18-15,1-5-3 16,-1-1-2-16,1-9 0 0,1-6-2 16,1-3-3-16,2-12-24 15,2-9-18-15,1-6-21 16,-3 2-19-16,0-3-268 16,2-2 87-16</inkml:trace>
          <inkml:trace contextRef="#ctx0" brushRef="#br0" timeOffset="815463.733">24058 14519 324 0,'-9'36'186'15,"-6"0"381"-15,1 11-268 16,-1-2 60-16,1 13-303 15,1-3-35-15,4 7-32 16,4-8 17-16,5 6-7 16,4-17-7-16,1-5-19 0,2-15-14 15,8-5-28-15,-3-16-14 16,6-9 155-16,-1-11-407 16,4-15 188-16</inkml:trace>
          <inkml:trace contextRef="#ctx0" brushRef="#br0" timeOffset="816235.7799">24235 14732 562 0,'-13'21'338'0,"-7"13"-15"15,8 1-82-15,1 8-78 16,5-1-86-16,4 1-16 16,6-7-27-16,0-9-28 15,7-5-29-15,3-10 41 16,-3-10 2-16,3-9-3 15,2-2-2-15,4-11-2 16,-3-2-4-16,6-10-11 16,2 3-12-16,8-9-31 15,-4 2-20-15,8-4-20 16,-4 13-37-16,1-2-238 16,-7 8 78-16</inkml:trace>
          <inkml:trace contextRef="#ctx0" brushRef="#br0" timeOffset="816250.6758">24637 14715 592 0,'51'6'273'0,"-64"-3"13"0,-5 5-141 16,-7 6-7-16,-2 8-44 16,-6 10-4-16,1 4-3 15,3 13-32-15,5-4-20 16,8 0-8-16,7-9-16 15,7-3-18-15,8-17 10 0,6 0 0 16,6-5 0 0,4-9-1-16,1-9-1 0,4-4-1 15,-1-9 0-15,-3-9-7 16,-3-3 0-16,5-5-4 16,-7-2-2-16,2-3 0 15,-4 6 5-15,-1 5 3 16,-10 12 6-16,-1 11 9 15,-8 14 8-15,-7 10 2 16,-1 4 0-16,-1 12-1 16,1 3-7-16,1 6-7 15,5-7-1-15,6 6-4 16,2-9-6-16,5 0-24 16,2-12-24-16,-1 3-24 15,-3-15-297-15,0-3 71 16</inkml:trace>
          <inkml:trace contextRef="#ctx0" brushRef="#br0" timeOffset="817849.8504">24624 14620 800 0,'11'-20'245'0,"4"7"47"0,8 1-217 15,2 4-43-15,6 3-13 16,2 3-31-16,1 2-17 16,-4 7-6-16,3 4-3 15,-10 4-2-15,3 3 17 16,-5-4 13-16,-1 2 6 16,-2-5 3-16,-2 0 2 15,-5-6 0-15,-3 1 5 16,-8-3 7-16,-6 1 6 15,4-4 20-15,-1 2 19 16,-3 1 3-16,-1 6 5 16,-11 28 1-16,-63 62-11 15,59-54-16-15,1 9-5 16,6-11-9-16,4 2-7 16,8-8-7-16,8-7-2 15,4-10-4-15,7 2-1 16,4-11-1-16,9-8 0 0,0-6-1 15,9-8 1-15,-2-7-2 16,4-13-1-16,-8 0-1 16,4-10 0-16,-9-3-6 15,-3-2-2-15,-3 6-2 16,-4-2-2-16,-7 12 2 16,-1-1 4-16,-3 9 1 15,-6 3 2-15,-2 2 2 16,-3 3-4-16,-3 5 2 0,-2 2-2 15,-7 3 2-15,-3 13 0 16,-3 7 4-16,-6 11 6 16,0 8 6-16,-1 10 0 15,3 0 2-15,5 2-1 16,7-4-6-16,12 0-4 16,1-8-1-16,15-6 0 15,-1-10-2-15,14-4 1 16,-5-10 0-16,14-5-1 15,-3-9 0-15,9-7-5 16,-4-11-2-16,4-7-4 16,-5-6-1-16,2-11 0 15,-7 1 4-15,3-10 0 16,-5 4-1-16,3-7-14 16,-5 4-7-16,6-12-22 15,-1 8-6-15,1 0 0 16,-6 14 14-16,-7 8 18 0,-9 21 28 15,-11 18 16-15,-11 15 21 16,-7 14 1-16,-2 12 11 16,-7 10 1-16,3 2-4 15,-3 14-14-15,6-6 0 16,-5 12-18-16,5-6-8 16,3 12-3-16,3-8-4 0,4-1-4 15,6-14-5-15,3-5-5 16,0-16-16-16,-3-13-21 15,1-11-16-15,-5-9-10 16,4-9-13-16,-6-11 9 16,2-7 15-16,-2-13 14 15,-1-5 10-15,1-15-1 16,2 6 7-16,5-2 5 16,4 11 6-16,4 11 24 15,1 12 29-15,6 8 24 16,2 8 24-16,3 3-7 15,2-3-15-15,13 1-7 16,1-1-20-16,10-6-21 16,3 1 5-16,7-3-4 15,-1-3-3-15,1-3 0 16,-7 1 3-16,0-1 8 16,-14 2 2-16,-2 1 0 15,-9 7 1-15,-8 1-3 16,-10 7 0-16,-4 9 8 0,-9 6 8 15,-7 10 3-15,-2 11 5 16,-5 10-4-16,2 1-5 16,-3 9-8-16,8-4-6 15,2 5-7-15,11-5-5 16,1-1-3-16,4-11-5 16,7-2-19-16,-1-16-12 0,3-6-30 15,3-8-23 1,5-8-45-16,-3-7-15 0,8-11-213 15,-4-11 47 1</inkml:trace>
          <inkml:trace contextRef="#ctx0" brushRef="#br0" timeOffset="817862.8833">25866 14717 891 0,'-15'40'356'16,"6"-4"68"-16,4 2-201 15,7-2-165-15,1-4-40 16,5-8-42-16,8-6-44 16,0-7-44-16,6-8 122 15,1-5-2-15,8-8-3 16,-4-5 0-16,7-8-9 16,-5-3-14-16,5-6-35 15,-5 0-23-15,2-8-284 0,-4 2 61 16</inkml:trace>
          <inkml:trace contextRef="#ctx0" brushRef="#br0" timeOffset="817937.739">26308 14676 784 0,'5'95'253'0,"-10"-59"45"0,0-3-211 15,5-8-42-15,1-3-15 16,7-10-20-16,2-12-3 16,3-5-3-16,7-11 0 15,2-8-1-15,5-8 0 16,-2-3-2-16,7-1 0 16,-5 6 0-16,2-1-1 15,-3 11 3-15,-5 9 13 16,-8 11 7-16,-4 9 10 15,-7 8 15-15,-6 6 7 16,-3 6-10-16,-2 7-6 16,2 2-9-16,-1 7-15 15,5-3-7-15,1 3-21 16,2-9-20-16,4 0 482 0,3-13-819 16,9 1 414-16</inkml:trace>
          <inkml:trace contextRef="#ctx0" brushRef="#br0" timeOffset="819082.1969">27017 15145 1102 0,'-7'0'325'16,"3"3"60"-16,3 3-312 0,1-6-69 15,0 0-64-15,0 2-324 16,1-1 62-16</inkml:trace>
          <inkml:trace contextRef="#ctx0" brushRef="#br0" timeOffset="818635.9913">27279 14470 797 0,'-11'11'277'0,"-2"10"78"16,-1 5-216-16,-4 8-22 16,2 0-23-16,-1 6-33 15,5-8-46-15,5 6-4 16,5-7-9-16,2 1-33 15,2-5-25-15,-1 2-314 16,3-7 65-16</inkml:trace>
        </inkml:traceGroup>
      </inkml:traceGroup>
    </inkml:traceGroup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8:15:19.176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3D00707-253E-469A-81C0-054D91BA49FF}" emma:medium="tactile" emma:mode="ink">
          <msink:context xmlns:msink="http://schemas.microsoft.com/ink/2010/main" type="writingRegion" rotatedBoundingBox="31128,13687 33047,13687 33047,17601 31128,17601"/>
        </emma:interpretation>
      </emma:emma>
    </inkml:annotationXML>
    <inkml:traceGroup>
      <inkml:annotationXML>
        <emma:emma xmlns:emma="http://www.w3.org/2003/04/emma" version="1.0">
          <emma:interpretation id="{76063035-25BE-4D7C-BF85-9944BE6230E6}" emma:medium="tactile" emma:mode="ink">
            <msink:context xmlns:msink="http://schemas.microsoft.com/ink/2010/main" type="paragraph" rotatedBoundingBox="31128,13687 33047,13687 33047,17601 31128,176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290836-97A5-4023-8620-E2A5E6C98887}" emma:medium="tactile" emma:mode="ink">
              <msink:context xmlns:msink="http://schemas.microsoft.com/ink/2010/main" type="line" rotatedBoundingBox="31128,13687 33047,13687 33047,17601 31128,17601"/>
            </emma:interpretation>
          </emma:emma>
        </inkml:annotationXML>
        <inkml:traceGroup>
          <inkml:annotationXML>
            <emma:emma xmlns:emma="http://www.w3.org/2003/04/emma" version="1.0">
              <emma:interpretation id="{951972F6-7D71-4371-B166-DAF11D06B3DA}" emma:medium="tactile" emma:mode="ink">
                <msink:context xmlns:msink="http://schemas.microsoft.com/ink/2010/main" type="inkWord" rotatedBoundingBox="31128,13687 33047,13687 33047,17601 31128,17601"/>
              </emma:interpretation>
            </emma:emma>
          </inkml:annotationXML>
          <inkml:trace contextRef="#ctx0" brushRef="#br0">-637 11242 574 0,'-2'-4'264'15,"1"0"18"-15,-3 1-117 16,0-1-54-16,1 0-9 16,-1 3-28-16,2-1-9 15,2 0-11-15,2 0 0 0,2 0-10 16,3 1 0-16,24-1-3 16,59-4-10-16,-56 1-5 15,6 0-2-15,-4-1-5 16,6 1-1-16,-3 3-3 15,6-3-2-15,0-1-1 16,8-3-1-16,-4-4-4 16,5-6 0-16,-2 1-1 15,4-6 1-15,-9 1 0 0,5-3 6 16,-7 1 2 0,4-4 2-16,-6 4 2 0,6-7 2 15,-7 4-7-15,4-8 0 16,-4 4-4-16,3-8-2 15,-9 6-4-15,2-9 3 16,-9 3-1-16,0-5 1 16,-8-2-1-16,5-13 1 15,-5 6-3-15,6-11 0 16,-1 4-2-16,4-4-1 16,-3 9-1-16,8-4 0 15,-6 12 0-15,1-8 0 16,-6 11 0-16,3-9 0 15,-6 1 0-15,3-10 1 16,-4 2-1-16,1-11 0 16,1 8 0-16,0-6 0 15,-1 10 0-15,5-5 0 0,-5 11 0 16,-3-7 0-16,0 9 0 16,-1-8-1-16,-7 1 1 15,3-10 0-15,-2 6 0 16,0-8-1-16,-2 8 1 15,0-2-1-15,-4 11 0 16,-1-2 0-16,-2 11 0 16,-2-4-1-16,-4 8 1 15,-1-2 0-15,-4 5 1 0,-2-9-1 16,4 5 1-16,-3-6 0 16,3-1 0-16,0-5-1 15,2 5 1-15,-4-2-1 16,1 6 0-16,-6 4 0 15,1 7 0-15,-7-1 0 16,2 6 1-16,-7-5 1 16,5 5 1-16,-10-7 2 15,4 4 1-15,-10-12 0 16,0 5 2-16,-11-12 2 16,0-1-1-16,-9-13 1 15,6 7 0-15,1-3-1 16,9 12-3-16,10 8-2 15,8 13 1-15,10 7-3 16,4 10-20-16,8 6-62 0,11 10-30 16,9 8-354-16,2 5 47 15</inkml:trace>
        </inkml:traceGroup>
      </inkml:traceGroup>
    </inkml:traceGroup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9:24:37.648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177D36"/>
      <inkml:brushProperty name="fitToCurve" value="1"/>
    </inkml:brush>
    <inkml:context xml:id="ctx1">
      <inkml:inkSource xml:id="inkSrc6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10-04T09:25:31.566"/>
    </inkml:context>
  </inkml:definitions>
  <inkml:traceGroup>
    <inkml:annotationXML>
      <emma:emma xmlns:emma="http://www.w3.org/2003/04/emma" version="1.0">
        <emma:interpretation id="{22B43C6B-98C8-493F-BF4F-C83AF8040927}" emma:medium="tactile" emma:mode="ink">
          <msink:context xmlns:msink="http://schemas.microsoft.com/ink/2010/main" type="writingRegion" rotatedBoundingBox="14985,301 33074,90 33193,10302 15104,10514"/>
        </emma:interpretation>
      </emma:emma>
    </inkml:annotationXML>
    <inkml:traceGroup>
      <inkml:annotationXML>
        <emma:emma xmlns:emma="http://www.w3.org/2003/04/emma" version="1.0">
          <emma:interpretation id="{DA2E03DC-426C-4855-8E9D-B71356D30834}" emma:medium="tactile" emma:mode="ink">
            <msink:context xmlns:msink="http://schemas.microsoft.com/ink/2010/main" type="paragraph" rotatedBoundingBox="15120,335 33068,31 33129,3672 15182,3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5FEA1D-7879-4570-A821-655D5F34DD5C}" emma:medium="tactile" emma:mode="ink">
              <msink:context xmlns:msink="http://schemas.microsoft.com/ink/2010/main" type="line" rotatedBoundingBox="15124,297 33074,93 33088,1255 15137,1459"/>
            </emma:interpretation>
          </emma:emma>
        </inkml:annotationXML>
        <inkml:traceGroup>
          <inkml:annotationXML>
            <emma:emma xmlns:emma="http://www.w3.org/2003/04/emma" version="1.0">
              <emma:interpretation id="{11E41FF9-6358-4C85-B65A-C66AC4F43951}" emma:medium="tactile" emma:mode="ink">
                <msink:context xmlns:msink="http://schemas.microsoft.com/ink/2010/main" type="inkWord" rotatedBoundingBox="15127,578 18668,538 18677,1286 15135,132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1293 97 604 0,'18'-14'291'0,"11"-4"15"15,0 0-115-15,6-6-85 16,-5 3-37-16,1 1-17 16,-11 2-29-16,0 0-28 15,-11 5 12-15,-4 4 1 16,-7 0 0-16,-1 6 2 15,1 3 0-15,-2 0 4 16,1 1 0-16,-3 3 6 16,-1 3 1-16,-15 20 2 15,-35 56-3-15,42-48-3 16,6-7-8-16,7 3-3 16,4-7-4-16,7-1-1 15,2-9-4-15,3-3-17 0,1-5-12 16,1-3-32-16,2-6-20 15,2-4 136-15,-2-3-397 16,-2-2 173-16</inkml:trace>
          <inkml:trace contextRef="#ctx0" brushRef="#br0" timeOffset="437.255">1696-137 834 0,'0'27'276'0,"-2"7"57"16,2 4-215-16,2 9-36 15,0-7-43-15,-1 5-22 16,-1-9 8-16,0-2-20 16,-1-14 10-16,1 0 8 15,1-13 11-15,3-7-29 16,1-11-1-16,-5 8-4 15,2-3-2-15,6-15-8 16,35-71-3-16,-20 45-4 16,1 7-3-16,5-5 6 15,-2 11 9-15,3 1-1 16,-1 19 7-16,-4 8 5 16,-6 15 7-16,-3 13 3 15,-5 10 5-15,-6 8 6 0,-3-2 0 16,0 7-8-16,-1-7-5 15,1 0-3-15,-2-6-6 16,7-1-6-16,-3-9-12 16,5-4-27-16,-2-11-23 15,4-5-49-15,-2-8 257 16,4-10 262-16,-2-4-744 0,3-9 616 16</inkml:trace>
          <inkml:trace contextRef="#ctx0" brushRef="#br0" timeOffset="791.2908">2205-60 783 0,'-2'31'281'15,"0"0"43"-15,6 12-198 16,-2-3-49-16,1 1-17 16,3-5-21-16,-1 2-16 15,-1-12-9-15,-1-7-3 16,3-10-4-16,1-9-4 15,0-16 1-15,6-11-2 16,3-4-3-16,2-12-3 16,2 2-1-16,1-4-2 15,-1 7 1-15,6-2 2 16,-5 13 1-16,4 3 1 16,-5 14 2-16,2 13 6 0,-6 10 3 15,-3 14 1-15,-2 9 3 16,-2 7 1-16,-6-1-7 15,1 8-3-15,1-10-6 16,4 5-26-16,4-11-23 16,9-5-45-16,1-12-46 15,10-12-211-15,-1-16 34 16</inkml:trace>
          <inkml:trace contextRef="#ctx0" brushRef="#br0" timeOffset="1199.6506">2910-143 854 0,'-9'4'268'16,"-2"11"65"-16,-5 10-217 16,0 9-30-16,-4 6-1 15,0 5-23-15,4 7-9 16,5-8-20-16,6-1-8 15,8-11-14-15,12-10-5 16,1-11-4-16,6-6-4 16,-1-12-3-16,3-7-4 15,-4-6-5-15,0-6-3 16,-4-1-1-16,-2-3 1 16,-1 1 4-16,-2 0 4 15,-4 7 4-15,2 4 5 0,-6 11 3 16,-1 7 9-16,-2 9 4 15,-2-7 1-15,1 3-1 16,-1 13-2-16,0 17-8 16,0 55-6-16,6-60-6 15,3-2-28-15,0-10-19 16,4-4-44-16,-2-10-21 0,2-13-22 16,0-9-209-16,3-6 65 15</inkml:trace>
          <inkml:trace contextRef="#ctx0" brushRef="#br0" timeOffset="-778.9875">774-426 725 0,'-6'-5'259'0,"6"5"55"16,0 7-193-16,0-5-1 15,0 3-31-15,4 35 4 16,9 68-21-16,-6-41-19 16,0-4-19-16,2 6-10 15,-2-12-12-15,0 5-14 16,-3-12 4-16,0 3-17 16,-6-8-12-16,2-2-36 15,-2-11-24-15,-2-8-5 16,-1-13-276-16,0-9 83 15</inkml:trace>
          <inkml:trace contextRef="#ctx0" brushRef="#br0" timeOffset="-551.0564">776 34 631 0,'19'-23'280'15,"10"-4"16"-15,0 2-166 0,13-3-3 16,-1 1-36-16,8 2-34 15,-4 5-4-15,7 4-11 16,-8 5-19-16,1 8-6 16,-15-3-11-16,-3 1-15 15,-10 3-13-15,-10 9-38 16,-11-3-27-16,-8 12-264 16,-8 2 53-16</inkml:trace>
          <inkml:trace contextRef="#ctx0" brushRef="#br0" timeOffset="-340.3594">842 9 621 0,'0'0'298'16,"9"0"15"-16,8 2-110 16,4 5-79-16,10 4-2 15,1 2-35-15,10 5-14 0,-2 0-31 16,5 3-9-16,-6-3-19 15,-2 6-8-15,-10-3-16 16,-6 1-40-16,-8 2-29 16,-11-1 47-16,-8-9-354 15,3 3 116-15</inkml:trace>
          <inkml:trace contextRef="#ctx0" brushRef="#br0" timeOffset="-1201.3069">27 0 328 0,'-11'2'413'0,"0"-4"-109"16,6 2-189-16,5 0 220 15,0 0-256-15,1 0-5 16,5 2-10-16,6 1-3 15,21 3-21-15,63 10-8 16,-57-18-10-16,5 2-12 16,-8 0-6-16,0 0-30 15,-11 4-26-15,0 1-325 16,-3 3 72-16</inkml:trace>
          <inkml:trace contextRef="#ctx0" brushRef="#br0" timeOffset="1539.9973">3213-60 664 0,'-3'40'297'16,"-3"0"11"-16,1 5-139 15,1-5-80-15,4-2-19 16,-3-11-27-16,5-2-11 15,1-14-15-15,3-6-4 16,1-12-7-16,-7 3-3 16,2-1-3-16,1-6-4 15,13-23-4-15,30-58-1 0,-25 59 1 16,6 1 2-16,-1 10 2 16,4 8 7-1,-6 5 6-15,-1 16 12 0,-5 7 5 16,0 12 5-16,-5 1-3 15,-2 11-5-15,0-6-10 16,-4 6-8-16,-2-6-15 16,2 1-49-16,1-8-22 15,-1-7-286-15,5-11 43 16</inkml:trace>
          <inkml:trace contextRef="#ctx0" brushRef="#br0" timeOffset="1695.2114">3511-159 878 0,'-12'-9'238'16,"8"7"50"-16,4 2-104 16,5 0-469-16,-3-1 171 15</inkml:trace>
        </inkml:traceGroup>
        <inkml:traceGroup>
          <inkml:annotationXML>
            <emma:emma xmlns:emma="http://www.w3.org/2003/04/emma" version="1.0">
              <emma:interpretation id="{AD6C3E4E-B37C-4A37-87F3-8EC2B8DFDF1F}" emma:medium="tactile" emma:mode="ink">
                <msink:context xmlns:msink="http://schemas.microsoft.com/ink/2010/main" type="inkWord" rotatedBoundingBox="19437,445 21214,425 21225,1390 19448,141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907.447">5184-240 426 0,'-5'-14'474'16,"-3"14"-144"-16,-4 12-12 15,-5 13-159-15,3 12-159 0,-6 8 93 16,6-2-12 0,3 4-65-16,4-9-17 15,5-4 34-15,9-9-30 16,6-8-30-16,1-10 22 0,8-9 13 16,-2-7-31-16,3-9-9 15,-3 2-1-15,2-10 0 16,-10 3 3-16,1-6 3 15,-4 4 9-15,0-6 2 16,-5 11 5-16,1 6 16 16,-3 1 10-16,-4 13 15 15,-2 9 10-15,-1 11 11 16,-1 9-6-16,-3 16 2 16,0 0-12-16,2 9-6 15,-2-3-12-15,2 5-3 16,0-7-8-16,7 5-7 15,-2-11-8-15,7-2-35 16,3-12-19-16,2-9-51 16,5-16-46-16,3-15-47 0,2-7-153 15,9-16 14-15</inkml:trace>
          <inkml:trace contextRef="#ctx0" brushRef="#br0" timeOffset="3290.1825">5599-159 701 0,'-7'-12'302'16,"-4"6"20"-16,-4 13-151 15,1 11-67-15,0 15-7 16,-3 7-27-16,3 14-4 16,3-4-20-16,4 6-6 15,5-12-17-15,7-3-6 16,6-14-8-16,13-9-2 15,-3-9-1-15,10-14 0 16,0-11-1-16,1-12 0 16,-5-6-2-16,0-13 1 15,-7 4-2-15,-5-8 0 16,-3 4 0-16,-4-12-1 16,1 1 0-16,-4-12-1 15,6 3 0-15,-2-9-19 16,0 17-9-16,-2 3-10 15,-2 18-35-15,-6 9-43 16,-8 20-3-16,-8 11-29 16,-4 5-29-16,-14 7-152 0,1 3 54 15</inkml:trace>
          <inkml:trace contextRef="#ctx0" brushRef="#br0" timeOffset="3506.9498">5523-406 460 0,'-18'27'262'15,"4"-2"-3"-15,8-7-94 16,10-3-36-16,12-10-53 15,15-8-12-15,10-6-23 16,12-6-10-16,-1 1 13 16,4 3 8-16,-7 7 13 0,-2 6 14 15,-11 11-6-15,0 12 0 16,-7 7-7-16,-6 15-13 16,-5 6-15-16,-3 3-8 15,-6-6-11-15,-4 4-6 16,-1-10-8-16,-4-6-35 15,-2-8-31-15,2-8 429 16,0-15-789-16,11-5 378 16</inkml:trace>
          <inkml:trace contextRef="#ctx0" brushRef="#br0" timeOffset="3696.923">6083-534 1019 0,'-17'-9'357'16,"3"3"12"-16,5 5-300 15,11 2-35-15,3-2-100 16,-5 1-338-16,2-2 106 16</inkml:trace>
          <inkml:trace contextRef="#ctx0" brushRef="#br0" timeOffset="2068.1356">4318-525 854 0,'-2'20'270'0,"2"9"92"15,0 10-248-15,-2 15-8 16,2 4-15-16,0 9-32 15,-2-6-35-15,2 8 3 16,0-17-13-16,0 4-4 16,2-11-10-16,2 0-23 15,-1-10-20-15,5-1-45 16,-1-11-31-16,-2-6-264 16,6-8 53-16</inkml:trace>
          <inkml:trace contextRef="#ctx0" brushRef="#br0" timeOffset="2483.6684">4652-227 770 0,'-8'10'264'0,"-1"3"55"16,-1 18-189-16,-3 5-25 15,-2 9-27-15,1-4-20 16,1 10-18-16,4-8-19 16,6-3-21-16,6-9 7 0,10-10-2 15,3-10-5 1,4-9-6-16,2-11-7 0,3-9-2 16,-3-6-3-16,1-4-1 15,-5-3 6-15,-2-3 6 16,-3 3 1-16,-2-2 3 15,-6 6 4-15,-1 4 8 16,-4 7 7-16,-2 7 5 16,2 10 2-16,-2 12 1 15,-1 3-6-15,1 15-7 16,-4 2-5-16,5 6-2 16,1-6-2-16,3 3-2 15,6-11-26-15,6-5-49 16,3-7-26-16,7-12-265 15,4-2 31-15</inkml:trace>
        </inkml:traceGroup>
        <inkml:traceGroup>
          <inkml:annotationXML>
            <emma:emma xmlns:emma="http://www.w3.org/2003/04/emma" version="1.0">
              <emma:interpretation id="{6C5377DB-D7AD-412C-8487-AEFF92F8AEB2}" emma:medium="tactile" emma:mode="ink">
                <msink:context xmlns:msink="http://schemas.microsoft.com/ink/2010/main" type="inkWord" rotatedBoundingBox="21755,222 23481,202 23492,1202 21766,122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087.7131">6700-478 1058 0,'38'-33'292'16,"-4"4"76"-16,2-3-292 15,-9 3-40-15,-4-3-9 16,-3 6-13-16,-9-2 1 16,-7 6 0-16,-2 0 2 15,-8 4 2-15,-6 2-1 16,-1 7-2-16,-5 2-1 16,0 7-4-16,0 14-3 15,-2 10 8-15,0 10 11 16,-2 9 5-16,1 19 11 15,3-1 3-15,3 20-9 0,8 2-12 16,7 15-6-16,4-12-12 16,7 6-13-16,1-18-14 15,4-3-33-15,-5-23-17 16,0 1-40-16,-7-18-13 16,-6-4 384-16,-9-13 160 15,-2-5-803-15,1-9 728 16</inkml:trace>
          <inkml:trace contextRef="#ctx0" brushRef="#br0" timeOffset="4807.347">6631-85 221 0,'16'-34'320'0,"10"-8"-73"16,-1 6-115-16,4 4 167 15,-2 14-178-15,2 9 5 16,-4 20-22-16,2 19-8 15,-7 3-28-15,2 14-10 16,-8-2-26-16,-3 7-6 16,-8-14-9-16,-3 7-2 15,-1-14-1-15,-5-6 1 16,1-7 0-16,-1-11 3 16,8-8-3-16,2-14-4 15,7-5-3-15,7-12-5 16,5-1-8-16,6-10-13 0,3 9-7 15,8-13-12-15,0 5-11 16,3-6 5-16,-1 8 9 16,-1 0 1-16,-7 9 9 15,-1 4 8-15,-6 11-2 16,-7 2 2-16,-6 7 6 16,-1 7 6-16,-9 3 11 15,-6 15 15-15,-5 4 9 16,-6 12 9-16,-3 4 4 15,-4 13 10-15,0-8-11 0,2 11-5 16,2-11-7-16,5 1-9 16,9-14-14-16,6-3-4 15,5-14-5-15,5-11-1 16,4-8-7-16,6-10-10 16,-1-9-6-16,6-6-8 15,-6-1-7-15,1-6 9 16,-8 0 7-16,0-11 5 15,-5 0 8-15,0-1 9 16,-6 10 5-16,1 8 17 16,-3 23 11-16,-4 16 15 15,-3 15 4-15,-3 21 7 16,0 6-11-16,-4 12-5 16,4-3-12-16,-3 1-5 15,5-12-12-15,0-2-4 0,6-10-13 16,1-7-32-16,4-13-23 15,5-11-23-15,5-8-49 16,4-14-291-16,-1-4 92 16</inkml:trace>
          <inkml:trace contextRef="#ctx0" brushRef="#br0" timeOffset="5287.6793">7703-332 687 0,'-2'36'327'0,"-3"11"15"16,1-2-159-16,2 7-66 16,1-6-41-16,-1-1-19 15,2-9-27-15,0-6-8 16,2-6-10-16,3-8-1 16,4-12-3-16,5-13-2 15,3-8-3-15,6-11-7 16,1-8-5-16,8-11-11 15,-7-2-6-15,11-9-4 16,-9 6 6-16,2-2 3 16,-9 12 10-16,4 15 10 15,-12 16 11-15,-1 17 16 16,0 15 4-16,-4 15 7 16,-7 11-1-16,0 6 0 15,2-3-12-15,-6-1-1 16,6-9-6-16,2-8-3 0,-1-10-4 15,5-8-2-15,2-7-2 16,7-14-1-16,-1-9-1 16,9-13-1-16,-1-3-7 15,5-19-3-15,-10 8-2 16,7-6 1-16,-5 9-2 16,5 4 7-16,-7 18 2 15,3 7 7-15,-6 17 2 16,-5 12 3-16,-4 5 4 0,-3 15 2 15,-2-4-1-15,1 8-21 16,-1-4-19-16,0-2-62 16,3-7-21-16,4-2-311 15,4-7 56-15</inkml:trace>
        </inkml:traceGroup>
        <inkml:traceGroup>
          <inkml:annotationXML>
            <emma:emma xmlns:emma="http://www.w3.org/2003/04/emma" version="1.0">
              <emma:interpretation id="{F8711259-EBBB-44AB-A41E-601F5E1B59C9}" emma:medium="tactile" emma:mode="ink">
                <msink:context xmlns:msink="http://schemas.microsoft.com/ink/2010/main" type="inkWord" rotatedBoundingBox="24142,202 27285,166 27298,1301 24155,133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038.4501">9477-444 435 0,'-11'-7'0'0,"9"3"472"16,-1 2-412-16,1 2 236 16,2 0-342-16,0 0 46 15,0-1-268-15</inkml:trace>
          <inkml:trace contextRef="#ctx0" brushRef="#br0" timeOffset="6319.9087">9746-807 952 0,'0'22'335'0,"-4"16"55"0,2 12-251 15,-5 10-436-15,-2 7 380 16,4 18-14-16,-1-4-20 15,1 13-20-15,3-11 407 16,2-4-429-16,2-16-8 16,0-7-34-16,3-22-36 15,0-7-33-15,4-14-26 16,2-15-306-16,0-10 93 0</inkml:trace>
          <inkml:trace contextRef="#ctx0" brushRef="#br0" timeOffset="6550.3497">10056-781 631 0,'4'7'402'0,"-8"16"-27"16,-5 10-115-16,-2 19-97 15,2 4-42-15,-3 16-44 16,-1-5-19-16,2 14-15 15,2-9-19-15,2 4-11 16,3-14-12-16,6-1-24 16,2-21-26-16,5-10-40 15,2-12-38-15,1-9-306 0,1-14 74 16</inkml:trace>
          <inkml:trace contextRef="#ctx0" brushRef="#br0" timeOffset="6864.296">10227-278 931 0,'-10'40'354'16,"-1"9"24"-16,4-3-261 0,7 1-18 16,5-12-47-16,11-5-45 15,6-13 10-15,10-12-5 16,1-9-5-16,8-6-1 15,-8-8 0-15,-1-8 0 16,-12 1 1-16,-4-6 1 16,-12-1 0-16,-8-1 1 15,-6 3-3-15,-5 1-1 16,-5 5-3-16,-5 3-3 16,0 4-3-16,0 3-19 15,5 5-13-15,0 0-42 16,4 0-42-16,-1-2-41 15,7 2-224-15,10-7 38 16</inkml:trace>
          <inkml:trace contextRef="#ctx0" brushRef="#br0" timeOffset="7092.9259">10410-715 897 0,'-9'11'318'16,"1"16"77"-16,1 0-250 16,2 9-23-16,1 1-30 15,4-1-55-15,6-7-39 0,4-4-42 16,5-11-30-16,3-7-50 16,2-10-26-16,1-8-17 15,-2-3-189-15,-3-8 65 16</inkml:trace>
          <inkml:trace contextRef="#ctx0" brushRef="#br0" timeOffset="7221.9198">10518-559 503 0,'25'-60'391'16,"-27"64"-83"-16,-3 7-72 15,1 7-93-15,-3 5-100 16,5 0 22-16,2 6-16 16,2-2-49-16,5 0-60 15,1-5 67-15,2 2 68 16,3-8-431-16,3-2 257 15</inkml:trace>
          <inkml:trace contextRef="#ctx0" brushRef="#br0" timeOffset="5871.5167">9017-247 506 0,'3'-22'298'0,"15"-7"-23"15,6 2-88-15,12-2-104 16,0 6-24-16,7 3 18 16,-5 13 1-16,4 10 9 15,-10 10 4-15,-3 16 8 16,-6 3-43-16,-4 12-8 0,-7-1-17 16,-1 8-9-1,-2-8-14-15,-5 2-24 0,1-9-23 16,-5-2-23-1,-2-12-18-15,2-9-322 0,7-8 100 16</inkml:trace>
          <inkml:trace contextRef="#ctx0" brushRef="#br0" timeOffset="5620.6533">9157-707 781 0,'4'-6'295'0,"-2"10"46"16,-2 12-180-16,2 11-53 16,-4 13 2-16,-2 7-37 15,1 16-7-15,-1-2-22 16,-1 13-8-16,-1-5-17 16,3 1-7-16,3-10-7 15,-2-2-31-15,4-13-17 0,1-7-50 16,-1-11-33-16,-2-9-285 15,-2-8 63-15</inkml:trace>
          <inkml:trace contextRef="#ctx0" brushRef="#br0" timeOffset="7668.4625">10884-505 804 0,'-5'-13'335'16,"-10"8"37"-16,-3 7-212 15,-5 16-8-15,-6 10-46 16,-3 16-6-16,3 4-28 16,2 16-12-16,7-8-21 15,9-1-15-15,7-13-17 0,8-4-12 16,5-20-9-16,11-13-25 16,0-10-14-16,12-9-21 15,-1-8 1-15,0-12-3 16,-3-1 22-16,-2-4 10 15,-8-1 19-15,-2-9 3 16,-5 13 10-16,-2 0 5 16,-4 9 11-16,-5 11 20 15,-3 16 15-15,-5 14 22 16,-1 13 21-16,-5 26 7 16,-2 8-13-16,-6 15 1 15,0-1-22-15,1 10-20 16,1-13-12-16,7 1-8 15,4-10-12-15,9-2-22 16,4-14-23-16,7-5-50 16,1-21-22-16,5-17-63 15,-3-17 176-15,0-14-420 0,8-5 184 16</inkml:trace>
          <inkml:trace contextRef="#ctx0" brushRef="#br0" timeOffset="7912.4288">11076-359 844 0,'-13'45'329'0,"6"9"42"16,1-5-211-16,10-2-35 16,5-17-51-16,7-6-14 15,4-13-16-15,7-13-17 16,0-7 9-16,4-9-3 15,1-7-4-15,3-15-11 16,-5 0-11-16,3-10-39 16,-4 3-34-16,-2-9-178 15,-6 9-188-15,3 2-28 16</inkml:trace>
          <inkml:trace contextRef="#ctx0" brushRef="#br0" timeOffset="8292.7271">11911-455 876 0,'5'6'307'0,"-1"10"84"15,-4 11-238-15,2 22 0 16,-4 3-19-16,-2 15-49 15,3-6-33-15,-1 4-13 16,2-18-23-16,2 2-37 16,3-17-32-16,1-5-74 15,4-16-316-15,8-5 54 16</inkml:trace>
          <inkml:trace contextRef="#ctx0" brushRef="#br0" timeOffset="8465.9864">12027-521 845 0,'5'-38'320'0,"11"3"19"16,2-3-243-16,8 6-123 15,8-1-294-15,-5 14 30 16</inkml:trace>
        </inkml:traceGroup>
        <inkml:traceGroup>
          <inkml:annotationXML>
            <emma:emma xmlns:emma="http://www.w3.org/2003/04/emma" version="1.0">
              <emma:interpretation id="{395EE1C2-AA97-460F-84E1-C16417CD7AD7}" emma:medium="tactile" emma:mode="ink">
                <msink:context xmlns:msink="http://schemas.microsoft.com/ink/2010/main" type="inkWord" rotatedBoundingBox="27995,289 28949,278 28958,1062 28004,107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199.8745">12875-235 745 0,'-6'2'284'0,"6"-5"40"16,0-6-201-16,0 5-16 15,2-3-40-15,9-18-10 16,36-71-21-16,-20 45-5 16,-5 6-11-16,-1 0-4 15,-6 7-6-15,-5 0-3 16,-1 9-5-16,-1 4 0 16,-5 7-1-16,1 7 6 15,-6 13 3-15,-3 11 13 16,-6 12 5-16,-2 18 7 0,-5 8-3 15,-5 16-1 1,1-1-8-16,0 17-4 0,6-7-3 16,0 0-12-16,3-13-3 15,6-5-18-15,2-20-16 16,3-6-39-16,5-14-19 16,10-14-318-16,2-13 75 15</inkml:trace>
          <inkml:trace contextRef="#ctx0" brushRef="#br0" timeOffset="9490.452">13286-431 808 0,'-27'7'308'15,"4"4"48"-15,-1 14-198 16,6 2-41-16,7 11-16 15,4 2-46-15,12 7-11 16,10-8-20-16,3 5-4 16,2-10-9-16,-2-2-3 15,-9-6-1-15,-6-5-2 16,-6-3 0-16,-8 2 0 16,-3-9 0-16,-1 0-21 15,-1-8-16-15,0-3-39 0,1-5-28 16,10-11-167-16,1-4-123 15,8-11-22-15</inkml:trace>
          <inkml:trace contextRef="#ctx0" brushRef="#br0" timeOffset="10199.4326">13310-294 157 0,'16'-20'232'16,"4"2"207"-16,9 5-210 15,-1 1 66-15,12-3-222 0,-6 6-24 16,8-2-3-16,-6 2-14 15,0 2-6-15,-11 4-12 16,-3-1 1-16,-11 4 1 16,-9 5 18-16,-8 4 7 15,3-7 8-15,-3 4 11 16,-14 30 5-16,-34 67-12 16,33-47-2-16,4-6-6 15,5-7-19-15,8-10-13 0,9-8-6 16,6-10-7-16,11-12-12 15,5-8-8-15,5-8-14 16,-1-7-5-16,2-7-3 16,-6-2 12-16,0-5 6 15,-9-4 15-15,-2-2 5 16,-3 1 3-16,-2 4 11 16,-6 12 11-16,0 14 13 15,-3 13 9-15,-5 19 12 16,1 10-9-16,-4 12-9 15,3 3-14-15,-1 6-8 16,6-8-14-16,-2-5-45 16,4-5-31-16,1-9-30 15,6-9-30-15,1 2-291 16,5-13 100-16</inkml:trace>
          <inkml:trace contextRef="#ctx0" brushRef="#br0" timeOffset="9714.0422">13450-718 739 0,'0'7'323'0,"-2"26"32"15,-1 10-192-15,-4 18-22 16,1 4-48-16,3 18-28 16,-5-11-29-16,3 11-11 15,3-14-16-15,-1-2-3 16,-1-17-29-16,2-6-36 16,-1-19-26-16,1-4 348 15,-4-13-655-15,-1-14 334 16</inkml:trace>
        </inkml:traceGroup>
        <inkml:traceGroup>
          <inkml:annotationXML>
            <emma:emma xmlns:emma="http://www.w3.org/2003/04/emma" version="1.0">
              <emma:interpretation id="{B017F44B-CF8D-40AD-9D30-7387179ECE6F}" emma:medium="tactile" emma:mode="ink">
                <msink:context xmlns:msink="http://schemas.microsoft.com/ink/2010/main" type="inkWord" rotatedBoundingBox="29499,319 33076,278 33087,1165 29509,120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2633.394">15257-244 570 0,'-9'-7'283'0,"-8"14"22"15,-1 11-130-15,-3 10-29 16,1 6-21-16,0 9-27 15,7-1-33-15,1 3-12 16,8-7-21-16,6-2-23 16,7-11 2-16,11-5-2 0,1-15-2 15,10-8-1-15,-2-12-1 16,9-10 1-16,-7-6-3 16,1-8-1-16,-5-3 0 15,0-12-2-15,-14 5 0 16,-1-12 1-16,-6 3-1 15,-8-7-7-15,-5 13-5 16,-6-6-3-16,-7 15-3 16,-9 5 0-16,1 16 7 0,-9 10 19 15,1 13 21-15,0 12-3 16,9 3 2-16,2 11 2 16,7 0-16-16,11 4-16 15,7-7 5-15,12 4-7 16,10-10-9-16,10-5-32 15,5-4-22-15,9-3-49 16,-8-6-272-16,9-2 63 16</inkml:trace>
          <inkml:trace contextRef="#ctx0" brushRef="#br0" timeOffset="13018.069">15547-334 810 0,'-11'112'285'0,"-1"-49"41"0,-1 0-226 15,0 2-18-15,6-12-37 16,0-8-18-16,5-13-15 16,2-8-1-16,6-19-3 15,1-14-5-15,4-13 5 16,7-10-2-16,-2-6-3 15,4-9-3-15,0 0-2 16,1-7-3-16,-3 2-1 0,2-4-1 16,0 14-1-16,-2 8 0 15,-5 20 13-15,-1 15 20 16,-3 14 10-16,-5 16 13 16,-2 3 4-16,-2 13-7 15,-6-4-18-15,-1 6-9 16,0-11-12-16,-2 5-11 15,2-11-13-15,1 3-39 16,1-14-28-16,-1 1-306 16,3-13 63-16</inkml:trace>
          <inkml:trace contextRef="#ctx0" brushRef="#br0" timeOffset="13383.8307">15877-262 728 0,'4'24'346'0,"1"10"21"0,-1-1-183 16,-4 8-37-16,2-8-60 16,3 4-20-16,-3-6-34 15,3-2-10-15,1-7-10 16,-1-6-4-16,-1-7-4 15,-1-2-1-15,-3-7 0 16,-1-2-7-16,-1 1-3 16,-2-3-5-16,1 0 0 0,-3-1-3 15,-1 1 4-15,-4 1 6 16,-7-1 4-16,2 4 3 16,-51 16 2-16,56 4 1 15,9-2-1-15,2 0 0 16,4-5-3-16,5-4-16 15,6-5-22-15,-1-4-58 16,2-4-303-16,6-1 61 16</inkml:trace>
          <inkml:trace contextRef="#ctx0" brushRef="#br0" timeOffset="11549.9338">14594-245 574 0,'6'-8'269'0,"-3"-1"8"15,1-5-121-15,-4 5-65 16,-4 0-5-16,-3 2-17 15,-11-6-6-15,-65-21-4 16,54 45-6-16,8 3-6 16,1 4-9-16,7 6-3 15,9 6 2-15,8-1-4 16,7 4-2-16,5-5 2 0,4 5-4 16,0-8-6-16,-2 4-2 15,-4-2-8-15,-8 2-6 16,-6-4 1-16,-7 4-2 15,-8-5-2-15,-5-3-5 16,0-1-10-16,-3-9-7 16,3-6-29-16,4-3-29 15,3-7-41-15,8-15-284 16,3-2 60-16</inkml:trace>
          <inkml:trace contextRef="#ctx0" brushRef="#br0" timeOffset="12193.18">14634-215 756 0,'14'-18'264'0,"14"-3"64"16,0-3-222-16,10-1-8 15,0 5-24-15,4 4-16 16,-6 12-23-16,0 8 17 15,-5 8-8-15,-3 10 3 16,-6 5-7-16,-2 9-8 16,-9-3-9-16,-2 3-9 0,-7-7 0 15,-4-2-6-15,-5-11 2 16,-1 2 3-16,1-9 0 16,-4 0-7-16,4-5-2 15,-4-1-2-15,2-1-3 16,7-2-6-16,-1 0-2 15,-3 0-2-15,1 0-1 16,-2 0 2-16,0 0 4 16,-1 0-7-16,1 2-9 15,2 0-23-15,-1 1-13 0,3 3-44 16,1-1-16-16,2 1-258 16,2-1 60-16</inkml:trace>
          <inkml:trace contextRef="#ctx0" brushRef="#br0" timeOffset="11808.9214">14816-673 394 0,'9'-13'405'16,"-1"12"-69"-16,-1 17 6 15,-5 14-198-15,-1 8-38 16,-1 18-11-16,-3 2-36 15,-3 11-22-15,-1-3-17 16,2 8-6-16,-1-11-9 16,1 2-35-16,-1-18-13 15,3-5-53-15,-3-17 9 0,1-7-305 16,1-5 79-16</inkml:trace>
          <inkml:trace contextRef="#ctx0" brushRef="#br0" timeOffset="16244.4301">15917-538 525 0,'11'-21'0'15,"0"-1"537"-15,10 0-479 16,6-1 293-16,8-4-716 15,-1 3 466-15</inkml:trace>
          <inkml:trace contextRef="#ctx0" brushRef="#br0" timeOffset="14053.6189">16076-460 587 0,'9'18'282'16,"0"14"24"-16,-7 8-145 15,-1 20-17-15,-1-3-49 16,0 10-17-16,-5-9-35 15,3 5-11-15,-1-18-16 0,1 0 1 16,4-14-2-16,-1-2-2 16,1-18 3-16,2-4 4 15,-1-13 1-15,-3 5-8 16,2-5-8-16,2-3 1 16,10-21-7-16,39-68-9 15,-33 53-7-15,1-7 1 16,-1 8-6-16,0 1 2 15,-4 16 3-15,-1 14 24 16,-8 21 14-16,0 17 8 16,-7 15 17-16,-5 12 5 15,-4 0-9-15,0 8-4 16,-1-10-5-16,3 1-19 16,4-12-5-16,3-1-3 15,3-11-1-15,3-16 0 0,1-9 2 16,6-18 0-1,1-9-2-15,6-13 0 0,0 2-10 16,3-15-5-16,1 6-6 16,-1-15-8-16,-1 6-1 15,-1-3 4-15,-3 11 4 16,0 9 5-16,-7 20 7 16,-5 21 11-16,-5 18 4 15,-2 12 1-15,-7 11 2 16,1 7 2-16,-2-8-9 15,2-1-8-15,3-5-11 0,3-9-44 16,4-10-34-16,8-4-314 16,2-8 54-16</inkml:trace>
          <inkml:trace contextRef="#ctx0" brushRef="#br0" timeOffset="14284.9135">16792-330 892 0,'-14'0'327'15,"5"12"50"-15,0 19-214 16,0 7-54-16,1 7-31 16,8 2-22-16,6 0-14 15,1-13-11-15,2 4-16 16,0-11 6-16,-3-2-1 15,-6-1-6-15,-2-4-8 0,-7-8-10 16,-2-3-38-16,-2-5-30 16,1-4-28-16,-1-5-333 15,6-4 86-15</inkml:trace>
          <inkml:trace contextRef="#ctx0" brushRef="#br0" timeOffset="14525.134">17029-536 1194 0,'-6'58'359'0,"-3"16"107"15,0-2-314-15,-3 13-95 16,1-17-32-16,2 3-31 15,0-15-41-15,1-4-70 16,1-14 46-16,-4-4-53 16,1-10-304-16,-1-8 70 15</inkml:trace>
          <inkml:trace contextRef="#ctx0" brushRef="#br0" timeOffset="14779.0493">16920-262 509 0,'27'-18'376'16,"-1"2"-33"-16,-3 11-89 15,1 12-56-15,-5 9-73 16,1 9 13-16,-7 4-31 16,0 11-6-16,-8 0-32 0,0-1-12 15,-5-4-17 1,0-1-21-16,2-3-12 0,2-6-41 15,-1-7-32-15,3-4-69 16,3-5 134-16,2-10-468 16,1 1 168-16</inkml:trace>
          <inkml:trace contextRef="#ctx0" brushRef="#br0" timeOffset="14953.9325">17186-457 1328 0,'21'-25'267'16,"3"2"90"-16,-3 1-444 0,-1 8-49 16,-2 3-263-16,-5 4 24 15</inkml:trace>
          <inkml:trace contextRef="#ctx0" brushRef="#br0" timeOffset="15559.1413">17341-440 650 0,'3'162'344'16,"-8"-88"-4"-16,-2-9-149 16,1 0-56-16,3-14-49 15,-3-6-17-15,3-9-26 0,-3-9-10 16,3-9-10-16,3-9-8 15,3-11-5-15,5-12-1 16,2-6-3-16,7-13-4 16,-1-1-7-16,5-11-10 15,1-2-6-15,5-7-5 16,-3 5-3-16,1 2 3 16,-7 15 7-16,-5 12 26 15,-6 16 26-15,-5 17 10 16,-4 14 13-16,-2 7 15 15,-1 4-15-15,-4 7-14 16,0-3-4-16,0-4-9 16,2-6-15-16,-1-1-3 15,3-10-5-15,5-4-2 16,0-8 0-16,3-11 1 16,7-5-1-16,-9 3-2 0,3-1 0 15,1-3-4-15,8-17-2 16,66-70-8-16,-53 59-3 15,1-6-1-15,-9 6 0 16,2 7 1-16,-10 15 8 16,-1 6 9-16,-3 16 7 15,-3 10 7-15,-3 7 3 16,-1 9 4-16,-3 0-6 0,-1 1-4 16,-3-5-7-16,5 1-1 15,-1-6-8-15,1-1-29 16,-1-4-29-16,2-2-34 15,-3-7-29-15,3-2-326 16,-2-6 96-16</inkml:trace>
          <inkml:trace contextRef="#ctx0" brushRef="#br0" timeOffset="15763.7175">17927-363 822 0,'2'20'347'15,"-4"7"32"-15,-3 17-177 16,-2 4-60-16,-6 8-10 0,0-5-43 16,3 5-11-16,2-15-27 15,5 1-19-15,3-12-20 16,7-4-5-16,2-12-46 15,7-7-67-15,2-10-36 16,0-8-316-16,0 2 30 16</inkml:trace>
        </inkml:traceGroup>
      </inkml:traceGroup>
      <inkml:traceGroup>
        <inkml:annotationXML>
          <emma:emma xmlns:emma="http://www.w3.org/2003/04/emma" version="1.0">
            <emma:interpretation id="{84EB2D84-560D-47CA-8145-CE147D8AD801}" emma:medium="tactile" emma:mode="ink">
              <msink:context xmlns:msink="http://schemas.microsoft.com/ink/2010/main" type="line" rotatedBoundingBox="15152,1634 32194,1294 32219,2515 15176,2854"/>
            </emma:interpretation>
          </emma:emma>
        </inkml:annotationXML>
        <inkml:traceGroup>
          <inkml:annotationXML>
            <emma:emma xmlns:emma="http://www.w3.org/2003/04/emma" version="1.0">
              <emma:interpretation id="{E1B17AD7-B631-467E-9872-3A87A9D801C4}" emma:medium="tactile" emma:mode="ink">
                <msink:context xmlns:msink="http://schemas.microsoft.com/ink/2010/main" type="inkWord" rotatedBoundingBox="15163,2187 15594,2178 15595,2224 15164,2233"/>
              </emma:interpretation>
            </emma:emma>
          </inkml:annotationXML>
          <inkml:trace contextRef="#ctx0" brushRef="#br0" timeOffset="17083.5849">41 1186 841 0,'-7'14'297'0,"5"-3"61"0,9 0-229 16,13-4-8-16,9-5-32 15,13-4-5-15,4-2-32 0,9-5-11 16,-7 4-13-16,8 1-33 16,-11 1-41-16,0 3-364 15,-7 3 90-15</inkml:trace>
        </inkml:traceGroup>
        <inkml:traceGroup>
          <inkml:annotationXML>
            <emma:emma xmlns:emma="http://www.w3.org/2003/04/emma" version="1.0">
              <emma:interpretation id="{2A12D660-5102-40DD-8624-905494CAFE63}" emma:medium="tactile" emma:mode="ink">
                <msink:context xmlns:msink="http://schemas.microsoft.com/ink/2010/main" type="inkWord" rotatedBoundingBox="16119,1687 19744,1615 19761,2482 16137,255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252.2484">1514 1232 682 0,'21'-10'260'0,"3"-12"36"16,-1-12-170-16,-1 7-32 16,-6-9-21-16,-2 5-33 15,-4 2-12-15,-7 7-6 16,-5-1-9-16,-3 7 0 0,-4 1 0 15,-4 10 6-15,-1 5 3 16,-1 11 3-16,-3 12 15 16,0 8 13-16,2 16-10 15,2 0-7-15,3 14-7 16,5-7-14-16,8 6-13 16,4-17 0-16,4-3-22 15,5-15-17-15,7-7-41 16,-3-13-24-16,8-10-24 15,-3-4-3-15,3-15-223 16,-5 1 87-16</inkml:trace>
          <inkml:trace contextRef="#ctx0" brushRef="#br0" timeOffset="19105.9758">1831 1029 900 0,'2'30'306'0,"-2"21"54"15,2 8-251-15,-4 8-23 0,6-2-37 16,-3 2-11-16,1-17-17 16,4-3-5-16,4-14-4 15,-4-15 0-15,-1-15-2 16,10-13-1-16,-1-12-2 16,4-12-1-16,4-4-4 15,3-13-7-15,-7 4-4 16,6-12-5-16,-8 3-8 0,4-6 0 15,-4 16 4-15,0 4 3 16,-1 22 10-16,-1 15 22 16,-3 19 6-16,0 17 10 15,-2 9 4-15,-2 12 2 16,-3 0-11-16,1 2-1 16,-1-7-9-16,-3-5 0 15,5-15-7-15,-3-5 0 16,1-15-3-16,5-11-1 15,2-9-1-15,0-8-1 16,1-6-3-16,3-9-1 16,-4-2-3-16,3-11-3 15,0 4-2-15,3-4-1 16,-1 8-1-16,0 5 0 16,0 16 4-16,1 13 2 15,-5 10 3-15,1 13 5 16,-2 8 2-16,-4 12 3 15,-3 4 1-15,-1 10-3 0,1-5-3 16,-4 6-1-16,0-8-3 16,0-5-40-16,0-7-17 15,5-6-41-15,2-11-41 16,4-6-26-16,5-8 11 16,10-8-40-16,-3-6 35 15,10-6 34-15,-1 0 62 0,6 0 63 16,0-1 84-16,2-6 36 15,-10 1 19-15,3-4-19 16,-10-1-32-16,-5-1-18 16,-3 5-27-16,-6-1-6 15,-6 7-13-15,-3 3 8 16,-1 7 0-16,-7 6 9 16,-1 8-1-16,-5 13 7 15,3 11-7-15,-7 13 1 16,2 3-11-16,0 13-3 15,5-5-12-15,4-4-5 16,5-6-13-16,7-3-7 16,6-16-43-16,12-9-49 15,1-13-32-15,10-20-272 16,-1-6 39-16</inkml:trace>
          <inkml:trace contextRef="#ctx0" brushRef="#br0" timeOffset="19380.6116">3055 1020 780 0,'-8'30'317'0,"1"12"28"15,-4 17-180-15,4 6-63 16,-2 2-14-16,2-9-28 16,0-6-11-16,3-19-19 0,6-12-6 15,3-15-14 1,8-15-9-16,1-13-1 0,6-11-3 15,-2-3-4-15,4-9 0 16,-4 2 2-16,5-4 0 16,-1 7 2-16,0 2 1 15,-2 15 1-15,-1 12 5 16,-4 17 2-16,-4 17 5 16,-4 10 4-16,-3 10 0 15,-4 0-4-15,1 2-1 16,5-9-5-16,3-1-31 15,5-8-30-15,11-11-57 16,4-5-290-16,7-9 47 16</inkml:trace>
          <inkml:trace contextRef="#ctx0" brushRef="#br0" timeOffset="19810.6508">3585 1153 639 0,'-5'-23'267'0,"-4"6"34"15,-4 14-134-15,0 12-27 16,-8 16 1-16,1 15-30 16,0 14 4-16,-2-2-31 15,6 6-12-15,9-9-28 16,5-10-11-16,8-12-22 16,12-5-13-16,1-15-11 15,9-10-15-15,-3-12-14 0,4-14-9 16,-6-7 2-16,2-11-2 15,-7 0 13-15,4-8 7 16,-7-1 5-16,3-13 0 16,0 9 5-16,1-15 0 15,-2 10 4-15,1 0 8 16,-4 21 12-16,-3 7 17 16,-6 24 17-16,1 17 18 15,-8 12 2-15,-2 16 6 16,-1 8-1-16,-4 18-12 15,-2 1-15-15,0 19-4 16,1-2-12-16,-1 5-12 16,3-9-5-16,5-2-28 15,3-21-32-15,7-7-40 16,6-17-34-16,3-11-294 16,0-14 73-16</inkml:trace>
          <inkml:trace contextRef="#ctx0" brushRef="#br0" timeOffset="20369.8707">4022 1003 815 0,'-2'26'276'0,"-2"13"69"15,3 8-222-15,-1 13-9 16,-2-4-22-16,4 1-23 15,2-11-26-15,5-5-7 16,2-18-17-16,4-3-7 16,1-11-9-16,6-5 0 15,-2-6-4-15,6-1-2 16,-6-6-11-16,5-4-19 16,-5 0-23-16,4-10-7 15,-6 1-8-15,4-5-6 16,-6 2 3-16,4-9 18 15,-1 1 4-15,-1-8 3 16,-5-1 14-16,7-3 12 16,-7 7-3-16,3 6 9 15,-3 8 8-15,0 10 4 16,-6 6 14-16,-1 10 26 0,-4 11 9 16,0 10 17-1,0 8 6-15,0 11 4 0,0-1-10 16,3 8-7-16,-1-8-12 15,2 3 4-15,1-14-4 16,2 3-7-16,-1-17 10 16,1-2 10-16,-3-6-5 15,1-10 5-15,0-11-5 16,-5 10-8-16,2-3-15 0,5-15-9 16,28-72-10-16,-19 47-3 15,0 0-10-15,4-6-36 16,0 9-35-16,7-4 94 15,-4 9-460-15,-1 9 158 16</inkml:trace>
          <inkml:trace contextRef="#ctx0" brushRef="#br0" timeOffset="17926.8481">1039 1480 663 0,'-5'7'210'0,"-4"-5"55"16,3-2-181-16,4-2 5 15,1 0-19-15,-1-2 5 16,0-1-16-16,0-2-4 15,-1-17-10-15,-3-75-2 0,12 54-13 16,1-11-5 0,-2 0-3-16,4-7-13 0,-3 9-4 15,6-4-2-15,-3 11-3 16,4 6-2-16,0 15 1 16,5 14 1-16,-9 17 2 15,1 24 4-15,1 13 2 16,-5 28 3-16,-1 11 2 15,0 17-3-15,1-8-5 0,-1 0 0 16,6-23-4-16,-4-15 7 16,4-25 11-16,0-16 19 15,0-20 4-15,1-18 5 16,1-7-9-16,5-19-8 16,-3-3-19-16,4-9-3 15,-1 1-4-15,1-16 0 16,0 10-1-16,3-11-1 15,1 8 0-15,3-1-1 16,-6 15-2-16,-2 5-16 16,-4 18-12-16,-5 9-33 15,-3 16-23-15,-5 11-50 16,-1 12-262-16,-3 15 65 16</inkml:trace>
        </inkml:traceGroup>
        <inkml:traceGroup>
          <inkml:annotationXML>
            <emma:emma xmlns:emma="http://www.w3.org/2003/04/emma" version="1.0">
              <emma:interpretation id="{95C49873-0A69-4E76-A08B-24C7F74440CC}" emma:medium="tactile" emma:mode="ink">
                <msink:context xmlns:msink="http://schemas.microsoft.com/ink/2010/main" type="inkWord" rotatedBoundingBox="20393,1717 22239,1680 22253,2395 20408,2432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3691.5196">5269 1072 480 0,'2'-6'203'0,"1"1"29"16,1-2-121-16,-2 0-9 15,1-1-12-15,1 1 9 16,-2 2-14-16,-1 3 12 15,1 2-1-15,0 5-9 0,5 31-19 16,6 80-7-16,-13-60-19 16,0 3-11-16,0-15-12 15,0-6 1-15,-2-13-3 16,2-5 2-16,0-13 8 16,-4-7 2-16,4-9-4 0,0 5-1 15,0-3-10 1,0-15-7-16,15-70-4 0,-6 51-2 15,2-1 0-15,5-1-7 16,0 3-9-16,4-1-30 16,2 7-27-16,1 3-21 15,-1 9-11-15,1 10-35 16,-1 8-17-16,0 8-190 16,-3 7 33-16</inkml:trace>
          <inkml:trace contextRef="#ctx0" brushRef="#br0" timeOffset="24100.8918">5752 994 335 0,'8'-11'310'16,"-5"2"-52"-16,-5 0 6 16,1 6-161-16,-1 3-4 15,0 0-29-15,-3 2 9 16,-3 1-10-16,-3 17 12 15,-68 79-7-15,57-39 0 0,8-2-22 16,3-2-10-16,13-13-20 16,9-9-5-16,9-10-8 15,9-12-2-15,3-6-3 16,6-17 0-16,0-4-4 16,-4-15-1-16,-5-8-3 15,-2-11-1-15,-9 9 1 16,-5-7 2-16,-8 11 0 0,-1 2 2 15,-6 11 0-15,-5 1-1 16,-1 11 1-16,-1 8 0 16,-1 8 1-16,-3 11 3 15,2 8 0-15,-1 14 1 16,-1 3 0-16,4 8-2 16,3-4-3-16,6 0-40 15,9-11-42-15,8-5-41 16,1-16-272-16,9-6 36 15</inkml:trace>
          <inkml:trace contextRef="#ctx0" brushRef="#br0" timeOffset="24551.3235">6212 1023 717 0,'-3'-12'278'0,"-6"4"37"15,-7 8-165-15,-1 9-21 16,-8 13-17-16,0 5-25 16,-4 22-7-16,2 1-20 15,2 8-20-15,7-6-12 16,7-3-8-16,11-20-9 16,11-6-5-16,5-12-6 15,11-20-1-15,0-7-5 16,7-11-4-16,-5-13-13 0,5-14-4 15,-7 7 1-15,1-11 3 16,-10 4 2-16,3-3 10 16,-10 4 1-16,4-10-4 15,-5 9 1-15,1-2 1 16,-4 16 4-16,1 8 4 16,-8 19 18-16,-6 15 12 15,-1 16 4-15,-6 15 3 16,1 8 0-16,-3 15-11 15,4-2-12-15,2 15-1 16,2-6-5-16,4 9-23 16,4-9-17-16,5 0-38 15,5-16-19-15,7-11-32 16,5-16-256-16,6-14 79 16</inkml:trace>
          <inkml:trace contextRef="#ctx0" brushRef="#br0" timeOffset="24979.1612">6577 1056 625 0,'2'-26'248'16,"-4"5"31"-16,-3 8-141 15,-6 9 13-15,0 15-31 16,-9 13-9-16,0 10-4 0,4 18-31 16,-4-3-29-16,8 7-9 15,6-9-13-15,6-6-14 16,4-17-7-16,12-8-1 15,0-16-7-15,11-20-15 16,-1-9-6-16,2-17-9 16,-1-5-3-16,-1-9 3 15,-6 8 12-15,3-2 4 16,-3 7 8-16,-2-11 2 16,0 6 0-16,0-6 0 15,-5 8 3-15,-1 6 9 16,-5 19 6-16,-3 11 19 15,-6 19 9-15,-3 17 10 16,-4 8-6-16,-6 19 3 16,-1 5-13-16,-4 9-5 15,4 2-7-15,-2 13-5 0,4-8-6 16,1 6-3 0,8-13-37-16,3-9-35 15,5-17-16-15,8-16-51 0,4-15 536 16,3-19-786-16,2-5 434 15</inkml:trace>
          <inkml:trace contextRef="#ctx0" brushRef="#br0" timeOffset="25225.5882">6896 933 848 0,'-9'40'300'0,"-7"16"39"16,3 1-228-16,3 15 2 15,2-16-38-15,10 2-4 16,4-22-11-16,8-7-4 16,2-20-21-16,10-11 1 15,-5-12-9-15,8-15 0 16,-2-7-10-16,4-15-6 16,-6 5-14-16,0-10-33 15,-7 9-27-15,-1-7-363 16,-1 12 79-16</inkml:trace>
        </inkml:traceGroup>
        <inkml:traceGroup>
          <inkml:annotationXML>
            <emma:emma xmlns:emma="http://www.w3.org/2003/04/emma" version="1.0">
              <emma:interpretation id="{6E080397-81AD-4663-ABE4-96B039D1B644}" emma:medium="tactile" emma:mode="ink">
                <msink:context xmlns:msink="http://schemas.microsoft.com/ink/2010/main" type="inkWord" rotatedBoundingBox="22742,1483 25508,1427 25528,2428 22761,2483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8816.734">9110 585 630 0,'0'5'444'15,"-3"19"-104"-15,-10 24-98 16,1 14-111-16,-6 17-106 16,0 2 58-16,-4 18-10 15,4-3-30-15,2 7-10 16,7-18-17-16,-2-6-6 15,7-23-7-15,2-18 0 0,4-22-1 16,4-19 2-16,3-14-5 16,5-21-7-16,2-14-3 15,10-22-8-15,-1 0-3 16,5-18-1-16,1 9 7 16,5 2 2-16,-5 21 7 15,-4 12 4-15,-9 22 7 0,-9 17 13 16,-5 18 3-16,-10 13 4 15,-5 7-1-15,-3 9-2 16,-2 0-13-16,-4 3-2 16,4-8-4-16,1 1-25 15,10-12-23-15,3-8-60 16,7-7 99-16,8-8-411 16,1-9 135-16</inkml:trace>
          <inkml:trace contextRef="#ctx0" brushRef="#br0" timeOffset="29286.9935">9471 776 582 0,'-28'22'375'15,"0"12"-24"-15,-6 11-58 0,2 7-150 16,1 15-33-16,8-2-34 15,6 4-22-15,10-12-27 16,9-6-27-16,7-19 7 16,9-14 8-16,7-16-13 15,8-13-5-15,-1-10-4 16,6-14-9-16,-5-4-2 16,-1-6-5-16,-3 1 4 15,-2-1 2-15,-4 9 6 0,-1-4 0 16,-6 6 3-16,-5-2 1 15,-4 11 2-15,-5 3 5 16,-4 13 6-16,-5 9 12 16,-2 11 6-16,-5 11 11 15,-3 5 1-15,-2 12 2 16,-5 3-5-16,3 10-2 16,1-3-8-16,7 1-6 15,6-10-5-15,14-7-6 16,6-12-25-16,10-15-30 15,6-14-20-15,3-15-41 16,1-6-22-16,7-16-17 16,-4 4 9-16,0-8-87 15,-4 2-96-15,-3-7 11 16</inkml:trace>
          <inkml:trace contextRef="#ctx0" brushRef="#br0" timeOffset="29686.5336">9939 595 516 0,'3'-10'373'0,"-6"15"-39"15,-10 17-43-15,-1 14-153 16,-8 16-5-16,-1 4-42 16,-4 14-3-16,3-1-24 15,2 7-9-15,8-9-22 16,7-2-9-16,9-20-15 0,8-7-10 16,7-22-7-16,11-18-22 15,1-14-9-15,9-19-16 16,-2-6-1-16,6-11-6 15,-8 3 12-15,2-12 5 16,-3 5 10-16,3-11-6 16,-6 2-2-16,5-16 11 15,-5 7 4-15,-1 0 4 16,-11 18 26-16,-3 18 37 16,-12 32 13-16,-3 34 16 15,-9 18 17-15,-5 23 5 16,-2 3-8-16,-6 13-15 15,-1-15-11-15,-1 12-15 16,4-10-16-16,0 9-14 16,11-11-16-16,2 6-30 15,5-13-28-15,-1-7-54 16,1-20-31-16,-7-12-286 16,2-17 69-16</inkml:trace>
          <inkml:trace contextRef="#ctx0" brushRef="#br0" timeOffset="29928.7817">9998 852 890 0,'44'-22'197'0,"-1"4"91"0,2 7-237 15,-9 13 5-15,-3 9 13 16,-10 9 16-16,-1 9 9 15,-4 3-22-15,-6 4-10 16,-4-2-14-16,-3 3-20 16,-5-7-21-16,4 3-45 15,-1-6-41-15,3-11-312 16,3-7 49-16</inkml:trace>
          <inkml:trace contextRef="#ctx0" brushRef="#br0" timeOffset="27527.1002">7620 983 494 0,'13'-68'222'0,"-10"52"31"15,-3 1-123-15,6 8-2 16,-1 5-26-16,2 11 4 16,-7-7-9-16,2 3-13 15,5 28-18-15,19 72-5 16,-21-55-18-16,4 2-26 15,2-8 3-15,3-5 3 16,-1-13 0-16,1-12 8 16,1-10 8-16,-1-15 5 15,1-9-2-15,1-12-9 16,2-1-14-16,0-16-6 16,-4 8-8-16,6-4-7 15,-2 5 3-15,0-3 0 16,-3 8-3-16,1-4-20 15,-3 8-15-15,1 0-33 16,-3 8-19-16,2 1-43 16,-6 11-24-16,0 1-227 0,-7 2 55 15</inkml:trace>
          <inkml:trace contextRef="#ctx0" brushRef="#br0" timeOffset="27846.6321">8031 843 504 0,'53'65'233'16,"-19"-60"27"-16,-5-7-101 0,5-1-36 16,-5-8-27-16,0-4-16 15,-7-1-22-15,-1-4-22 16,-6 2 1-16,-5 2-3 16,-6 2-2-16,-2 3-9 15,-8 2-7-15,-4 2 1 16,-3 3-5-16,-7 6-1 15,0 7 5-15,-7 7 13 16,2 11 3-16,-6 9 5 16,4 4-2-16,2 9-4 15,5-3-14-15,4 9-7 16,11-7-8-16,5 1-14 16,5-9-14-16,9-4-36 15,8-16-24-15,7-13 10 16,0-14-299-16,9-15 95 15</inkml:trace>
          <inkml:trace contextRef="#ctx0" brushRef="#br0" timeOffset="28410.0221">8441 832 851 0,'-5'22'307'0,"-4"5"46"0,0 10-216 16,0 3-42-1,1 9-15-15,1-8-28 0,4 6-1 16,-1-11-11-16,0-5 1 16,2-15-10-16,2-5 1 15,0-13-9-15,4-8-4 16,-4 6-8-16,2-1-2 16,3-10-9-16,12-25-3 15,26-52-12-15,-21 47-11 16,-3 2-8-16,8-11-14 15,0 0-9-15,10-11-5 16,-1 3 9-16,0-6 6 16,-7 12 17-16,-6 14 10 15,-10 21 15-15,-6 26 35 16,-11 20 7-16,-5 22 15 16,-9 6 7-16,-5 13 10 15,-6-4-20-15,2 10-9 16,5-9-14-16,8 0-6 15,7-12-10-15,10-12-9 0,12-13 3 16,6-14 0-16,3-13 0 16,1-12-2-16,-2-7-2 15,-5-5-2-15,-3-4-3 16,-1 2-2-16,-1 7 3 16,-4 2 0-16,-4 9-1 15,-1 11 2-15,-6 9 2 16,0-10 0-16,1 5 1 0,-1 15 3 15,-4 66-8-15,12-53-33 16,1-7-27-16,4-7-42 16,5-7-34-16,6-15-275 15,-2-9 72-15</inkml:trace>
          <inkml:trace contextRef="#ctx0" brushRef="#br0" timeOffset="30161.8156">10383 731 814 0,'-8'-6'258'0,"5"6"32"0,-1 2-322 16,4-2-229-16,0 2 1 15</inkml:trace>
        </inkml:traceGroup>
        <inkml:traceGroup>
          <inkml:annotationXML>
            <emma:emma xmlns:emma="http://www.w3.org/2003/04/emma" version="1.0">
              <emma:interpretation id="{EE150A98-0558-4D30-B7A2-D0AFC4FA5216}" emma:medium="tactile" emma:mode="ink">
                <msink:context xmlns:msink="http://schemas.microsoft.com/ink/2010/main" type="inkWord" rotatedBoundingBox="26079,1784 26805,1769 26822,2622 26096,263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1753.3564">11252 917 109 0,'-1'-8'375'0,"-3"1"-120"0,-1 0-50 16,-3 0 89-16,-1 1-174 16,-21 3-5-16,-55 17-23 15,47 22 2-15,4 6-16 16,-4 12-16-16,14-5-9 15,6 5-3-15,15-9-32 16,6-4-21-16,15-15 7 16,4-8-7-16,5-15-8 0,6-13 14 15,1-12 13-15,6-14-18 16,-3-6-7-16,5-6-4 16,-6 4 0-16,-2-1 1 15,-5 7 2-15,4 0 4 16,-8 8 1-16,2-3-1 15,0 10-1-15,4-1-1 16,-6 4 1-16,-2 4 0 16,1 5 4-16,-10 4 0 15,-3 4 2-15,-4 3 0 16,-1 3 0-16,-8-3 3 16,0 0 1-16,0 2 5 15,-1 0 4-15,-3 1 6 16,-3 3 0-16,-16 15 5 15,-54 64-3-15,48-45 0 16,9-4-6-16,6 2-4 16,9-7-4-16,7-3-4 0,11-9-3 15,9-12-7-15,5-9-8 16,11-9-13-16,-2-7-4 16,4-9-7-16,-5 4 5 15,-1-6 4-15,-10 2 14 16,-1-2 5-16,-1 7 8 15,-9 0 5-15,-2 10 5 16,-5 8 23-16,-6 13 11 0,-13 16 21 16,3 12 8-16,-12 22 9 15,4 11-18-15,-7 17-7 16,8-4-19-16,-7 6-10 16,6-16-13-16,1-2-5 15,6-17-9-15,2-9-36 16,11-14-25-16,4-11-64 15,5-13-63-15,7-11-247 16,0-1 33-16</inkml:trace>
        </inkml:traceGroup>
        <inkml:traceGroup>
          <inkml:annotationXML>
            <emma:emma xmlns:emma="http://www.w3.org/2003/04/emma" version="1.0">
              <emma:interpretation id="{0DD9ECC0-D990-4CD3-8D99-23339432ED4C}" emma:medium="tactile" emma:mode="ink">
                <msink:context xmlns:msink="http://schemas.microsoft.com/ink/2010/main" type="inkWord" rotatedBoundingBox="27518,1404 29497,1365 29518,2434 27540,2473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7567.8969">12810 803 395 0,'3'32'151'15,"-3"1"434"-15,-1 7-313 16,1-2 100-16,-4-1-321 16,0-4-19-16,-1-2 0 15,1-8-10-15,-1-7 0 16,1-5-4-16,2-11-1 16,6-7-3-16,-4 3-12 15,2-1-12-15,3-2-12 16,10-11 9-16,64-65 8 15,-48 56-9-15,5-4 6 16,-2 2 7-16,4-3-12 16,-5 4-14-16,1 1 20 15,-11 9 4-15,-3 6 2 16,-7 5 2-16,-8 5 6 16,-8 5 4-16,-6 6 5 15,7-9 3-15,-2 4 5 16,-1 1 1-16,-15 24 3 15,-36 58-3-15,34-47 1 0,4-4-6 16,4 5-4-16,7-5-8 16,3 2-13-16,8-5-17 15,6-8-33-15,7-11-21 16,8-6-45-16,6-12-13 16,3-12-30-16,-2-8-119 15,-1-8-60-15,-2-3-23 16</inkml:trace>
          <inkml:trace contextRef="#ctx0" brushRef="#br0" timeOffset="37761.4322">13349 787 751 0,'6'-7'317'15,"-8"10"31"-15,-4 12-169 16,-3 3-60-16,-3 11-12 16,1 1-37-16,-2 6-11 15,2-7-22-15,8 4-7 16,5-10-15-16,7-7-6 15,5-7-8-15,11-7-10 16,-5-7-10-16,2-4-2 16,-4 0 0-16,0 1-3 15,-7 7 10-15,-2 10 11 16,-6 7 3-16,-3 16 3 16,-3 8 5-16,-4 16 0 15,-2 0-1-15,0 5-7 16,1-8-12-16,1-1-32 15,2-18-33-15,-1-1-38 16,5-15 546-16,1-16-811 0,5-10 448 16</inkml:trace>
          <inkml:trace contextRef="#ctx0" brushRef="#br0" timeOffset="38070.0387">13773 590 644 0,'8'2'381'16,"-12"12"-23"-16,-5 15-88 15,-2 11-157-15,-2 12-9 16,-3-1-42-16,-5 12-11 16,-1-5-23-16,0 8-8 15,2-10-11-15,2 6-21 16,9-12-23-16,2 3-43 15,7-17-27-15,4-13-49 16,5-17-238-16,5-17 61 16</inkml:trace>
          <inkml:trace contextRef="#ctx0" brushRef="#br0" timeOffset="38506.1718">13690 895 796 0,'40'-23'194'0,"11"1"69"16,-3 7-208-16,1 5 15 16,-11 10 4-16,-2 5 17 15,-11 10 7-15,-3 6-6 16,-8 4-21-16,1 8-10 16,-8-4-21-16,2 9-11 15,-4-4-18-15,-3 4-20 0,0 0-23 16,-4-2-50-16,0-5-52 15,-5-12-50-15,4-4-192 16,3-13 21-16</inkml:trace>
          <inkml:trace contextRef="#ctx0" brushRef="#br0" timeOffset="38241.3579">14004 592 861 0,'0'22'362'16,"-7"15"6"-16,-2 9-232 16,-4 13-13-16,1 2-47 15,-6 8-49-15,1-8 12 16,-2 10-10-16,4-4-17 16,-3 3-18-16,2-5-20 0,-2-2-40 15,7-16-27-15,-3-13-41 16,-1-14-262-16,1-16 67 15</inkml:trace>
          <inkml:trace contextRef="#ctx0" brushRef="#br0" timeOffset="39200.8047">14078 1079 639 0,'-32'79'304'15,"26"-50"10"-15,6-3-160 0,6 4-37 16,-1-12-41-16,10 2-21 15,1-11-21-15,6-9-5 16,-1-11-11-16,4-8-11 16,-1-7 0-16,5-8-3 15,-6 0-4-15,4-10-5 16,-3 7-2-16,-1-7-7 16,-5 8-2-16,2-2 0 15,-5 11 1-15,-3 4 4 16,-5 10 7-16,-3 8 12 15,-6 12 11-15,-5 11 11 16,-4 5 4-16,-3 12 10 16,-3 3-6-16,-1 8-3 15,4 0-10-15,1 8-4 16,4-7-9-16,6-4-29 0,5-12-33 16,1-12-338-16,8-10 78 15</inkml:trace>
          <inkml:trace contextRef="#ctx0" brushRef="#br0" timeOffset="37012.9024">12510 716 428 0,'22'-68'195'0,"-19"53"29"0,1 1-108 16,1 3 14 0,-5 0-31-16,4 9 5 0,-6 2-16 15,0 2 11-15,1 2-13 16,-7 27 10-16,-17 75-16 16,9-39-7-16,0 0-21 15,-2 8-9-15,5-10-19 16,2 6-5-16,2-12-7 15,0-5-6-15,2-19-2 16,3-10 4-16,1-18 1 0,8-16 1 16,4-14-1-16,4-13-1 15,1-10-4-15,10-6-4 16,-3 2-2-16,10-8-3 16,0 9-3-16,7-1-1 15,-2 8 1-15,2 8-1 16,-11 14 4-16,0 13 0 15,-11 12 7-15,-3 13 4 16,-10 4 3-16,-5 10 5 16,-3-1 1-16,-11 5-2 15,-6-5-4-15,-3 5-1 16,-4-5-1-16,-2 3-1 16,2-9-3-16,-1-3 1 15,6-6-4-15,4-7-19 16,4-7-15-16,5-6-15 15,8-5-45-15,1-9-51 16,6 0-239-16,8-9 3 0,4 0-120 16</inkml:trace>
          <inkml:trace contextRef="#ctx0" brushRef="#br0" timeOffset="53094.8095">12620 547 246 0,'0'-7'137'0,"-2"-1"-3"0,2 1-24 16,0 0-73-16,0 1 4 15,0-1 1-15,0 2-2 16,0-2-4-16,0-1 2 16,0 3-1-16,0 0 15 15,0-1-9-15,0 1 2 16,0-1 2-16,0-1-4 16,0 0-16-16,0 0 5 15,0-1-3-15,0 1 3 16,2 0 9-16,-2 2 5 15,0-1-2-15,0 3 6 16,0 1-6-16,0 2-5 16,0 3 0-16,-2 5 0 15,-1 19-10-15,-12 63-1 16,6-61-7-16,4 3-7 16,1-1-8-16,-1 0-3 15,5-2-13-15,2 1-9 0,-2-1-320 16,3 11 95-16</inkml:trace>
        </inkml:traceGroup>
        <inkml:traceGroup>
          <inkml:annotationXML>
            <emma:emma xmlns:emma="http://www.w3.org/2003/04/emma" version="1.0">
              <emma:interpretation id="{46621506-B618-4AB0-9F1F-0015BA964E75}" emma:medium="tactile" emma:mode="ink">
                <msink:context xmlns:msink="http://schemas.microsoft.com/ink/2010/main" type="inkWord" rotatedBoundingBox="30040,1445 32196,1402 32218,2507 30062,2550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0738.5262">15374 751 1079 0,'-6'0'294'0,"3"3"77"16,5 1-300-16,-2-4-44 16,0 0-21-16,0 2-27 15,1 0-50-15,1-1-71 16,2 1-69-16,-1 0-152 15,5 0-22-15</inkml:trace>
          <inkml:trace contextRef="#ctx0" brushRef="#br0" timeOffset="40983.2541">15690 498 388 0,'-6'24'527'0,"1"17"-133"15,-8 10-217-15,-7 17 250 16,1 1-314-16,-9 12-16 16,3-5-39-16,-2 8-15 15,7-6-16-15,-3 5-17 16,7-13-31-16,1 1-33 16,2-21-32-16,6-10-45 15,7-18-27-15,7-17-272 16,1-16 76-16</inkml:trace>
          <inkml:trace contextRef="#ctx0" brushRef="#br0" timeOffset="41230.8847">15955 424 578 0,'-7'58'435'0,"-8"1"-63"16,-3 8-35-16,4 0-208 16,-4 5-14-16,0-14-39 0,-4 7-14 15,0-6-25-15,-5 6-7 16,6-3-11-16,1 6-27 16,2-12-20-16,5 2-52 15,8-13-34-15,3-13-332 16,6-12 74-16</inkml:trace>
          <inkml:trace contextRef="#ctx0" brushRef="#br0" timeOffset="40599.0427">14919 982 836 0,'38'-27'251'0,"5"5"70"0,4 7-214 16,-5 8-20-16,-3 9 13 16,-8 14-1-16,-7 13-15 15,-6 4-23-15,-8 12-13 16,-8 0-15-16,-4 9-16 15,1-7-10-15,-5 3-23 16,3-10-20-16,1-9-67 16,2-11 357-16,2-18-665 15,5-13 314-15</inkml:trace>
          <inkml:trace contextRef="#ctx0" brushRef="#br0" timeOffset="40267.7648">15024 724 315 0,'38'-67'288'0,"-27"56"-27"16,-2 6-19-16,-2 5-81 15,-4 10-24-15,-4-8-4 16,-1 4-25-16,-11 46 1 16,-18 67-32-16,12-41-16 15,4-3-18-15,1 14-19 16,7-15-18-16,1 3-30 15,4-15-15-15,1-6-11 16,-1-22-13-16,0-9-201 16,-4-17-103-16,3-3-24 15</inkml:trace>
          <inkml:trace contextRef="#ctx0" brushRef="#br0" timeOffset="42094.1648">16004 955 798 0,'-13'25'395'0,"-1"13"-7"15,-3 0-192-15,3 9-72 16,14-6-49-16,9-3-51 0,7-11-2 16,15-11-7-16,5-10-7 15,4-12-1-15,-4-10-1 16,-2-11-2-16,-12 7-2 16,-12-11-23-16,-8 6-19 15,-11-2-31-15,-7 5-29 16,-9-3 0-16,-8 5 17 15,-5-5 13-15,2 7 30 16,-2-2 31-16,6 2 2 0,7 2 8 16,7 3 10-16,9-3 2 15,14 2-1-15,13-3-1 16,9 1-3-16,16 2-7 16,4 3-1-16,7 0 0 15,-5 4 1-15,4 1 8 16,-10 1 8-16,-2 0 12 15,-5 1 4-15,1 2 10 16,-9-1-3-16,1 1 2 16,-11 2-4-16,0 0 3 15,-9 2 3-15,-3 1 7 16,-8 6-1-16,0-7 1 16,-1 2 3-16,-5 3-3 15,-13 22-10-15,-64 64-5 16,58-55-8-16,5 2-10 15,10-6-10-15,4-5-8 16,7-7-9-16,10-9-29 0,5-13-15 16,9-9-30-16,5-10-7 15,6-6-9-15,-5-2 27 16,1-4 12-16,-8 3 31 16,3-7 10-16,-9 1 14 15,1 2 7-15,-6 8 10 16,-4 4 5-16,-5 11 38 15,-4 18 31-15,-5 11 23 0,-10 14 0 16,-1 10-1-16,-3 19-18 16,-3 2-11-16,3 14-11 15,1-3-36-15,2 3-5 16,1-14-19-16,3-2-27 16,5-19-33-16,0-6-12 15,5-13-29-15,8-11-47 16,1-12-39-16,10-11-35 15,3-11-223-15,9-7 54 16</inkml:trace>
          <inkml:trace contextRef="#ctx0" brushRef="#br0" timeOffset="42304.4873">16700 900 867 0,'-20'53'339'0,"-1"3"37"16,3 10-204-16,12-4-66 16,6-6-16-16,7-15-34 15,13-12-10-15,6-14-1 16,8-19 3-16,0-12-9 16,9-17-2-16,-3-5-2 15,2-12-19-15,-8 1-9 16,4-5-2-16,-9 3-30 0,0-8-60 15,-8 5-55-15,3-4-317 16,-8 4 29-16</inkml:trace>
        </inkml:traceGroup>
      </inkml:traceGroup>
      <inkml:traceGroup>
        <inkml:annotationXML>
          <emma:emma xmlns:emma="http://www.w3.org/2003/04/emma" version="1.0">
            <emma:interpretation id="{2DD3E1F1-B058-432F-84B5-9ED83DED7239}" emma:medium="tactile" emma:mode="ink">
              <msink:context xmlns:msink="http://schemas.microsoft.com/ink/2010/main" type="line" rotatedBoundingBox="15215,2821 32731,2524 32750,3679 15234,3975"/>
            </emma:interpretation>
          </emma:emma>
        </inkml:annotationXML>
        <inkml:traceGroup>
          <inkml:annotationXML>
            <emma:emma xmlns:emma="http://www.w3.org/2003/04/emma" version="1.0">
              <emma:interpretation id="{B97E27A6-11A2-41F4-8E21-C2DD061370EA}" emma:medium="tactile" emma:mode="ink">
                <msink:context xmlns:msink="http://schemas.microsoft.com/ink/2010/main" type="inkWord" rotatedBoundingBox="15221,3217 15751,3208 15752,3255 15222,3263"/>
              </emma:interpretation>
            </emma:emma>
          </inkml:annotationXML>
          <inkml:trace contextRef="#ctx0" brushRef="#br0" timeOffset="43170.5629">119 2216 722 0,'-7'2'293'0,"-1"0"21"16,3-1-185-16,-1 1-12 16,3 0-34-16,3 0 15 15,3 0 0-15,17 1 12 0,27 1-14 16,63 3-4-16,-54-7-29 15,4 4-15-15,-11-4-25 16,-1 1-10-16,-17-1-11 16,0 0-32-16,-8-1-31 15,-5 1-75-15,-3 0-325 16,4 7 54-16</inkml:trace>
        </inkml:traceGroup>
        <inkml:traceGroup>
          <inkml:annotationXML>
            <emma:emma xmlns:emma="http://www.w3.org/2003/04/emma" version="1.0">
              <emma:interpretation id="{354649D9-10A7-4E8D-9CB3-032F21AB5472}" emma:medium="tactile" emma:mode="ink">
                <msink:context xmlns:msink="http://schemas.microsoft.com/ink/2010/main" type="inkWord" rotatedBoundingBox="16297,2872 17540,2851 17552,3569 16310,3590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76424.6128">1582 2225 699 0,'-2'-9'257'0,"1"2"45"16,-3 7-191-16,2 0-18 15,0 2-43-15,-1 1 27 16,-3 4-17-16,-14 31 6 15,-23 54 4-15,31-50 8 16,6-6-42-16,6 2-6 16,6-8-16-16,6 1-3 15,6-6-6-15,7-7-1 16,3-10-1-16,4-14-1 16,0-8 0-16,6-13-2 15,-2 0-1-15,2-9 0 0,-5 1-2 16,-2-4-5-16,-8 4 0 15,0-6-1-15,-6 8 0 16,-5 3 0-16,-4 6 5 16,-8 3 0-16,-4 8 3 15,-5 4 0-15,3 7 1 16,-6 6 1-16,1 5 3 16,-9 7 6-16,4 6 2 15,-8 8 8-15,1 3 1 16,1 10 3-16,4-5-2 0,2 3-1 15,7-4-7-15,4-1-4 16,6-9-4-16,10 0-5 16,7-9-3-16,9-7-14 15,4-11-9-15,7-13-7 16,0-9-23-16,3-7-21 16,-6-5-12-16,3-7-11 15,-6 3-6-15,-5-9-12 16,-3 4 0-16,1-12-196 15,-7 7 50-15</inkml:trace>
          <inkml:trace contextRef="#ctx0" brushRef="#br0" timeOffset="77427.1638">1820 2247 472 0,'0'-6'314'0,"0"1"-70"0,-1-2-79 16,-1 1-80-16,-2 1-73 15,-1-1 47-15,-2 1-3 16,-8-1-18-16,-12-1-6 16,-52-2-14-16,53 20-21 15,5 5-5-15,4 4-293 16,10 4 84-16</inkml:trace>
          <inkml:trace contextRef="#ctx0" brushRef="#br0" timeOffset="76769.6327">2181 1920 657 0,'2'-13'280'16,"-4"15"33"-16,-7 18-141 16,0 12-46-16,-7 14 0 15,2 4-19-15,-10 13-13 0,4-3-21 16,-3 7-2-16,7-6-22 15,1-1-23-15,8-14-5 16,7-2-8-16,7-17-11 16,8-9-7-16,3-15-8 15,5-10-14-15,0-11-8 16,6-11-10-16,-2-5 1 16,2-9-3-16,-2-2 12 15,0-8 0-15,-5 3 9 0,0-10 0 16,-1-3 8-16,1-6 3 15,-4 8 5-15,-2 3 6 16,-5 17 7-16,-2 19 19 16,-5 20 10-16,-6 26 15 15,-3 16 5-15,-4 16 7 16,-6 3-12-16,-1 10-4 16,-2-10-10-16,-2 4-11 15,4-9-14-15,0 2-2 16,3-9-14-16,4-3-37 15,3-14-16-15,3-6-35 16,1-12-28-16,2-8 462 16,0-11-722-16,-2 5 398 15</inkml:trace>
          <inkml:trace contextRef="#ctx0" brushRef="#br0" timeOffset="76954.4666">2044 2176 865 0,'2'-9'301'16,"11"-3"52"-16,5-1-238 16,12 0-24-16,5 1-41 15,13-5-12-15,-4 3-21 16,4 0-40-16,-6-1-37 16,-2 4-29-16,-12 11-280 15,-8-1 54-15</inkml:trace>
          <inkml:trace contextRef="#ctx0" brushRef="#br0" timeOffset="75362.3964">1214 2131 541 0,'-2'-7'240'16,"0"0"36"-16,2-1-101 15,0 3-28-15,0 1-42 16,0 4-18-16,-1 2-15 16,-1 5-23-16,-5 35-26 15,-8 55 24-15,10-44-10 16,3-8-19-16,2 2-6 16,-2-9-8-16,2-4-4 15,2-9-23-15,0-9-21 16,-4-10-39-16,4-10-283 0,0-7 61 15</inkml:trace>
          <inkml:trace contextRef="#ctx0" brushRef="#br0" timeOffset="75791.8">1310 2005 1081 0,'23'-2'277'0,"6"15"92"16,-9-1-316-16,-2 8-5 15,-4 4-21-15,-3 3-4 16,-7-4-12-16,-4 6-1 16,-6-6-5-16,-6 3-1 15,-3-6-1-15,-3 1-1 16,-2-3 1-16,-1-2-2 15,5-3 0-15,-6-2 1 16,4-4-1-16,-4-5-2 16,4-2 1-16,0 2 0 15,5 0-2-15,3 1 0 16,6 4 1-16,0 6 4 16,8 0 5-16,1 3 11 15,4 2 10-15,6 2 2 16,-1-2-3-16,4 2-4 15,0 0-10-15,0-2-9 0,-3-2-6 16,1-2-25-16,-1-1-25 16,-5-6-38-16,1-3-32 15,2-6-292-15,-2-7 74 16</inkml:trace>
        </inkml:traceGroup>
        <inkml:traceGroup>
          <inkml:annotationXML>
            <emma:emma xmlns:emma="http://www.w3.org/2003/04/emma" version="1.0">
              <emma:interpretation id="{46DA7F0E-45FC-480B-84D9-8BAD41DBC594}" emma:medium="tactile" emma:mode="ink">
                <msink:context xmlns:msink="http://schemas.microsoft.com/ink/2010/main" type="inkWord" rotatedBoundingBox="17944,2790 19831,2758 19850,3897 17964,3929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79582.4124">3345 2440 641 0,'22'-36'251'0,"8"0"27"16,-1 10-168-16,4 6 36 16,-8 13-29-16,4 13 10 15,-9 10-8-15,-4 7-5 16,-2 6-52-16,-4 4-11 0,-3-3-21 16,-2 6-6-16,-3-7-6 15,0-3-2-15,-4-8-411 16,2-4 412-16,-4-9-1 15,4-14-2-15,2-7-2 16,7-13 408-16,4-5-416 16,8-11-2-16,7 2-3 15,4-1-2-15,4 6 1 0,0 0 0 16,-3 13-1-16,1 7 2 16,-9 11 1-16,-3 7 3 15,-6 9 2-15,-3 7 8 16,-8 2 3-16,-1 6 6 15,-4-1 0-15,-4 2 2 16,1-3-2-16,-5 2 1 16,-1-5-2-16,-3 1 0 15,-1-3-5-15,-3-3-4 16,5-3-5-16,0 0-2 16,2-4-3-16,4 2-2 15,3-2-1-15,0-7 0 16,2 0 1-16,0 0-1 15,2 0-4-15,2 2-16 16,1-2-15-16,17 0-34 16,57-2-16-16,-47-9-30 0,-4-1 0 15,8-5-18-15,-6 1 19 16,5-4-16-16,-7 2 16 16,7-5-33-16,-8 1-34 15,0-5-12-15,-9 5 55 16,-2-1 107-16,-5 7 82 15,-4 7 98-15,-1 10 59 16,-3 10 20-16,-3-9-48 16,0 4 11-16,-2 10 11 15,-1 22-112-15,-10 50-36 0,4-50-35 16,4-2-41-16,3-3-41 16,2-8 80-16,5-5-6 15,4-10-4-15,2-17-1 16,2-9-1-16,5-11-2 15,0-4-3-15,5-10-10 16,-3 3-5-16,4-9-8 16,1 5 0-16,0-3 0 15,-1 9 7-15,-3 7 5 16,-3 15 9-16,-7 10 13 16,-7 15 9-16,-4 14 9 15,-4 8 6-15,-5 12 6 16,-2 0-6-16,2 4 3 15,2-6-6-15,0 0 0 16,5-12-7-16,2-6-3 16,5-14-7-16,5-13-4 0,2-14-4 15,6-9-5-15,4-8-2 16,0-8-7-16,1 1-3 16,2-3-3-16,-3 5 0 15,1-3 0-15,-3 12 4 16,0 5 3-16,-6 13 2 15,-1 11 0-15,-6 15 0 16,-3 10 18-16,-2 8 2 0,-2 4 3 16,-4-2 1-16,4 4 3 15,-2-6-21-15,2-1-51 16,2-6-35-16,4-3-375 16,-1-8 65-16</inkml:trace>
          <inkml:trace contextRef="#ctx0" brushRef="#br0" timeOffset="78114.8529">2822 2330 562 0,'0'-9'303'0,"3"-6"-11"16,1-1-117-16,38-54-58 15,-26 57-42-15,4-2-5 16,-2 8-10-16,0 5 5 15,-2 6-6-15,-2 10 2 16,-1 6-8-16,-2 6-1 16,-4 4-11-16,0 8-4 15,-5-9-6-15,0 7-1 0,-4-9-4 16,-1-2-4-16,-1-8-6 16,-2-3 0-16,-1-8-4 15,-2-5-3-15,-2-4-5 16,-1-3 0-16,-1-1-3 15,-3-4 0-15,0 2-2 16,-1 4 1-16,5 1-2 16,1 4 1-16,6 7 1 15,1 4 1-15,2 2 0 16,4 3 2-16,7-1 1 16,7-3-1-16,2-3-1 0,11-3 1 15,-2-6-67-15,4 0-63 16,-4-4-42-16,0-3-273 15,-11 0 13-15</inkml:trace>
          <inkml:trace contextRef="#ctx0" brushRef="#br0" timeOffset="78527.5715">3208 2232 621 0,'34'-20'356'0,"10"-1"-9"16,-5 8-116-16,10-7-102 16,-4-1-41-16,4-7-21 0,-11 3-31 15,0-13-11-15,-11 8-13 16,0-6-3-16,-9 5-5 16,-4-3 0-16,-8 5-3 15,-5 0 1-15,-2 5-1 16,-7 1 0-16,-1 5-1 15,-3 7 0-15,-1 6-2 16,-3 10 4-16,-4 9 4 16,-5 24 25-16,1 13 15 15,-6 25 23-15,3 3 2 16,1 20-50-16,8-10 25 0,0 15-13 16,6-12-22-16,8 17-18 15,0-21 27-15,3 6-72 16,-1-25-32-16,0-6-36 15,-5-29-11-15,0-5-29 16,-1-18-252-16,-4-11 83 16</inkml:trace>
        </inkml:traceGroup>
        <inkml:traceGroup>
          <inkml:annotationXML>
            <emma:emma xmlns:emma="http://www.w3.org/2003/04/emma" version="1.0">
              <emma:interpretation id="{F388F083-AE72-42F3-853E-09E401A57F08}" emma:medium="tactile" emma:mode="ink">
                <msink:context xmlns:msink="http://schemas.microsoft.com/ink/2010/main" type="inkWord" rotatedBoundingBox="20462,2904 20854,2898 20865,3565 20473,3571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80260.4884">5339 2366 713 0,'11'-74'272'0,"-2"48"27"15,4 5-179-15,5-1-7 16,1 2-37-16,5 6 5 15,-1 3 0-15,-1 7 3 16,-4 8-2-16,-2 12 20 16,-5 6-12-16,-4 12 3 15,-5 2-21-15,-2 8-8 16,0-3-29-16,0 1-6 16,0-10-16-16,-2-1-4 15,2-10-6-15,-1-4 1 16,-5-8-2-16,-1-4 1 0,2-5-1 15,3-2 0 1,-2 0-1-16,-1-1-1 16,-3-3 0-16,-10-3 0 15,-52-34-1-15,52 36 1 0,5 5-1 16,3 6 0-16,2 3 0 16,1 6 0-16,2 3 1 15,3 5 0-15,6-2-1 16,-1-3 1-16,6-4-36 15,6-4-74-15,-1-8-32 16,8-4-32-16,-2-5-314 16,-4-5 97-16</inkml:trace>
          <inkml:trace contextRef="#ctx0" brushRef="#br0" timeOffset="80438.3267">5561 2138 1010 0,'15'-43'342'16,"-1"11"44"-16,11-10-271 16,8 2-79-16,1-7-398 15,6 10 96-15</inkml:trace>
        </inkml:traceGroup>
        <inkml:traceGroup>
          <inkml:annotationXML>
            <emma:emma xmlns:emma="http://www.w3.org/2003/04/emma" version="1.0">
              <emma:interpretation id="{D8E2061B-2809-4BF7-B0DF-39A9D8BE3949}" emma:medium="tactile" emma:mode="ink">
                <msink:context xmlns:msink="http://schemas.microsoft.com/ink/2010/main" type="inkWord" rotatedBoundingBox="21361,2755 25808,2680 25820,3405 21374,3480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83110.959">7001 2106 650 0,'4'-6'260'15,"-1"3"42"-15,1-1-167 0,-1 4-1 16,1 2-34-16,-2 3-1 16,0 3-27-16,5 17-7 15,20 51-21-15,-22-58-8 16,1-2-11-16,3-2-2 15,-4-8-4-15,1-3 7 16,-1-1 1-16,-5-4 1 16,0 1-2-16,2-3-2 15,0-1-8-15,1-3-4 16,5-8-6-16,6-13-2 16,35-54-4-16,-29 51-24 15,-1 1-21-15,-1-5-45 16,-3 7-48-16,-1-2-288 15,-1 4 59-15</inkml:trace>
          <inkml:trace contextRef="#ctx0" brushRef="#br0" timeOffset="83523.6822">7367 1978 795 0,'4'3'324'0,"0"3"27"16,-1-1-215-16,4 15-3 15,24 59-28-15,-31-44-57 16,-4-5-6-16,1 8-11 16,-3-3-19-16,-1-1-27 15,4-5-9-15,-3-6-56 16,1-12-314-16,8-4 67 16</inkml:trace>
          <inkml:trace contextRef="#ctx0" brushRef="#br0" timeOffset="83655.9743">7483 1830 943 0,'-7'2'323'15,"1"-6"52"-15,3 0-267 16,1 4-36-16,2 0-51 15,0 0-33-15,0 0-24 16,2 0-339-16,-1 0 102 16</inkml:trace>
          <inkml:trace contextRef="#ctx0" brushRef="#br0" timeOffset="83962.0968">7555 1920 754 0,'33'117'254'0,"-32"-61"51"15,1-9-209-15,0 4-16 16,0-13-22-16,0-4-11 16,-2-14-10-16,0-6 8 15,1-12-8-15,5-15-2 16,5-5-12-16,3-11-5 16,4-3-12-16,4-8-2 15,3 8-2-15,2-13-1 16,0 12 0-16,0 1-1 15,-5 10 5-15,3 11 5 16,-9 17 22-16,-5 10 12 16,-5 11 4-16,-5 9-4 15,-8-2-4-15,-2 8-21 0,0-6-13 16,-2 4-17-16,4-8-17 16,2-3-46-16,5-7-32 15,0-8-306-15,5-14 61 16</inkml:trace>
          <inkml:trace contextRef="#ctx0" brushRef="#br0" timeOffset="81971.3597">6238 2236 472 0,'7'-20'374'15,"11"0"-38"-15,2 4-41 16,18-4-143-16,9 4-36 16,12-2-11-16,-3 3-39 15,9 1-13-15,-13 5-25 0,1 2-8 16,-14 3-15-16,1 6-5 15,-15 0-4-15,-1 7-107 16,-11 1 154-16,-12 3-447 16,-4 3 96-16</inkml:trace>
          <inkml:trace contextRef="#ctx0" brushRef="#br0" timeOffset="82125.9561">6315 2290 432 0,'17'-6'480'0,"10"3"-119"16,3-3-250-16,15-1 266 0,4-2-311 15,7 2-23-15,-7 0-28 16,3 1-40-16,-10 3-41 15,-3 5-317-15,-10 5 64 16</inkml:trace>
          <inkml:trace contextRef="#ctx0" brushRef="#br0" timeOffset="81417.7422">6351 2010 662 0,'8'-18'262'15,"-5"7"34"-15,3 6-146 16,1 9-39-16,-7-3 7 16,0 5-9-16,-2 24 12 0,-7 73 1 15,-2-43-66-15,4-4-24 16,2 5-27-16,3-10-26 15,-2-3-26-15,2-12 46 16,4-7-30-16,0-14-16 16,5-13-51-16,2-10-22 15,7-11-273-15,4-5 63 16</inkml:trace>
          <inkml:trace contextRef="#ctx0" brushRef="#br0" timeOffset="81650.1187">6615 1864 426 0,'-4'13'466'0,"4"12"-109"16,-2 7-246-16,-1 14 272 16,-1 2-305-16,-5 10-13 15,-2-11-28-15,-1 3-11 16,1-4-15-16,2-3-7 15,5-7-13-15,1-2-33 16,-1-7-25-16,2-3 493 16,-5-8-818-16,-2-2 421 15</inkml:trace>
          <inkml:trace contextRef="#ctx0" brushRef="#br0" timeOffset="84466.3887">8013 2160 977 0,'-12'32'277'0,"3"6"72"16,-4-7-270-16,6-6-10 15,3-5-22-15,2-11 0 16,2-11-9-16,11-8-13 16,2-7-7-16,3-8-5 15,4-4-10-15,7-3-2 16,-5 1 0-16,3-3-2 16,-3 7 0-16,1 1 4 15,-3 8 2-15,2 9 23 16,-6 13 9-16,-2 7 10 15,-7 7 6-15,-1 9-4 0,-6 4-20 16,-4 3-10 0,-1 0-8-16,-2 4-14 0,3-6-13 15,-1 1-45 1,-1-11-28-16,4-4-44 0,2-7-308 16,2-6 76-16</inkml:trace>
          <inkml:trace contextRef="#ctx0" brushRef="#br0" timeOffset="84612.2968">8470 2043 703 0,'5'5'406'15,"-10"8"-24"-15,-2 10-93 16,-1 10-168-16,-1 5-12 15,4-2-30-15,3 3-2 16,2-8-14-16,7-4-19 16,6-9-7-16,5-5-11 15,-2-10-12-15,10-10-13 16,-5-7 9-16,8-8-3 16,-4-3-8-16,8-4-25 15,-11 2-25-15,3-4-60 16,-5 4-28-16,1-7-27 15,-10-2-281-15,11-15 87 16</inkml:trace>
          <inkml:trace contextRef="#ctx0" brushRef="#br0" timeOffset="85066.0402">8755 2301 205 0,'-18'-81'313'0,"31"52"-83"16,5 2-112-16,7-2 135 15,6 2-174-15,6 3 4 16,-2 4 11-16,4 8 18 16,-8 5 5-16,2 5 10 15,-12 11-4-15,-3 7-23 16,-7 2-24-16,-5 7-13 15,-6 2-28-15,0 2-13 16,-2-4-27-16,-2 3-57 16,1-9-52-16,-1-1-228 0,-1-10-91 15,5-1-81-15</inkml:trace>
          <inkml:trace contextRef="#ctx0" brushRef="#br0" timeOffset="84888.721">8908 1709 530 0,'4'12'427'0,"-2"8"-62"16,-4 15-25-16,0 8-186 15,0 16-21-15,-3 1-47 16,0 3-19-16,-1-5-34 0,1 0-13 16,-2-13-14-16,-4-2-2 15,3-5-45-15,-4-6-41 16,1-4-26-16,-2-7-56 16,1-8-13-16,-6-8-215 15,5-7 67-15</inkml:trace>
          <inkml:trace contextRef="#ctx0" brushRef="#br0" timeOffset="85646.7291">9179 1869 751 0,'15'-5'322'0,"-3"16"35"16,-3 11-195-16,-2 17-5 16,-3 6-51-16,-2 8-14 15,-2-8-27-15,-6 2-11 16,3-13-23-16,-3 0-8 15,1-10-8-15,1 1-5 16,3-12-3-16,1-4 0 16,3-9 0-16,4-11-1 15,2-4-2-15,8-10-2 16,-1-2-5-16,9-9-5 16,0 2-6-16,8-15-12 15,-1 6-2-15,3-4 2 16,-6 9 3-16,-1 9 8 15,-8 18 19-15,-2 20 9 0,-9 16 16 16,-7 17 11-16,-6 5 1 16,-3 7-3-16,-5-7-4 15,-1 2-13-15,0-11-8 16,6-2-1-16,2-9-4 16,3-6 0-16,4-13-3 15,7-10 0-15,3-13-2 16,10-8-4-16,2-4-5 0,6-11-3 15,1 2-10-15,3-8-5 16,-3 5 3-16,1-5 1 16,-1 7 3-16,-4 2 9 15,-5 15 5-15,-2 8 7 16,-8 15 4-16,-8 17 7 16,-4 11 1-16,-4 10 2 15,-3 1-5-15,-4 1-3 16,4-8-8-16,2-3-22 15,1-9-22-15,6 1-50 16,5-8-49-16,6-5 61 16,3-6-353-16,7-6 118 15</inkml:trace>
          <inkml:trace contextRef="#ctx0" brushRef="#br0" timeOffset="86035.6848">10157 1976 744 0,'4'-13'319'0,"-8"8"30"16,-10 7-169-16,-3 16-31 15,-8 7 2-15,-2 6-29 16,-5 10-3-16,6-1-16 16,-1-4-35-16,9-7-33 15,7 2-12-15,8-12-16 0,6 1-9 16,6-7-9-16,9-8-22 15,-1-8-13-15,6-6-18 16,-3-4-4-16,5-3-3 16,-3 3 20-16,3-5 7 15,-5 0 17-15,0 0 6 16,-7 4 8-16,-1-6 4 16,-6 11 10-16,-1 10 28 15,-5 5 12-15,-2-4 15 16,0 1 3-16,1 5-2 15,-7 19-26-15,-8 61-9 16,11-61-15-16,5 0-60 16,5-9-33-16,4-3-52 15,4-12-305-15,1-3 53 16</inkml:trace>
          <inkml:trace contextRef="#ctx0" brushRef="#br0" timeOffset="86384.1882">10415 2017 718 0,'-7'40'382'0,"0"-2"-6"16,1 7-129-16,3-2-107 16,1-1-11-16,7-10-35 15,4-3 7-15,0-9-17 0,4-9-7 16,1-9-21-16,3-11-9 15,-5-9-25-15,6-9-7 16,0-2-9-16,2-7-3 16,2-2-3-16,5-6-44 15,-4 3-40-15,8-15 15 16,-2 2-430-16,-6-9 109 16</inkml:trace>
        </inkml:traceGroup>
        <inkml:traceGroup>
          <inkml:annotationXML>
            <emma:emma xmlns:emma="http://www.w3.org/2003/04/emma" version="1.0">
              <emma:interpretation id="{96C78822-61A7-4733-AC77-E3008A8D1AD5}" emma:medium="tactile" emma:mode="ink">
                <msink:context xmlns:msink="http://schemas.microsoft.com/ink/2010/main" type="inkWord" rotatedBoundingBox="26296,2665 26830,2656 26840,3302 26307,3311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86885.8316">11381 2144 319 0,'59'-81'518'16,"-61"59"-150"-16,-5 6-150 16,-6 5 209-16,-8 16-283 15,-6 11-21-15,-13 17-2 16,0 3-38-16,-1 13-12 16,7-8-16-16,5 3-26 15,18-10-18-15,11-9-5 16,12-12-6-16,16-13-9 15,0-11-4-15,12-11-10 16,-4-5-3-16,4-3-1 16,-11-1 6-16,1 2 6 15,-6 2 8-15,-4 2 3 16,-6 5 3-16,-1 4 1 16,-8 12 0-16,-3 8 2 15,-4 10 0-15,-5 9-1 16,0 5 1-16,-4-1 0 0,2 1-36 15,2 0-61-15,5-10-31 16,2 0-345-16,0-8 44 16</inkml:trace>
          <inkml:trace contextRef="#ctx0" brushRef="#br0" timeOffset="87043.0341">11561 1833 858 0,'14'-39'403'0,"3"-3"-33"16,-7 11-239-16,9 10-46 16,2 6-73-16,8-4-417 15,-2 8 142-15</inkml:trace>
        </inkml:traceGroup>
        <inkml:traceGroup>
          <inkml:annotationXML>
            <emma:emma xmlns:emma="http://www.w3.org/2003/04/emma" version="1.0">
              <emma:interpretation id="{E746CEA0-ECBD-4D3C-AD6C-40B2A5D452D8}" emma:medium="tactile" emma:mode="ink">
                <msink:context xmlns:msink="http://schemas.microsoft.com/ink/2010/main" type="inkWord" rotatedBoundingBox="27366,2615 29190,2584 29202,3347 27379,3378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87714.5126">12696 1860 615 0,'-4'-21'256'0,"-1"-6"43"15,-6 3-169-15,-3 1-25 16,-3 8-23-16,-8 1-17 16,2 9-25-16,-8-1 21 15,0 6 2-15,3 11-5 16,4 2-8-16,4 8 5 16,8 6-11-16,8 13-12 15,8-2 5-15,10 11-3 0,4-1-12 16,4 3-6-1,-8-10-4-15,-3 3-7 0,-11-12-2 16,-7-1 0-16,-9-4 0 16,-6-5 0-16,-7-6 0 15,-9-2-1-15,6-5 0 16,-8-5-30-16,7-2-17 0,1-6-42 16,14-3-32-16,4-8-302 15,10 3 78-15</inkml:trace>
          <inkml:trace contextRef="#ctx0" brushRef="#br0" timeOffset="87943.7775">12846 1604 956 0,'12'18'371'0,"-6"22"83"16,-10 9-299-16,-3 26-52 15,-6-6-8-15,-1 18-10 16,-2-10-90-16,-4 4 27 16,0-17 25-16,4 1-57 15,1-20-59-15,6-4-6 16,7-12-27-16,12-9 471 0,4-15-804 16,8-6 419-16</inkml:trace>
          <inkml:trace contextRef="#ctx0" brushRef="#br0" timeOffset="88287.4527">13221 1976 393 0,'-34'27'550'16,"-6"2"-154"-16,-5 11-207 15,13-4 242-15,-1 2-325 16,17-13-51-16,12-4-16 15,17-12-28-15,10-7-16 16,12-9-9-16,2-6-4 16,-2-5-2-16,-1-3 0 15,-14-5 9-15,-2-2 5 16,-4 6 8-16,-5 2 7 16,-3 9 7-16,-4 9 0 15,-6 12 3-15,-3 4 0 16,0 8-7-16,-4 5-6 15,4 2-6-15,8 1-31 16,3-8-24-16,7-2-49 16,7-8-48-16,7-10-281 15,-1-4 60-15</inkml:trace>
          <inkml:trace contextRef="#ctx0" brushRef="#br0" timeOffset="88503.0559">13660 1931 733 0,'-9'-6'362'16,"-8"10"31"-16,-6 7-164 0,-4 10-25 15,2 10-52-15,-4 9-16 16,5 0-50-16,6 6-23 16,7-9-37-16,8-3-15 15,10-9-22-15,11-7-49 16,5-9-25-16,6-11-54 15,4-7-28-15,1-7-299 16,-1-4 86-16</inkml:trace>
          <inkml:trace contextRef="#ctx0" brushRef="#br0" timeOffset="88866.7614">14001 1651 432 0,'-27'29'0'16,"-4"9"637"-16,-3 25-437 16,3 2 267-16,2 13-371 0,9-13 376 15,9-2-437-15,11-22-23 16,15-12-23-16,5-18-17 16,7-9-20-16,0-13-5 15,2-11 1-15,-8 1 13 16,-1-14 14-16,-4 3 21 15,-3 1 9-15,-4 4 8 16,-3 2 20-16,-5 19 6 16,-2 10 10-16,-3 9 6 0,2-10-17 15,0 8-19-15,-5 34-13 16,-6 49-32-16,10-54-34 16,8-10 410-16,11-1-1 15,10-7-813-15,6-6 697 16</inkml:trace>
        </inkml:traceGroup>
        <inkml:traceGroup>
          <inkml:annotationXML>
            <emma:emma xmlns:emma="http://www.w3.org/2003/04/emma" version="1.0">
              <emma:interpretation id="{BD31A291-6BD1-4D43-A3E6-A0EC47471234}" emma:medium="tactile" emma:mode="ink">
                <msink:context xmlns:msink="http://schemas.microsoft.com/ink/2010/main" type="inkWord" rotatedBoundingBox="29880,2708 32733,2660 32748,3539 29895,3587"/>
              </emma:interpretation>
              <emma:one-of disjunction-type="recognition" id="oneOf18">
                <emma:interpretation id="interp18" emma:lang="" emma:confidence="1">
                  <emma:literal>days</emma:literal>
                </emma:interpretation>
                <emma:interpretation id="interp19" emma:lang="" emma:confidence="0">
                  <emma:literal>dugs</emma:literal>
                </emma:interpretation>
                <emma:interpretation id="interp20" emma:lang="" emma:confidence="0">
                  <emma:literal>daga</emma:literal>
                </emma:interpretation>
                <emma:interpretation id="interp21" emma:lang="" emma:confidence="0">
                  <emma:literal>day,</emma:literal>
                </emma:interpretation>
                <emma:interpretation id="interp22" emma:lang="" emma:confidence="0">
                  <emma:literal>day.</emma:literal>
                </emma:interpretation>
              </emma:one-of>
            </emma:emma>
          </inkml:annotationXML>
          <inkml:trace contextRef="#ctx0" brushRef="#br0" timeOffset="113605.5344">16402 2124 765 0,'0'-20'273'0,"-3"6"48"16,-10 6-183-16,-3 8-33 0,-11 9 2 16,-6 11-26-16,-6 13 0 15,1-1-18-15,-7 10-4 16,9-6-22-16,7 0-7 16,11-9-15-16,16-4-4 15,15-10-7-15,15-9-2 16,7-12-6-16,10-13-9 15,0-8-11-15,4-11 4 16,-8 2 1-16,1-9 5 16,-6 4 9-16,-2-16 10 15,-2 3-5-15,5-17 0 16,-7 8-1-16,1 2 0 16,-8 22 3-16,-8 10 12 15,-10 22 7-15,-10 16 20 16,-6 15 8-16,-9 14 8 15,-3 11-11-15,-6 13-4 16,4-1-18-16,-3 4-9 0,7-10-9 16,1-1-16-16,11-11-26 15,4-1-46-15,10-13-25 16,13-3-55-16,5-14-15 16,8-10-250-16,5-10 74 15</inkml:trace>
          <inkml:trace contextRef="#ctx0" brushRef="#br0" timeOffset="113821.5506">16906 1936 270 0,'4'-23'469'0,"-8"5"-123"16,-5 12-144-16,-13 21 188 16,1 3-262-16,-10 20-14 15,-2-2-38-15,-3 5-13 16,13-3-27-16,3 0-11 15,11-14-15-15,9-3-6 16,14-8-8-16,8-8-8 16,3-7-4-16,6-7-4 15,0-3 1-15,-4-8 2 16,-2-2 9-16,-2-5 3 16,-3 6 4-16,-3-5 1 15,-7 6 0-15,1 4 5 16,-5 11 4-16,-10 5 7 15,-3 9 4-15,5-7 0 16,-3 1-4-16,-3 4-4 0,-11 19-7 16,-45 59-15-16,48-60-16 15,11 2-37-15,5-11-19 16,11 2-19-16,5-9-44 16,11-5-256-16,4-6 91 15</inkml:trace>
          <inkml:trace contextRef="#ctx0" brushRef="#br0" timeOffset="114151.3119">17294 1976 738 0,'2'-18'323'0,"-15"5"35"16,-9 19-187-16,-10 6-15 16,-6 12-26-16,-7 8-7 15,5 1-16-15,8-3-35 16,12-4-19-16,13-3-32 15,14-10-22-15,15-4-22 16,3-7 2-16,7-1-5 16,-3-4 1-16,-2-1 2 15,-11 2 2-15,-3 6 13 16,-9 5 6-16,-12 9 2 16,-4 9 1-16,-8 9 1 15,-3 4 0-15,-5 9-6 16,7-2-15-16,1 5-23 15,4-14-22-15,3 0-23 0,8-13-16 16,6-9 208-16,7-14 218 16,15-11-681-16,6-7 517 15</inkml:trace>
          <inkml:trace contextRef="#ctx0" brushRef="#br0" timeOffset="114400.9516">17588 2032 1022 0,'-27'2'340'0,"-6"5"66"15,6 7-285-15,4 1-22 16,7 1-45-16,8-3-16 16,7-3-21-16,10-4-6 15,5-4-4-15,8-1-1 16,1-1 0-16,4 0-8 15,-7 6-8-15,-2 7-23 16,-5-1-23-16,-2 10-56 16,-11 3-309-16,-2 6 69 15</inkml:trace>
          <inkml:trace contextRef="#ctx0" brushRef="#br0" timeOffset="108472.9715">14787 2135 435 0,'0'-6'241'16,"2"1"14"-16,0-1-83 16,2-1-24-16,-1 0-43 15,1-2 1-15,-1 0-25 16,1 2-19-16,-2 0 17 15,0 1 3-15,-1 4-11 16,-1 4 0-16,0 2-12 0,-1 8-12 16,-3 23-12-16,-16 51-10 15,13-57-11 1,0 2-3-16,1-8-6 0,-1-3-21 16,5-4-25-16,1-5-65 15,2-7-65-15,8-6-251 16,-7 0 17-16</inkml:trace>
          <inkml:trace contextRef="#ctx0" brushRef="#br0" timeOffset="108847.5893">14925 1882 805 0,'-6'6'323'0,"1"-3"14"16,1-1-222-16,1-4-18 15,1-1-45-15,2-5-44 16,2-1 8-16,8-11-18 16,54-52-26-16,-34 51-17 15,-1 1-19-15,5 0-289 16,-7 4 85-16</inkml:trace>
          <inkml:trace contextRef="#ctx0" brushRef="#br0" timeOffset="112984.3135">15628 2007 370 0,'-1'0'185'0,"-1"1"64"16,0-1-86-16,0 0-10 16,0 0-19-16,-1 0-19 15,-1 0-53-15,0 0 4 16,1 0-13-16,-1 0 1 15,1-1 1-15,-1-1-17 16,2-2-11-16,0-1-2 16,2-2-8-16,2-19-7 15,25-57 2-15,-5 49-2 0,0 7-3 16,1 2 1 0,-1 7-3-16,-2 3 7 0,-4 10 6 15,-2 12 4-15,-8 7 18 16,-6 24 14-16,-6 9 5 15,-8 18-15-15,-2 0-5 0,-6 7-18 16,-2-12-15-16,-3 5-13 16,2-15 10-1,-7 5 0-15,3-14-1 0,-2-1 1 16,4-17-1-16,2-1 1 16,7-15 0-16,7-3-2 15,5-10-2-15,6-6-6 16,9-8-3-16,8-4-3 15,1 1 0-15,3 1 2 16,-3 6 4-16,-1 7 2 16,-3 9 3-16,1 5 3 15,-6 6 0-15,5 5 2 16,0 2 0-16,5 1 0 16,-3-3-2-16,5 0-35 15,1-3-24-15,7-4-61 16,2-2 520-16,7-7-819 15,-1-2 421-15</inkml:trace>
        </inkml:traceGroup>
      </inkml:traceGroup>
    </inkml:traceGroup>
    <inkml:traceGroup>
      <inkml:annotationXML>
        <emma:emma xmlns:emma="http://www.w3.org/2003/04/emma" version="1.0">
          <emma:interpretation id="{17427330-B0F5-40D1-9414-FD5F499AEB25}" emma:medium="tactile" emma:mode="ink">
            <msink:context xmlns:msink="http://schemas.microsoft.com/ink/2010/main" type="paragraph" rotatedBoundingBox="15024,3671 33082,3460 33105,5460 15048,56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8767AC-C57A-4633-85D7-28F381EABF0E}" emma:medium="tactile" emma:mode="ink">
              <msink:context xmlns:msink="http://schemas.microsoft.com/ink/2010/main" type="inkBullet" rotatedBoundingBox="15030,4149 15674,4141 15675,4210 15031,4218"/>
            </emma:interpretation>
            <emma:one-of disjunction-type="recognition" id="oneOf19">
              <emma:interpretation id="interp23" emma:lang="" emma:confidence="0">
                <emma:literal>-</emma:literal>
              </emma:interpretation>
            </emma:one-of>
          </emma:emma>
        </inkml:annotationXML>
        <inkml:trace contextRef="#ctx0" brushRef="#br0" timeOffset="115276.6418">-67 3217 371 0,'-15'0'462'0,"6"-5"-113"16,2 1-207-16,4 4 236 0,3 0-254 15,1 0-32-15,3 0-2 0,1 0-3 16,30 0 8-16,64-3-22 16,-50-6-12-16,5-2-16 0,9 0-14 15,-7 2-19-15,3-2-13 16,-3 4-31-16,-5 2-91 15,-13 5-89-15,3 1-273 16,-8 3-22-16</inkml:trace>
      </inkml:traceGroup>
      <inkml:traceGroup>
        <inkml:annotationXML>
          <emma:emma xmlns:emma="http://www.w3.org/2003/04/emma" version="1.0">
            <emma:interpretation id="{935C9B96-AFF7-43F2-A773-FFF20E81DECD}" emma:medium="tactile" emma:mode="ink">
              <msink:context xmlns:msink="http://schemas.microsoft.com/ink/2010/main" type="line" rotatedBoundingBox="16386,3656 33082,3460 33096,4622 16400,4817"/>
            </emma:interpretation>
          </emma:emma>
        </inkml:annotationXML>
        <inkml:traceGroup>
          <inkml:annotationXML>
            <emma:emma xmlns:emma="http://www.w3.org/2003/04/emma" version="1.0">
              <emma:interpretation id="{51596575-531A-43E1-9124-D9A5B4C9F002}" emma:medium="tactile" emma:mode="ink">
                <msink:context xmlns:msink="http://schemas.microsoft.com/ink/2010/main" type="inkWord" rotatedBoundingBox="16388,3855 19511,3818 19521,4697 16399,4734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39296.3353">1891 3116 531 0,'-7'-14'386'0,"-3"1"-48"16,1 8-73-16,8 1-168 15,4 4-46-15,-3 0-59 16,2 0-46-16,2 0-285 15,3 2 54-15</inkml:trace>
          <inkml:trace contextRef="#ctx0" brushRef="#br0" timeOffset="139550.2163">2122 3190 297 0,'0'2'431'16,"0"0"-129"-16,-2 2-169 15,-2-1 196-15,-1 4-244 16,-8 19-25-16,-34 73 0 16,31-49-4-16,2 14-14 15,1-12-8-15,8 9-7 0,1-14-6 16,6-4-3-16,7-12-3 15,3-4 0-15,-1-14-3 16,6-10 4-16,-1-12 1 16,4-10 2-16,1-7-1 15,3-13 8-15,-4-3 3 16,-2-10 4-16,-2 1-2 0,-4-15 1 16,-4 4-8-16,1-8-8 15,0 8-6-15,3-6-3 16,1 17-1-16,3-1-3 15,-1 11-3-15,-1-1-8 16,-3 11-10-16,-2 1-27 16,-4 10-16-16,-1 4-45 15,-6 10-23-15,-5 10-298 16,-4 5 74-16</inkml:trace>
          <inkml:trace contextRef="#ctx0" brushRef="#br0" timeOffset="139873.2792">2077 3145 639 0,'-8'2'281'0,"10"-2"46"16,2 2-150-16,-4-2-76 15,2 0 1-15,1 0-35 16,1 0-33-16,1 0 10 15,2 0-13-15,15 0-13 16,59 3-4-16,-54-8-7 16,4-2-14-16,-4 1-5 15,0-1-41-15,-5 4-6 16,-1-1-42-16,-6 4-5 0,-2-2-249 16,-4 0 80-16</inkml:trace>
          <inkml:trace contextRef="#ctx0" brushRef="#br0" timeOffset="140239.0979">2483 3122 624 0,'1'3'236'0,"1"3"43"15,2 19-168-15,5 73 5 0,-13-52-15 16,-1 14-17-16,1-6-21 16,1 4 0-16,3-13-21 15,0-4-18-15,3-13 4 16,4-3-1-16,2-11-8 15,0-7-1-15,2-5-2 16,2-4 9-16,-2-10-4 16,7-1 1-16,-2-3 2 15,6-9-1-15,-2-6-10 16,3-3-1-16,-1-8-3 16,3-10-4-16,-5 3-2 0,1-1-23 15,-1 6-16-15,-2 3-41 16,-7 10-30-16,2 8-296 15,-6 8 70-15</inkml:trace>
          <inkml:trace contextRef="#ctx0" brushRef="#br0" timeOffset="140508.7299">2847 3163 639 0,'0'31'268'0,"2"63"28"15,-2-58-163-15,2 11-25 16,1-9-34-16,-1 1-7 16,0-6-11-16,-2-6-1 15,-2-13-5-15,4-3 1 16,-2-7-6-16,2-8-6 0,-2 2-7 16,0-1-8-16,2-4-9 15,3-15-6-15,27-67-7 16,-14 46-21-16,1 2-18 15,4-3-42-15,0 10-41 16,3-4-272-16,-6 8 55 16</inkml:trace>
          <inkml:trace contextRef="#ctx0" brushRef="#br0" timeOffset="140768.9961">3116 3104 849 0,'5'0'296'0,"-1"2"49"15,0 3-232-15,-1 8-13 16,3 12-37-16,4 63-6 16,-10-55-20-16,-1 8-7 15,1-3-14-15,-2 4-4 16,-4-8-7-16,1-2-1 16,-2-6-1-16,-4-5 1 15,-2-6-1-15,4-6-6 16,-1-4-12-16,2-10-31 15,5-6-22-15,1-9-47 16,4-3 24-16,-1-15-281 16,5-2 87-16</inkml:trace>
          <inkml:trace contextRef="#ctx0" brushRef="#br0" timeOffset="141348.6828">3228 3355 608 0,'3'-17'278'0,"12"1"8"16,5-2-135-16,10-4-58 15,5 3-20-15,8-1 2 16,-1 5-9-16,1 6 7 16,-7 7-8-16,0 10 2 0,-11 2-7 15,1 10-7-15,-7 0-15 16,-2 5-6-16,-3-1-10 16,-3 5-10-16,-6-11 5 15,-3 3 0-15,-5-6 0 16,-7-2 1-16,1-6-4 15,-1 0-3-15,-5-3-4 16,3-3-3-16,1-1-2 0,2 2-2 16,3 2-1-1,4-4-2-15,1 0-3 0,1 2-13 16,0 1-12-16,1 1-34 16,3-1-18-16,2 3-51 15,1-3 24-15,16 5-290 16,58 6 85-16</inkml:trace>
          <inkml:trace contextRef="#ctx0" brushRef="#br0" timeOffset="140987.8499">3390 2900 728 0,'9'18'328'16,"2"13"56"-16,-9 3-237 16,-2 11-22-16,-2 0-45 15,0 9-45-15,-1-1-46 0,-1 8 33 16,-1-5-15-16,-4 5-24 16,0-9-21-16,-4 1-53 15,2-10 497-15,-1-10 46 16,3-12-800-16,-4-3 798 15</inkml:trace>
          <inkml:trace contextRef="#ctx0" brushRef="#br0" timeOffset="138639.8418">1362 3483 561 0,'-7'3'225'0,"0"1"21"0,-1 1-116 16,3 3-55-16,-2 2-7 0,0 3-8 15,-30 52 0 1,37-52-16-16,-3-4-2 0,-1 0-5 0,-1-2 1 15,5 0-9-15,-2-7-1 16,0 0-1-16,0 0 6 16,2 0 1-16,0-2-6 0,0 0-1 15,0-1 3-15,2-3-5 16,0-1-8-16,3-18 4 16,24-76 0-16,-18 56-5 15,-2-15-5-15,2 4 1 16,0-7-3-16,-2 7-4 0,0-5 0 15,-2 10-3-15,2 6-2 16,-2 9 0-16,2 9 1 16,-3 16-3-16,3 11 3 15,-4 13 2-15,-1 19 3 16,-2 12 1-16,-1 17 2 16,1 4-1-16,2 18-1 15,1-9-4-15,6 5-1 16,-2-17 0-16,0-8-1 15,0-23 0-15,0-17 9 16,-3-14 7-16,3-16 7 16,0-11 2-16,1-17 4 15,1-3-7-15,4-18-4 16,-3 4-6-16,5-7-2 16,-3 4-4-16,2-4-2 15,-1 10-2-15,3 2-2 16,-6 11-5-16,5 4-16 0,-5 13-17 15,1 5-36-15,-4 5-22 16,0 9-18-16,-4 5-308 16,3 6 94-16</inkml:trace>
          <inkml:trace contextRef="#ctx0" brushRef="#br0" timeOffset="138936.8831">1829 3295 1026 0,'0'38'255'0,"-1"9"85"16,-1 2-300-16,2 3-15 15,-2-9-15-15,0-3-22 16,6-9-28-16,-1-12-300 16,-3-11 73-16</inkml:trace>
          <inkml:trace contextRef="#ctx0" brushRef="#br0" timeOffset="141804.3778">3971 3167 716 0,'-9'4'290'16,"-5"8"35"-16,-2 12-158 15,-2 8-51-15,-2 17-4 16,2 0-35-16,3 8-7 16,4-6-22-16,10-6-7 0,2-13-16 15,10-6-2-15,2-21-11 16,7-5 5-16,0-7 6 16,1-13 5-16,-1-9-6 15,0-11 4-15,-7-7-6 16,-3-10-3-16,-1-1-7 15,-1-3 7-15,-1 7-5 0,4-10-3 16,-1 10-3-16,7-7-2 16,1 9-3-16,-4 3-20 15,1 13-16-15,-6 9-37 16,-8 12-29-16,-8 17-56 16,-5 7-270-16,-10 11 64 15</inkml:trace>
          <inkml:trace contextRef="#ctx0" brushRef="#br0" timeOffset="142021.6779">3850 3082 616 0,'22'0'251'16,"3"-2"31"-16,10-5-129 16,3 3-60-16,5 3-1 15,0 2-13-15,8 3-14 16,-8 3-18-16,0 2-2 15,-3 2-17-15,-9 4-3 16,-17-1-6-16,-3 2 2 0,-7 2-1 16,-14 2 9-16,-2 0 2 15,-4 7 11-15,-1 4 3 16,-2 8 5-16,0-1 4 16,7 4-9-16,3-10-17 15,2 3-10-15,12-10-3 16,9-3-12-16,3-4 2 15,6-2 3-15,6-4-17 0,0-4-60 16,0-3-33-16,5-5-342 16,2-2 52-16</inkml:trace>
        </inkml:traceGroup>
        <inkml:traceGroup>
          <inkml:annotationXML>
            <emma:emma xmlns:emma="http://www.w3.org/2003/04/emma" version="1.0">
              <emma:interpretation id="{4664A21E-7410-4AA3-9F68-A8C3E1B5E31E}" emma:medium="tactile" emma:mode="ink">
                <msink:context xmlns:msink="http://schemas.microsoft.com/ink/2010/main" type="inkWord" rotatedBoundingBox="20152,3611 21524,3595 21535,4544 20163,4560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43777.9529">5406 3273 698 0,'38'-7'298'16,"9"-4"30"-16,-4-3-160 16,0-2-51-16,-3 1-45 15,-6-1-18-15,-14 2-26 0,-5-1-26 16,-8 6 17-16,-13-4 0 15,-3 6-2-15,-3 4 2 16,-10 3 2-16,-7 5 2 16,4 8 0-16,-6 7 6 15,2 5 2-15,1 13-7 16,8 0-9-16,3 8-4 16,10-2-6-16,7-3-10 15,9-12 1-15,7-4-17 16,12-12-9-16,8-15-8 15,3-12-8-15,6-15-58 16,1-11 0-16,-1-10-15 16,-7 1 0-16,5-9 3 15,-9 8 60-15,6-8 15 16,-6 2 25-16,2-7 8 16,-5 7 7-16,-2-9 5 15,-9 13 5-15,-2 10 38 16,-9 17 12-16,-8 18 33 0,-6 19 8 15,-8 17 24-15,-6 9-25 16,-8 22 0-16,-4-3-12 16,-3 16 2-16,3-7-25 15,4 8-11-15,7-12-12 16,7 3-22-16,13-20-14 16,9-6-4-16,8-19-10 0,10-14-16 15,2-23-10-15,12-15-11 16,-1-13-10-16,5-11-5 15,-2 2 13-15,2-8 7 16,-10 5 8-16,1-14 7 16,-6 5 11-16,5-21 1 15,-7 8 4-15,5 1 1 16,-6 22 17-16,-4 16 24 16,-12 35 18-16,-7 30 28 15,-8 22 7-15,-8 22-1 16,-6 10-15-16,-6 11-6 15,1-10-26-15,-10 6-5 16,10-10-12-16,1 9-8 16,6-13-17-16,3 6-30 15,4-21-24-15,-2-6-49 16,2-20-23-16,0-12 399 16,-1-13-698-16,-1-17 372 0</inkml:trace>
          <inkml:trace contextRef="#ctx0" brushRef="#br0" timeOffset="143914.5875">5897 3163 160 0,'2'-3'421'16,"7"-3"97"-16,10-1-107 16,17-2-5-16,8-2-348 0,15 0 40 15,-1-1-76-15,9 1-76 16,-11 5 59-16,3 1-412 15,-1 3 138-15</inkml:trace>
          <inkml:trace contextRef="#ctx0" brushRef="#br0" timeOffset="142955.1571">5260 3185 293 0,'-6'-7'325'0,"-1"0"-68"0,-6-3 20 16,-6-2-153-16,-59-30-6 16,58 42-35-16,0 8-4 15,6-1-15-15,-1 9-10 16,10 2-19-16,7 2-4 16,7-4-8-16,5 6-7 15,10-6 1-15,1 2 0 16,-3-2-4-16,-1 6 1 15,-6 0-4-15,-12 8 1 16,-10-4-4-16,-7 10-2 16,-6-7-1-16,-7 3-1 15,2-9-1-15,-3 3 0 16,7-10-3-16,3-5-5 16,11-6-3-16,8-8-75 15,8-12-294-15,15-8 73 16</inkml:trace>
        </inkml:traceGroup>
        <inkml:traceGroup>
          <inkml:annotationXML>
            <emma:emma xmlns:emma="http://www.w3.org/2003/04/emma" version="1.0">
              <emma:interpretation id="{3DD122D8-C340-4D5C-8DB0-4A474C7DFA63}" emma:medium="tactile" emma:mode="ink">
                <msink:context xmlns:msink="http://schemas.microsoft.com/ink/2010/main" type="inkWord" rotatedBoundingBox="22086,3943 23065,3931 23071,4410 22092,4422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45355.0784">6970 3138 547 0,'4'-5'306'0,"0"-1"-7"16,-3 3-82-16,1-1-76 16,0 2-26-16,0 4-36 0,0 2-6 15,-2 3-29-15,0 25-28 16,-2 51 3-16,-4-50-5 16,1-3-10-16,0 1-20 15,1-6-20-15,0-3-54 16,3-8-286-16,1-12 60 15</inkml:trace>
          <inkml:trace contextRef="#ctx0" brushRef="#br0" timeOffset="145558.1129">7066 2961 848 0,'-5'-12'296'16,"-1"6"51"-16,-1 4-228 16,5 2-46-16,0 0-19 0,2 0-40 15,0 0-8-15,0 0-71 16,2 2-286-16,2 0 74 16</inkml:trace>
          <inkml:trace contextRef="#ctx0" brushRef="#br0" timeOffset="145938.1949">7295 3044 778 0,'-5'38'266'0,"-2"9"47"16,-1-4-217-16,3 6-3 15,-4-9-35-15,2-2-7 16,1-15-14-16,4-3 3 15,2-15-2-15,2-17-11 16,5-8-15-16,6-14-9 16,2-6 2-16,4-7 2 15,3 4-6-15,2-1 7 16,-1 10 6-16,0 3-13 16,-5 10-14-16,2 6 21 15,-7 12 9-15,-2 12 8 16,-4 5 8-16,-3 13-3 15,-4 6-8-15,-2 5-9 16,-2-2-7-16,1 3-10 16,-1-3 0-16,6 1-35 15,0-10-19-15,5-9-55 0,2-11-1 16,3-14-1-16,1-11-243 16,3-6 105-16</inkml:trace>
          <inkml:trace contextRef="#ctx0" brushRef="#br0" timeOffset="146267.377">7634 3028 594 0,'2'9'477'0,"-2"7"-149"0,-3 11-87 15,-1 6-131-15,-1 5-148 16,-3-4 91-16,5 2-72 16,1-13 49-16,4-4-13 15,1-12 1-15,8-11-3 16,0-7 60-16,7-10-64 15,2-5-7-15,3-8-1 16,-5 5-2-16,8-5-2 16,-6 5-2-16,3 4 3 15,0 9 3-15,1 5 9 16,-4 13 10-16,-4 8 10 16,-5 12-5-16,-9 7-2 15,-2 5-8-15,-6 8-10 16,1-3-11-16,3 7 4 15,6-5-2-15,1 2-87 16,4-10-82-16,5-4-84 16,3-19-155-16,4-13-59 0</inkml:trace>
        </inkml:traceGroup>
        <inkml:traceGroup>
          <inkml:annotationXML>
            <emma:emma xmlns:emma="http://www.w3.org/2003/04/emma" version="1.0">
              <emma:interpretation id="{BB4EF02E-DA56-4E0B-B652-B53FD7504654}" emma:medium="tactile" emma:mode="ink">
                <msink:context xmlns:msink="http://schemas.microsoft.com/ink/2010/main" type="inkWord" rotatedBoundingBox="23521,3765 26039,3736 26047,4443 23530,4473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47825.2802">9405 3098 854 0,'-4'13'335'0,"-3"5"65"16,-2 7-185-16,0 4-19 16,5 5-105-16,1-3-35 15,13 2-37-15,5-10-38 16,8-5-35-16,4-9 75 0,6-11-1 15,-8-12-3-15,2-6 1 16,-11-2-2-16,-3-7 3 16,-9 2-6-16,-4 2-4 15,-8 2-2-15,-4-3-4 16,-4 5-4-16,-1 1-5 16,3 4-8-16,-4 5-32 15,7 4-13-15,6 3-36 16,-1 6-20-16,4-2-316 15,2 0 93-15</inkml:trace>
          <inkml:trace contextRef="#ctx0" brushRef="#br0" timeOffset="147980.0909">9973 3084 621 0,'-2'-4'317'0,"-10"4"12"0,-3 2-109 16,-6 5-74-16,1 1-27 15,-7 10-4-15,3 3-23 16,-5 8-17-16,6 2-9 16,3 7-10-16,9-4-21 15,6-3-11-15,12-6-14 16,6-7-4-16,5-13-3 0,7-8 2 15,-2-10-1-15,1-7-1 16,-6-5-3-16,0-4-5 16,-9 2-5-16,-4-2-17 15,-3 6-16-15,-4-3-26 16,-3 12-23-16,1-2-19 16,-1 5-9-16,-1 9 532 15,1 2-791-15,3 0 448 16</inkml:trace>
          <inkml:trace contextRef="#ctx0" brushRef="#br0" timeOffset="148450.8893">10184 3124 775 0,'2'-8'256'0,"-6"7"71"15,1-1-218-15,1 2-10 0,-2 0-2 16,-1 2-30-16,-2 3-12 16,-10 6 6-16,-60 74-3 15,59-49-11-15,7-9-21 16,2-6-7-16,11-3-11 16,10-10-3-16,3-14-4 15,12-8-7-15,2-8-5 0,5-14-10 16,-5 2-3-16,7-8-3 15,-9 4 9-15,-2-3 5 16,-3 3 8-16,-2-9 3 16,-6 6 3-16,6-12-2 15,-5 6 1-15,3-3-1 16,-6 12 1-16,-1 9 2 16,-7 20 14-16,-4 16 16 15,-8 20 15-15,-8 15 19 16,-4 8 5-16,-5 14-8 15,2-5-9-15,-4 4-14 16,5-7-20-16,0 7-5 16,6-10-10-16,0 4-27 15,1-8-17-15,6 0-17 16,6-17-19-16,1-10-13 16,4-17-66-16,10-14-270 15,3-16 67-15</inkml:trace>
          <inkml:trace contextRef="#ctx0" brushRef="#br0" timeOffset="148683.7949">10569 2754 604 0,'-6'36'566'0,"1"3"-197"0,-4 16-66 15,0-7-173-15,0 14-174 16,1-12 105-16,-1 8-15 15,0-11-25-15,4 7-12 16,1-13-21-16,1 3-31 16,1-12-33-16,6-3-51 15,-1-11 535-15,3-11-809 16,-1-10 431-16</inkml:trace>
          <inkml:trace contextRef="#ctx0" brushRef="#br0" timeOffset="148889.5398">10688 3178 557 0,'32'-29'264'0,"1"2"10"16,-8 3-136-16,0-1-5 16,-7 7-45-16,-3 2-5 15,-10 3-13-15,-3 2 1 16,-6 10-3-16,-10 8 21 16,-4 7 14-16,-4 11-8 0,0 12-23 15,1 6-7-15,6 2-30 16,14 4-30-16,10-6-19 15,16 0-56 1,13-7-51-16,14-9-323 16,13-10 35-16</inkml:trace>
          <inkml:trace contextRef="#ctx0" brushRef="#br0" timeOffset="146583.3056">8466 3136 438 0,'4'6'440'0,"-2"6"-87"16,-6 6 20-16,0 9-255 16,-3 2-40-16,0 9-23 15,-4 0-32-15,0 5-39 16,2-5-1-16,0 2-47 16,4-15-15-16,0-9-296 15,3-10 56-15</inkml:trace>
          <inkml:trace contextRef="#ctx0" brushRef="#br0" timeOffset="146742.5154">8407 3051 458 0,'3'-23'0'16,"12"-4"500"-16,6 2-500 15</inkml:trace>
          <inkml:trace contextRef="#ctx0" brushRef="#br0" timeOffset="146772.4362">8501 2923 576 0,'34'-20'-26'0,"-2"4"492"0,-3 4-358 16,-4 10 91-16</inkml:trace>
          <inkml:trace contextRef="#ctx0" brushRef="#br0" timeOffset="147318.0226">8706 3376 675 0,'17'6'265'15,"-1"-14"29"-15,0-8-161 16,4-5-45-16,3-12-13 16,-1-1-28-16,5-10-3 15,0 3-14-15,2-10-2 16,0 6-5-16,2-7-3 15,-6 5-5-15,0 0 5 0,-5 15 4 16,-4 6 8-16,-7 16 11 16,-5 8 16-16,-6 16-2 15,-2 10 5-15,-3 5-8 16,-2 10-5-16,2-1-16 16,1 4-7-16,6-8-13 15,4-2-5-15,3-12-5 16,10-7-2-16,1-11-2 0,5-10-5 15,2-8-2-15,6-5-4 16,-6-7-1-16,2-4 2 16,-5-2 3-16,0-4 2 15,-4 4 4-15,5-3 0 16,-7 7 2-16,-3 5 8 16,-2 8 9-16,-8 12 13 15,-4 14 4-15,-5 14 6 16,-1 4-8-16,-4 19-9 15,-1-1-11-15,-5 3-4 16,5-1-5-16,-3 7-3 16,3-8-7-16,1 2-40 15,4-8-38-15,5-2-40 16,2-11-12-16,7-7-44 16,4-11-245-16,1-11 103 15</inkml:trace>
        </inkml:traceGroup>
        <inkml:traceGroup>
          <inkml:annotationXML>
            <emma:emma xmlns:emma="http://www.w3.org/2003/04/emma" version="1.0">
              <emma:interpretation id="{66ACAB43-85E1-4553-89A7-DA4134F777F1}" emma:medium="tactile" emma:mode="ink">
                <msink:context xmlns:msink="http://schemas.microsoft.com/ink/2010/main" type="inkWord" rotatedBoundingBox="26717,3975 27176,3969 27184,4691 26725,4696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57906.4143">11857 3082 444 0,'0'-7'188'16,"0"0"16"-16,0-1-110 15,0 1 1-15,0-2-27 16,0 0 0-16,0 0-6 16,-2 0-7-16,0 2-5 15,-1 0-1-15,-3 1-7 16,-1 1 4-16,-9 1-4 0,-13 4 0 15,-54 22-3 1,54 5 0-16,0 0-8 0,6 6-2 16,7-6-9-16,1 5-2 15,8-7-7-15,5-3-2 16,6-6-4-16,5-1-2 16,5-8 0-16,2-4-1 15,1-6 0-15,2-3 1 16,-4-6-1-16,8-4 0 15,3-2-1-15,2-2-1 16,-2-2 0-16,3 0 0 16,-8 3 0-16,1-3 0 15,-2 0 1-15,0 4-1 16,-4 2 0-16,2 0 1 16,-4 3-1-16,-3 2 1 15,-5 0-1-15,-5 6 1 0,-2 3 0 16,-1 2 1-16,-2 0 1 15,-1 4 0-15,-1 1 7 16,-8 10 4-16,-49 69 2 16,47-49 1-16,5-3-1 15,0 1-6-15,5-6-5 16,5-4-2-16,6-10-2 16,4-2 0-16,4-9-1 15,3-10-1-15,2-3-4 16,4-3-5-16,-2-2-4 15,1-6-2-15,-3 4-2 0,2-7 4 16,-4 1 6-16,-1 1 2 16,-1 1 4-16,-5 6 6 15,-3 11 4-15,-6 10 10 16,-4 9 6-16,-7 17 23 16,-1 9 8-16,-5 19 13 15,1 3 9-15,0 15-13 16,1-8-22-16,1 5-9 15,3-15-19-15,4-1-18 16,1-18-2-16,5-8-55 16,4-12-35-16,6-18-351 15,9-6 52-15</inkml:trace>
        </inkml:traceGroup>
        <inkml:traceGroup>
          <inkml:annotationXML>
            <emma:emma xmlns:emma="http://www.w3.org/2003/04/emma" version="1.0">
              <emma:interpretation id="{043FCCD4-091E-4253-A370-1766652C3DDB}" emma:medium="tactile" emma:mode="ink">
                <msink:context xmlns:msink="http://schemas.microsoft.com/ink/2010/main" type="inkWord" rotatedBoundingBox="27902,3817 29337,3800 29347,4646 27912,4663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58979.3278">13053 3131 693 0,'4'-22'252'0,"0"-7"45"16,-4 2-189-16,-4 4-5 16,-3 1-32-16,-4 0-2 15,-4 10-12-15,-6 5 3 16,-3 7-1-16,-6 9-9 16,-1 9-7-16,-5 7-3 0,5 6-10 15,1 3-11-15,10-2 3 16,2 1-8-16,10-6-10 15,12-7-2-15,5-8-3 16,7-4-10-16,8-8-3 16,6-6-12-16,-1-5-3 15,6-5-5-15,-8 2 5 16,-2-6 5-16,-7 2 12 16,-2-2 4-16,-3 4 5 0,-4 1 2 15,-6 6 5-15,-3 7 12 16,0 10 9-16,-1-7 12 15,-1 3 6-15,-5 18 10 16,-24 75-7-16,13-41-2 16,2 2-12-16,-1 5-6 15,3-5-14-15,1 3-10 16,3-12-20-16,1-6-41 16,3-10-18-16,2-8-61 15,4-14-286-15,8-8 72 16</inkml:trace>
          <inkml:trace contextRef="#ctx0" brushRef="#br0" timeOffset="158994.2883">13252 3230 758 0,'20'-20'286'0,"3"-1"37"0,-5 4-209 16,-2-4-22-16,-3 3-37 15,-4 0-17-15,-5 7-13 16,-3-2 6-16,-4 8 7 16,-4 1 0-16,5 4 6 15,-2 0 9-15,-1 2-5 16,-2 3 3-16,-10 8-3 16,-58 68-2-16,55-52-14 0,2 11-7 15,7-8-15-15,5 8-5 16,6-8-12-16,8-3-28 15,6-14-17-15,6-5-17 16,3-8-48-16,3-9-45 16,1 0 216-16,-2-13-435 15,-3 0 179-15</inkml:trace>
          <inkml:trace contextRef="#ctx0" brushRef="#br0" timeOffset="159185.6214">13503 3107 756 0,'5'4'314'0,"-1"9"33"16,-4 5-182-16,1 9-33 16,-1 2-46-16,-1 5-11 15,-1-3-20-15,-2 1-14 16,1-7 7-16,-3-5 4 0,1-5-11 16,3-6-4-16,0-11-14 15,6-7-7-15,-4 7-11 16,2-3-4-16,-1-4-7 15,14-22-12-15,37-56-9 16,-25 49-20-16,4 8-9 16,1-5-24-16,-1 5-15 15,2-3-18-15,-5 10-8 16,3 1 227-16,-7 8-459 16,-1 5 232-16</inkml:trace>
          <inkml:trace contextRef="#ctx0" brushRef="#br0" timeOffset="159615.9116">13901 3012 681 0,'0'5'313'0,"-1"2"51"16,-5 8-140-16,-6 17-86 16,-28 55-37-16,20-46-36 15,9 3-35-15,9 3-42 16,1-11 55-16,10-2-7 15,9-11-6-15,7-12-13 16,0-14-5-16,8-19-2 16,-3-7-4-16,3-16-4 15,-4 2 0-15,0-10 0 16,-8 8-1-16,1-7 0 0,-10 9 0 16,-2-6 0-16,-10 4-4 15,-6 0-3-15,-7 7-2 16,-6 2 0-16,-7 12-1 15,-8 8 7-15,2 12 9 16,-6 10 15-16,5 10 8 16,3 6 9-16,6 1-3 15,8 6-4-15,12 0-14 16,11 0-7-16,12-9-8 0,15-1-3 16,2-4-44-16,11-4-36 15,-2-4-18-15,9-5-50 16,-9 0-13-16,4-4-240 15,-6 2 75-15</inkml:trace>
        </inkml:traceGroup>
        <inkml:traceGroup>
          <inkml:annotationXML>
            <emma:emma xmlns:emma="http://www.w3.org/2003/04/emma" version="1.0">
              <emma:interpretation id="{23C61B60-56FB-4D49-B781-EC8BC0A6CE38}" emma:medium="tactile" emma:mode="ink">
                <msink:context xmlns:msink="http://schemas.microsoft.com/ink/2010/main" type="inkWord" rotatedBoundingBox="29662,3619 33083,3579 33095,4558 29673,4598"/>
              </emma:interpretation>
              <emma:one-of disjunction-type="recognition" id="oneOf26">
                <emma:interpretation id="interp30" emma:lang="" emma:confidence="0">
                  <emma:literal>Unkink</emma:literal>
                </emma:interpretation>
                <emma:interpretation id="interp31" emma:lang="" emma:confidence="0">
                  <emma:literal>unpliable</emma:literal>
                </emma:interpretation>
                <emma:interpretation id="interp32" emma:lang="" emma:confidence="0">
                  <emma:literal>Unpliable</emma:literal>
                </emma:interpretation>
                <emma:interpretation id="interp33" emma:lang="" emma:confidence="0">
                  <emma:literal>unpitiable</emma:literal>
                </emma:interpretation>
                <emma:interpretation id="interp34" emma:lang="" emma:confidence="0">
                  <emma:literal>unfairly</emma:literal>
                </emma:interpretation>
              </emma:one-of>
            </emma:emma>
          </inkml:annotationXML>
          <inkml:trace contextRef="#ctx0" brushRef="#br0" timeOffset="160133.1948">14704 2761 842 0,'-5'3'341'0,"0"14"31"0,-10 8-206 16,-8 16-1-16,-3 5-48 15,-2 15-7-15,0-1-18 16,5 4-25-16,10-9-34 16,12-3-10-16,6-14-16 15,13-9-3-15,6-17-6 16,10-13-2-16,-5-12-3 15,7-9-5-15,-6-5-2 16,-1-9-3-16,-9 2 0 16,2-4 1-16,-6 4 2 15,0-2 4-15,-5 10 3 16,-5 8 9-16,-6 11 6 0,-8 12 6 16,-4 12 9-16,-5 13 12 15,3 3-14-15,-6 12-4 16,8-4-3-16,-3 3-13 15,8-12-18-15,1 4-25 16,5-12-22-16,8-6-45 16,6-11-45-16,6-7-29 15,3-13 83-15,1-10-305 16,1-2 133-16</inkml:trace>
          <inkml:trace contextRef="#ctx0" brushRef="#br0" timeOffset="160697.2569">14986 3010 798 0,'-2'5'347'16,"-5"10"21"-16,-4 14-178 16,-3 3-76-16,-1 4-19 0,1 0-31 15,-1 4-9-15,6-11-16 16,0-2-1-16,4-7-9 16,3-4-7-16,2-12-3 15,2-10-2-15,3-6-6 16,-5 8-3-16,2-1-5 15,2-4-2-15,10-17-1 16,55-62-4-16,-42 57-7 16,9-3-11-16,-2 3-1 0,2 6 0 15,-7 9 3 1,-2 8 9-16,-11 10 13 0,-3 9 3 16,-8 5 16-16,-1 4 6 15,-6 2 1-15,-1 1 3 16,-5-1 0-16,1 0-10 15,2-3-7-15,-2 0 0 16,3-3-6-16,2 0-1 16,2-3-4-16,6-1 0 15,3-1-1-15,5-2 0 16,4-2-1-16,4-7-4 16,1-3-3-16,4-10-8 15,0-3-4-15,4-6-6 16,-2-3-1-16,3-6 4 15,-1 2 7-15,3-9 0 16,-8-1 3-16,6-8 1 0,-7 0-5 16,2-4-11-16,-7 8 2 15,0 11 4-15,-13 12 2 16,-5 16 30-16,-7 15 24 16,-12 21 19-16,-4 5 7 15,-6 19 22-15,-4 1-20 16,-1 12-5-16,5-8-14 15,-2 13-6-15,5-9-21 16,1 7-6-16,6-10-10 0,-6 1-17 16,5-18-14-16,2-5-47 15,1-17-27-15,1-8-46 16,5-12-19-16,7-10 505 16,2-6-772-16,7-10 432 15</inkml:trace>
          <inkml:trace contextRef="#ctx0" brushRef="#br0" timeOffset="160997.9">15578 3077 304 0,'27'-17'432'0,"7"3"-106"16,-5 3-167-16,7 8 198 15,-3 3-248-15,1 5-11 16,-5 2-8-16,-2 8 5 15,-9 1 5-15,-6 2-23 0,-8 2-11 16,-9 5-26 0,-8-2-18-16,-9 3-19 0,3 1 8 15,-5 0-4-15,8 0-5 16,1 4-2-16,12-4-2 16,5 3-17-16,5-4-15 15,5-10-38-15,7-5-38 16,6-6-40-16,2-10 17 15,4-10 16-15,-3 4-270 16,1-10 141-16</inkml:trace>
          <inkml:trace contextRef="#ctx0" brushRef="#br0" timeOffset="161283.8328">16213 3089 284 0,'14'-20'0'0,"8"8"465"15,-8 1-465-15,3 4 190 16,-3 5-74-16,2 4 279 16,-3 3-311-16,0 6 335 15,-6 0-354-15,-5 9 1 16,-4 0-15-16,-4 3 5 16,-1 2-10-16,0 2-2 15,-2-3-12-15,2 3-7 16,1-4-13-16,5 3-5 15,1-7-5-15,5-2-2 0,4-7-100 16,5-4 102-16,-1-13 103 16,9-6-577-16,-2-3 329 15</inkml:trace>
          <inkml:trace contextRef="#ctx0" brushRef="#br0" timeOffset="161433.4522">16435 2947 1053 0,'13'-16'283'0,"3"3"80"0,5 0-321 15,1 2-76-15,5 1-33 16,-7 1-289-16,5 10 53 16</inkml:trace>
          <inkml:trace contextRef="#ctx0" brushRef="#br0" timeOffset="161616.3278">16816 2999 375 0,'18'0'0'0,"2"2"526"15,1-2-526-15</inkml:trace>
          <inkml:trace contextRef="#ctx0" brushRef="#br0" timeOffset="161816.8374">16917 3008 600 0,'20'7'77'15,"-6"2"630"-15,2 4-378 0,-1 0 125 16,-8 6-398-16,0-1-16 16,-9 6-6-16,-10-4-13 15,-6 10-1-15,-4-4-7 16,-7 3 6-16,4-2 3 16,1 3-1-16,6-4-3 15,8-3-2-15,4-5-8 16,10 2-7-16,5-9-1 15,7-4-14-15,7-9-19 0,10-5-49 16,3-13-22-16,7-7-36 16,-7-4-24-16,4-5 5 15,-6 0 33-15,4-7-11 16,-7 1-33-16,3-8-144 16,-3-2 18-16</inkml:trace>
          <inkml:trace contextRef="#ctx0" brushRef="#br0" timeOffset="162061.8423">17438 2750 1051 0,'-11'25'388'16,"-7"11"43"-16,-9 11-264 15,-2 2-27-15,-5 9-30 16,3 1-15-16,-3 8-23 16,7-4-23-16,2 4-28 15,7-7-34-15,2-4 5 16,8-11-45-16,3-11-49 0,5-18-22 15,7-14-51-15,4-15-23 16,3-17-5-16,3-8-200 16,2-11 62-16,-17 42-563 15,4-6 904-15,1-5 0 16,4-5 0-16,12-26 0 16,22-45 0-16</inkml:trace>
          <inkml:trace contextRef="#ctx0" brushRef="#br0" timeOffset="162263.6551">17682 2582 965 0,'-2'27'352'0,"-7"15"60"16,-5 7-260-16,-8 6-15 15,0 0-51-15,-5 4-14 16,2-8-34-16,1 5-13 16,5-8-15-16,-3 3-5 15,2-8-14-15,2 2-30 16,4-9-18-16,1 0-45 15,6-14-27-15,3-4-197 16,2-7-85-16,8-4-43 16</inkml:trace>
          <inkml:trace contextRef="#ctx0" brushRef="#br0" timeOffset="162761.0476">17651 3059 597 0,'13'-13'282'16,"64"-56"18"-16,-50 55-95 15,1 1-111-15,0 4-3 16,-2 2-12-16,-5 5-16 16,-4 6-26-16,-3 3 9 15,-3 0-11-15,-4 10 5 16,-5-3-11-16,-2 2 0 15,-6-1-4-15,-4 5-3 16,-7-6-9-16,-4 4 5 16,-1 0 0-16,-1 4 2 15,5-4 7-15,-1 3 7 16,9-1 1-16,-1 4-6 16,9-6-3-16,0 5-7 15,8-1-9-15,3 0-9 0,7-8 3 16,6 0-7-16,1-8-7 15,8-8-62-15,-1-3-29 16,1-8-346-16,0-1 50 16</inkml:trace>
        </inkml:traceGroup>
      </inkml:traceGroup>
      <inkml:traceGroup>
        <inkml:annotationXML>
          <emma:emma xmlns:emma="http://www.w3.org/2003/04/emma" version="1.0">
            <emma:interpretation id="{C0929E30-BEFC-4627-936B-4793A1C68AF6}" emma:medium="tactile" emma:mode="ink">
              <msink:context xmlns:msink="http://schemas.microsoft.com/ink/2010/main" type="line" rotatedBoundingBox="21243,4720 30424,4791 30418,5563 21237,5492"/>
            </emma:interpretation>
          </emma:emma>
        </inkml:annotationXML>
        <inkml:traceGroup>
          <inkml:annotationXML>
            <emma:emma xmlns:emma="http://www.w3.org/2003/04/emma" version="1.0">
              <emma:interpretation id="{81BC6CCE-850D-415E-A877-87F4AC1C8AF3}" emma:medium="tactile" emma:mode="ink">
                <msink:context xmlns:msink="http://schemas.microsoft.com/ink/2010/main" type="inkWord" rotatedBoundingBox="21243,4720 24163,4743 24157,5514 21237,5492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64784.197">6176 4152 528 0,'-5'2'250'16,"0"0"16"-16,-1 0-103 16,1-2-51-16,-1 0-4 15,1 0-34-15,0-2-8 16,-1 0-16-16,2 0-10 15,3-1-13-15,-1-1 2 16,2-1-4-16,2-1 0 16,1 1 4-16,5-1 1 15,6-3-2-15,6 2 4 0,50 0-4 16,-54 34 3-16,-5-4-3 16,0 12-4-1,-4-5-6-15,-3 3-2 0,-2-13-5 16,-2 5 3-16,-2-11-1 15,-5 1 2-15,-1-4-3 16,-2-4 0-16,-1-5-3 16,-4 3-3-16,5-7-2 15,-7-1-2-15,1-1 0 16,-2 0-2-16,2 1 0 0,-2 3-1 16,5 3 0-16,2 8 0 15,2 4 0-15,4 1 0 16,3 2 1-16,6 4 0 15,5-6-10-15,11 2-33 16,1-5-23-16,8-3-52 16,0-6-32-16,5-4-265 15,-5-5 61-15</inkml:trace>
          <inkml:trace contextRef="#ctx0" brushRef="#br0" timeOffset="165176.7377">6546 4298 749 0,'-3'2'260'0,"-6"7"69"15,-2 4-199-15,0 8-7 16,0 3-18-16,0 3-31 0,10 0-23 16,4 2-7-16,3-9-13 15,6-6-4-15,8-8-4 16,5-10-3-16,-1-10-3 15,5-10-3-15,-2-5 0 16,3-7 1-16,-8 5-2 16,-4-10 0-16,-7 3-3 0,-6-9 0 15,-6 6-3-15,-8-15-1 16,-6 9-3-16,-5-4 0 16,-3 12-2-16,-4-1 0 15,0 13-1-15,0 9 7 16,7 12 1-16,2 6-1 15,5 9 0-15,6 9 1 16,12 0-11-16,2 8-19 16,13-5-12-16,9 1-34 15,5-9-23-15,8 1-21 16,-2-10-292-16,3-3 86 16</inkml:trace>
          <inkml:trace contextRef="#ctx0" brushRef="#br0" timeOffset="165317.96">7106 4046 325 0</inkml:trace>
          <inkml:trace contextRef="#ctx0" brushRef="#br0" timeOffset="165707.1886">7118 4141 465 0,'6'56'424'0,"-1"-7"-106"16,-1 0-266-16,-4-15 284 15,3-7-290-15,3-11-6 16,-4-7 4-16,8-10-12 15,5-16-3-15,-3-3-10 16,7-12-4-16,4-8-11 16,4-7-1-16,-2-1-2 0,6-8-1 15,-2 7 0-15,3 6 1 16,-5 8-2-16,-1 16 7 16,-8 11 8-16,-4 21 18 15,-7 16 6-15,-3 16 8 16,-4 5-5-16,-4 14-3 15,1-10-17-15,-3-4-2 16,6-14-5-16,0-5 0 16,4-15 0-16,5-12 4 15,2-10-3-15,5-10-3 16,2-7-1-16,6-6-3 16,-3-5-7-16,4-6 1 15,1 4-1-15,3 0-1 16,-6 1 0-16,1 12-1 15,-6 9-1-15,-4 14 2 16,-7 10 3-16,-1 19 1 16,-5 6 1-16,-1 8 1 15,-1-5-3-15,2 3-25 16,-1-8-25-16,6-3-38 0,5-12-30 16,7-1 316-16,2-12-620 15,10-5 315-15</inkml:trace>
          <inkml:trace contextRef="#ctx0" brushRef="#br0" timeOffset="166662.1521">8105 4089 167 0,'-1'0'173'0,"1"-2"-52"16,-4 0-98-16,2 1 114 15,0 1-112-15,1 0 7 16,-1 0 7-16,0 0 2 16,0 1-10-16,0 1-12 15,1 0-13-15,-1 2-23 16,0-1-16-16,0 1-20 16,0-1 4-16,1 1 14 15,-1 0 37-15,0-1 44 16,0-1 51-16,0 0 14 15,2-2 3-15,0 0 3 16,0 0-23-16,0-2-12 16,0 0-3-16,0 0 9 15,0-1-15-15,0-1-3 0,0 1-5 16,-1-1 1-16,-1 0-16 16,-2 1 6-16,-1 3 1 15,-3 2 3-15,-2 3-3 16,-14 31 3-16,-50 56-2 0,56-49-7 15,9-5-19-15,6-3-7 16,8-10-9-16,8 2-11 16,5-11-3-16,9-3-1 15,0-10 0-15,9-4-1 16,-4-12-1-16,4-5-10 16,-5-4-2-16,-2-7-1 15,-7 4-1-15,-3-4-2 16,-6 2 11-16,0-9-1 15,-4 7 3-15,-6-1 0 16,-1 6 1-16,-4 1 1 16,-5 12 2-16,-2 11 4 15,-4 5 4-15,-3 17 7 16,0 9 2-16,-2 10 4 16,-2-1-2-16,2 5-2 15,4-13-5-15,5 4-3 16,7-10-5-16,9-5-2 15,4-8-2-15,10-4-3 0,1-11-16 16,7-7-21-16,-2-7-12 16,7-9-10-16,-1-4-13 15,3-7 10-15,-5-2 17 16,3-11 6-16,-3-3 9 16,1-13 8-16,-3 2 6 15,5-9 0-15,-1 5 0 16,-3 4-2-16,-4 16 22 15,-7 7 19-15,-6 22 15 0,-7 20 28 16,-10 19 13-16,-9 14 3 16,2 6-6-16,-12 13-2 15,1 4-18-15,-3 12-4 16,5-3-20-16,-5 9-9 16,7-9-9-16,0 0-16 15,5-19-18-15,2 3-43 16,4-15-23-16,0-2-22 15,3-10-50-15,4-12-282 16,2-5 99-16</inkml:trace>
          <inkml:trace contextRef="#ctx0" brushRef="#br0" timeOffset="169015.9416">8903 4246 609 0,'4'-7'248'0,"5"-11"34"16,27-54-162-16,-36 44 0 15,0 9-32-15,-4-1-2 16,0 5-10-16,-6 5-15 16,-1 6-16-16,-5 11 0 15,-2 11-12-15,-8 18-6 16,5 4 9-16,-5 12 1 15,5-7-10-15,6 2-3 16,6-14-11-16,7-3-3 16,6-11-4-16,9-9 0 15,5-15-1-15,9-8-2 0,0-8 0 16,7-8-2-16,-5-4-3 16,0-5-1-16,-7 2 0 15,-1-2 1-15,-6 6 1 16,-3 5 4-16,-6 14 4 15,-3 6 6-15,-5 11 5 16,1-3 4-16,-1 3-3 16,-2 5-1-16,-5 27-7 0,-14 58-8 15,21-63-7-15,2 1-67 16,5-7-37-16,8-1-316 16,0-4 30-16</inkml:trace>
        </inkml:traceGroup>
        <inkml:traceGroup>
          <inkml:annotationXML>
            <emma:emma xmlns:emma="http://www.w3.org/2003/04/emma" version="1.0">
              <emma:interpretation id="{DC232213-94C8-4AD1-B701-7139913FCFF7}" emma:medium="tactile" emma:mode="ink">
                <msink:context xmlns:msink="http://schemas.microsoft.com/ink/2010/main" type="inkWord" rotatedBoundingBox="24896,4812 28449,4840 28444,5505 24890,5478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73073.0235">10733 4230 478 0,'0'5'373'0,"-2"10"-90"16,-2-1-84-16,1 4-95 15,3-2-104-15,3-3 53 16,-1-4-18-16,5-7-1 16,1-2-9-16,-8-2 2 15,1-2-3-15,3-1-1 16,0-2-3-16,5-10-2 15,3-2-6-15,50-50 1 16,-50 58 0-16,3 11 17 16,-6 6 4-16,-4 13 7 15,-3 1-4-15,-4 7-4 16,-2-1-19-16,-3 3-5 16,2-4-7-16,-4 2-33 0,5-4-32 15,4 3-55-15,2-10-269 16,7-5 40-16</inkml:trace>
          <inkml:trace contextRef="#ctx0" brushRef="#br0" timeOffset="173268.5011">11092 4203 589 0,'3'7'329'16,"-4"9"20"-16,-3 6-136 15,-1 1-116-15,-3 8 8 16,3-2-38-16,3 0-38 16,4-8 17-16,2-3 19 15,5-10-36-15,7-5 0 16,0-10-6-16,6-4-5 16,-1-7-7-16,10-4-6 15,-4-1-11-15,6-8-28 16,-6-1-17-16,5-8-15 15,-8 0-58-15,3-12-270 16,-4-2 84-16</inkml:trace>
          <inkml:trace contextRef="#ctx0" brushRef="#br0" timeOffset="173581.6634">11373 4259 422 0,'26'-35'228'16,"1"8"35"-16,9-2-85 15,-4 11-47-15,6 4-2 16,-5 8-31-16,-3 5-24 16,-4 12-3-16,-1-1 8 15,-7 8-13-15,-2 6-3 16,-5 1-17-16,0 2-8 15,-6 0-19-15,4 0-7 16,-7-5-16-16,0 0-42 16,0-10-33-16,-2-3-305 15,-4-3 51-15</inkml:trace>
          <inkml:trace contextRef="#ctx0" brushRef="#br0" timeOffset="173417.1051">11593 3826 742 0,'-1'23'307'0,"-7"17"31"0,1 3-195 16,-2 13-21-16,-2 2-49 15,1 7-16-15,-1-6-26 16,-6 4-7-16,7-10-27 16,-7-3-31-16,3-6-26 15,-4-1-54-15,2-14-56 0,-4-6-191 16,4-14 24-16</inkml:trace>
          <inkml:trace contextRef="#ctx0" brushRef="#br0" timeOffset="174158.9285">11826 3979 269 0,'15'-18'339'0,"-4"7"-87"0,1 11-132 16,-1 7 176-16,-2 13-185 16,-2 11-6-16,-3 12-12 15,-4 6-26-15,0 7-6 16,-2-6-21-16,-2 1-18 15,1-13 0-15,3-6-3 16,-2-8-8-16,4-8-2 16,1-7-4-16,6-7-1 15,0-6-1-15,8-12-4 16,-3 0-2-16,8-10-4 16,-2-3-1-16,3-10-6 15,-3-3-1-15,5-6-5 16,-5 4 3-16,-2 5 1 15,-2 15 8-15,1 17 18 16,-12 14 13-16,0 15 14 16,-5 10 5-16,-1 10 5 15,-3-1-11-15,-1 4-6 16,1-7-11-16,0-5-6 0,4-8-7 16,0-7-3-16,4-7 0 15,5-8-1-15,-2-6 0 16,-5 1-1-16,0-2 0 15,3-1-2-15,1-4 0 16,15-16 0-16,57-60-2 0,-51 51-1 16,-5 10 1-16,-1-1-2 15,-6 14 3-15,-6 13 3 16,-4 11 12-16,-3 8 11 16,-4 6 5-16,0 6 3 15,-1 1 1-15,-6 0-12 16,1-1-8-16,3 1-5 15,0-3-6-15,-1-2-27 16,6-6-18-16,0-1-59 16,-2-6-33-16,2-7-298 15,-1-7 55-15</inkml:trace>
          <inkml:trace contextRef="#ctx0" brushRef="#br0" timeOffset="174735.3898">12501 4102 654 0,'18'-9'333'0,"-2"7"-18"16,4 5-140-16,-7 5-56 15,1 1-54-15,1 3 12 16,-3 5-3-16,-1-5-20 15,-2-1-6-15,-2 2-10 16,-1-4-17-16,-3 0-11 16,-3 0-3-16,-3 0-5 0,-4 2 0 15,-4-1 0-15,-4 3-2 16,1 1 1-16,-4 6-1 16,3-3 0-16,1 2 0 15,5-1 0-15,2-1 1 16,5-5-1-16,4 3 1 15,3-4 0-15,4-1 0 16,-2-4-1-16,8 1 1 16,-2-5-1-16,1-2 1 15,-1-6-1-15,6-1 0 16,-2-5 0-16,8-7 0 16,0 0 0-16,6-8 0 15,-2-2 1-15,7-4-5 16,-4-1 0-16,3 5-1 15,-7 6 0-15,1 8 1 16,-11 10 5-16,-1 12 2 16,-10 4 10-16,-4 9 8 0,-1 3 1 15,-2 2 0-15,-2 1 0 16,-3-1-9-16,1-2-9 16,-3-1-23-16,2 0-14 15,-4-4-40-15,2 0-27 16,-2-2 233-16,3-3-533 15,-3-1 247-15</inkml:trace>
          <inkml:trace contextRef="#ctx0" brushRef="#br0" timeOffset="175023.0159">13163 4116 652 0,'17'0'278'0,"-5"2"35"16,-3 5-152-16,-2 2-11 15,1 7-43-15,-8 4 7 16,-2 2-22-16,-4 3-14 16,-1-1-1-16,0-1-2 15,3-5-25-15,1 4-8 16,3-4-22-16,5 3-7 15,2-6-14-15,12-1-39 16,-3-5-38-16,9-7-37 16,-2-7-331-16,8 3 67 0</inkml:trace>
          <inkml:trace contextRef="#ctx0" brushRef="#br0" timeOffset="171836.7935">9762 4078 492 0,'0'-5'212'0,"2"-2"30"16,0-2-127-16,-1-1 3 15,1-2-29-15,0 1-3 16,0 2-18-16,0 2 13 15,-1 3-7-15,1 4 5 16,0 6-3-16,7 50-1 16,4 61-24-16,-13-50-12 15,0-13-10-15,3-4-14 16,1-12-6-16,1-9 9 16,-1-11 5-16,3-5 11 15,-2-12 15-15,5-11-3 16,0-5-9-16,7-10-5 15,1-6-13-15,3-5-15 0,3 4 3 16,-1-6-3-16,-1 2-2 16,1-8-4-16,1 8-3 15,-1-3-35-15,-5 8-35 16,2 2-35-16,-5 13-5 16,-3 1-52-16,-3 5 9 15,-3-3-213-15,-3 9 55 16</inkml:trace>
          <inkml:trace contextRef="#ctx0" brushRef="#br0" timeOffset="172019.8828">10157 3995 685 0,'4'6'296'16,"1"4"22"-16,6 17-161 15,11 58-60-15,-24-50-27 16,2-3-37-16,-2 4-19 15,0-5-24-15,0-10-44 16,2-2-42-16,2-3-241 16,2-7 31-16</inkml:trace>
          <inkml:trace contextRef="#ctx0" brushRef="#br0" timeOffset="172205.5358">10292 3889 507 0,'-3'-11'412'15,"3"4"-16"-15,3 3-170 16,-3 2-139-16,0 2-72 16,2 0-104-16,2 0-306 15,-1 0 139-15</inkml:trace>
          <inkml:trace contextRef="#ctx0" brushRef="#br0" timeOffset="172540.4513">10368 3990 736 0,'18'113'240'0,"-16"-58"44"16,-2-9-200-16,0 3-9 15,0-15-17-15,-2-6-8 16,0-12-6-16,4-7-7 15,0-13-7-15,7-7-12 16,2-12-4-16,3-11-3 16,4-2-4-16,4-11-5 15,-2 3-1-15,5 1 3 16,-3 9 6-16,-1 7 14 16,-4 12 7-16,-3 12 15 15,-5 12 0-15,-2 12 0 0,-7 8-13 16,-1 7-8-16,-5 2-14 15,1 4-4-15,-2-4-7 16,-1-4-28-16,7-3-20 16,1-4-57-16,1-9-16 15,8-8-272-15,0-6 56 16</inkml:trace>
        </inkml:traceGroup>
        <inkml:traceGroup>
          <inkml:annotationXML>
            <emma:emma xmlns:emma="http://www.w3.org/2003/04/emma" version="1.0">
              <emma:interpretation id="{4A53BF30-2C50-4867-9A9C-45436BD18AE6}" emma:medium="tactile" emma:mode="ink">
                <msink:context xmlns:msink="http://schemas.microsoft.com/ink/2010/main" type="inkWord" rotatedBoundingBox="28952,4972 30422,4983 30418,5497 28948,5486"/>
              </emma:interpretation>
              <emma:one-of disjunction-type="recognition" id="oneOf29">
                <emma:interpretation id="interp37" emma:lang="" emma:confidence="0">
                  <emma:literal>SML.</emma:literal>
                </emma:interpretation>
                <emma:interpretation id="interp38" emma:lang="" emma:confidence="0">
                  <emma:literal>sin.</emma:literal>
                </emma:interpretation>
                <emma:interpretation id="interp39" emma:lang="" emma:confidence="0">
                  <emma:literal>sm..</emma:literal>
                </emma:interpretation>
                <emma:interpretation id="interp40" emma:lang="" emma:confidence="0">
                  <emma:literal>SMI.</emma:literal>
                </emma:interpretation>
                <emma:interpretation id="interp41" emma:lang="" emma:confidence="0">
                  <emma:literal>sine.</emma:literal>
                </emma:interpretation>
              </emma:one-of>
            </emma:emma>
          </inkml:annotationXML>
          <inkml:trace contextRef="#ctx0" brushRef="#br0" timeOffset="176115.8095">14004 4132 776 0,'2'-23'303'0,"-11"3"41"16,2 4-209-16,-4 1-6 16,0 8-41-16,-1 9-9 15,1 2-22-15,-6 10-7 16,8 8-3-16,-1 5 3 16,1 3-5-16,3 6 6 15,6-3-1-15,0 3-15 16,4-7-10-16,-2-2-8 15,1-4-9-15,-3-1-3 16,-7-6-2-16,-2 1-2 16,-2-3 1-16,-10-5-7 15,4-4-13-15,1-5-38 0,11-1-20 16,6-12-55-16,8-3-29 16,13-8-283-16,5 3 70 15</inkml:trace>
          <inkml:trace contextRef="#ctx0" brushRef="#br0" timeOffset="176118.8011">14183 4111 990 0,'5'30'312'0,"-3"10"61"16,-2-2-275-16,-3 7-23 16,-5-9-37-16,1-2-11 15,0-8-16-15,0-1-42 16,1-11-28-16,4-5-119 15,2-9-121-15,2-1-86 16,-2-1-95-16</inkml:trace>
          <inkml:trace contextRef="#ctx0" brushRef="#br0" timeOffset="176421.918">14262 4020 608 0,'17'-25'327'0,"-5"9"11"0,-1 12-141 15,2 13-25-15,-4 8-52 16,-4 15-16-16,-1 6-28 16,-4 11-10-16,-4-2-25 15,0 3-10-15,-1-10-10 16,1 0-11-16,4-13-5 16,4-6 0-16,0-12 0 15,6-5 0-15,3-13 0 0,7-11-1 16,3-3-3-1,6-12-2-15,0-1-1 0,7-7-2 16,-3 5 1-16,3-4-2 16,-9 10 1-16,0 9-1 15,-9 12 6-15,-2 16 24 16,-9 11 10-16,-5 19 13 16,0 4 1-16,-9 12-3 15,-6-8-22-15,-1 8-9 16,3-10-14-16,-3 1-5 15,3-8-28-15,3 0-44 16,3-8-22-16,3-8-41 16,2-9-22-16,6-8-27 15,1-11 65-15,7-10-252 16,1-2 88-16</inkml:trace>
          <inkml:trace contextRef="#ctx0" brushRef="#br0" timeOffset="176642.9367">14840 4136 129 0,'12'-2'519'0,"-4"9"-183"16,-5 10-36-16,-1 1 95 15,-2 10-225-15,-4 1-21 16,3 2 11-16,-1-8-7 16,4 8-80-16,3-9-33 15,6 1-32-15,1-10-34 0,7-2-32 16,2-8 62-16,3-3-68 15,-1-5-68-15,1 0-20 16,-5-5-320-16,-4 3 33 16</inkml:trace>
          <inkml:trace contextRef="#ctx0" brushRef="#br0" timeOffset="176977.4967">15287 4484 1151 0,'-7'-9'382'0,"0"4"57"0,-4 10-307 16,7 2-82-16,4 1-54 15,0-8-77-15,0 0-358 16,0 1 71-16</inkml:trace>
        </inkml:traceGroup>
      </inkml:traceGroup>
    </inkml:traceGroup>
    <inkml:traceGroup>
      <inkml:annotationXML>
        <emma:emma xmlns:emma="http://www.w3.org/2003/04/emma" version="1.0">
          <emma:interpretation id="{EE016E11-C813-46C6-9BBD-B9060DBD8122}" emma:medium="tactile" emma:mode="ink">
            <msink:context xmlns:msink="http://schemas.microsoft.com/ink/2010/main" type="paragraph" rotatedBoundingBox="15560,7127 32255,7100 32260,10321 15565,103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AE2096-9120-4843-8C46-B36D7AC2911A}" emma:medium="tactile" emma:mode="ink">
              <msink:context xmlns:msink="http://schemas.microsoft.com/ink/2010/main" type="line" rotatedBoundingBox="15560,7127 32255,7100 32260,10321 15565,10348"/>
            </emma:interpretation>
          </emma:emma>
        </inkml:annotationXML>
        <inkml:traceGroup>
          <inkml:annotationXML>
            <emma:emma xmlns:emma="http://www.w3.org/2003/04/emma" version="1.0">
              <emma:interpretation id="{71BB9276-2335-46B8-8922-4DD0C333F9B7}" emma:medium="tactile" emma:mode="ink">
                <msink:context xmlns:msink="http://schemas.microsoft.com/ink/2010/main" type="inkWord" rotatedBoundingBox="15560,7295 17328,7292 17329,7889 15561,7892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1" timeOffset="202070.4031">1003 6590 604 0,'2'-4'210'0,"-2"3"40"16,-2-1-140-16,-2 2-19 16,-3 3 2-16,0 3-16 15,-8 10 0-15,-35 67-19 16,48-52-5-16,6-4-16 16,12 0-2-16,4-5-12 0,7-6-2 15,4-9-6-15,8-5-2 16,-3-8-6-16,8-8-2 15,-6-4-1-15,3-7-4 16,-10-1 1-16,-6-6-2 16,-11 1-1-16,-5 1-1 15,-7 4 0-15,-2-1 0 16,-3 7 1-16,-5 4 1 16,-2 2 1-16,-1 6-2 15,-2 10-1-15,-3 4-1 16,5 10 16-16,0 11 5 15,-1 0 7-15,3 7-1 16,5 4 1-16,-1-2-15 16,6-7-5-16,8 2-16 15,6-9-9-15,6-6-41 16,7-7-30-16,0-13-283 16,1-5 55-16</inkml:trace>
          <inkml:trace contextRef="#ctx0" brushRef="#br1" timeOffset="202583.0908">1468 6572 411 0,'-12'25'424'0,"5"2"-113"0,3 4-241 15,4-4 249-15,5-2-285 16,1-5-19-16,-1-5-5 15,1-8-5-15,-1-9 1 16,2-5-1-16,-7 3-2 16,2-1-2-16,0-4-8 15,9-20-4-15,30-60-1 16,-26 61 1-16,1 1 1 16,-2 8 6-16,-1 3 7 15,0 9 7-15,-3 11 13 16,-1 3 6-16,0 11 10 15,-1 7 6-15,-1 9-9 16,-2-3-11-16,3 5-5 16,-1-7-9-16,2-4-11 15,2-10 5-15,-1-6 0 16,1-11-1-16,6-7-2 0,-3-11-3 16,8-5-8-16,-3 0-7 15,5-8 0-15,-6 4 3 16,5 4 0-16,-8 5 6 15,-3 4 9-15,1 7 2 16,2 12 6-16,-6 5 2 16,0 8 4-16,-2 6-4 15,-4 5-1-15,3-2-8 0,-6 6-1 16,5-3-20-16,2 1-36 16,-1-7-24-16,1-2-285 15,4-13 52-15</inkml:trace>
          <inkml:trace contextRef="#ctx0" brushRef="#br1" timeOffset="202944.4319">2156 6464 810 0,'-13'-8'214'15,"8"5"70"-15,5 1-228 0,11 2-40 16,-9 0-31-16,3 0-260 16,18 4 39-16</inkml:trace>
          <inkml:trace contextRef="#ctx0" brushRef="#br1" timeOffset="202773.131">2188 6586 753 0,'-5'22'235'16,"3"7"52"-16,0 3-198 15,2-1-67-15,4-2-13 16,1-6-29-16,-1-3-267 16,1-7 75-16</inkml:trace>
          <inkml:trace contextRef="#ctx0" brushRef="#br1" timeOffset="201465.3373">494 6368 628 0,'-27'-18'267'15,"14"5"16"-15,-1 1-130 16,9 6-84-16,-1-4-7 16,10 4-19-16,-4 4-6 15,0 0-10-15,3 1 2 16,3-1-2-16,17 0 4 16,66 13-3-16,-42 21 0 0,-4 1-7 15,6 14-3-15,-12-4-7 16,0 4-3-16,-16-7-4 15,-10 3 0-15,-13-5 1 16,-10 5 1-16,-12-7 3 16,-12 2 1-16,-4-7-1 15,-7-2 1-15,0-8-2 16,1-3-3-16,9-7-6 16,3-5-3-16,13-6-5 0,4-6-2 15,14-8-358-15,14-8 118 16</inkml:trace>
          <inkml:trace contextRef="#ctx0" brushRef="#br1" timeOffset="201076.6881">456 6455 437 0,'2'-4'169'0,"0"0"55"15,0-1-109-15,-1 0-1 16,1-1 1-16,0 1-12 16,-2 1-10-16,0 2 9 0,2 2-22 15,0 4-3-15,-1 10-22 16,7 32-15-1,11 51-14-15,-8-50 6 0,-7-6-15 16,5 1-3-16,-2-6-3 16,0 0-3-16,-1-7-4 15,1-4-1-15,-3-3-5 16,-1-2-35-16,-1-11-29 16,2-6-43-16,-1-6-257 15,-3 1 54-15</inkml:trace>
        </inkml:traceGroup>
        <inkml:traceGroup>
          <inkml:annotationXML>
            <emma:emma xmlns:emma="http://www.w3.org/2003/04/emma" version="1.0">
              <emma:interpretation id="{75050F6F-E485-44B8-82C0-7E5DFA1D27F4}" emma:medium="tactile" emma:mode="ink">
                <msink:context xmlns:msink="http://schemas.microsoft.com/ink/2010/main" type="inkWord" rotatedBoundingBox="17827,7323 22606,7316 22608,8262 17829,8269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1" timeOffset="225337.9169">3181 6460 237 0,'4'-7'358'0,"-3"-2"-105"16,3 2-122-16,0-1 151 15,-1 1-195-15,-1 0-23 16,2 0 9-16,-3 1-10 16,3 3 9-16,-2 3-6 15,1 5 8-15,10 31-5 16,16 73-15-16,-24-55-15 16,6 5-8-16,-2-3-15 15,4 7-14-15,-1-7 3 16,5 7 0-16,-3-5-3 0,2-4 0 15,1-12-1 1,-3-8 0-16,-3-18 1 0,0-10 2 16,0-15 1-16,-2-17 1 15,1-6-2-15,-1-19-1 16,6 1-2-16,-3-10-1 16,3 8-2-16,3-8 2 15,0 10 0-15,0-6 0 16,-4 2 0-16,5 0 0 15,-9 7-2-15,3 2-11 16,-2 7-12-16,-4 5-23 16,0 12-14-16,-1 4-42 15,-1 8-11-15,-5 9-263 16,2 9 64-16</inkml:trace>
          <inkml:trace contextRef="#ctx0" brushRef="#br1" timeOffset="225602.0404">3692 6644 698 0,'3'0'279'15,"3"-2"33"-15,-1 2-161 16,0 2-42-16,1 2-1 16,-1 7-46-16,12 34 5 15,4 58-11-15,-17-38-23 16,-2-4-18-16,1 6 9 16,3-13-26-16,-1-7-26 15,-1-22-26-15,1-16-35 16,0-11-295-16,3-21 68 15</inkml:trace>
          <inkml:trace contextRef="#ctx0" brushRef="#br1" timeOffset="225799.0858">3822 6650 868 0,'-15'-6'273'15,"2"6"57"-15,8 0-250 16,1 2-21-16,4-2-33 16,0 0-43-16,0 0-30 15,2 0-178-15,0-2-105 16,2 0-41-16</inkml:trace>
          <inkml:trace contextRef="#ctx0" brushRef="#br1" timeOffset="226171.6559">3915 6693 833 0,'60'97'278'15,"-58"-57"48"-15,1 12-216 16,1-7-39-16,1 4-6 16,-1-13-19-16,0-5 1 15,-4-15-7-15,5-14-3 16,0-13-14-16,3-10-5 15,1-7-8-15,5-13-5 16,1 1-4-16,3-5 0 16,3 7 0-16,8-3-1 15,-4 10 0-15,4 4 0 0,-4 13-1 16,3 5 14-16,-14 12 14 16,4 12 13-16,-9 6 15 15,2 10-15-15,-9 3-26 16,-2 11-28-16,-6 0 16 15,6 8 14-15,-5-5-19 16,3 1-5-16,2-15-2 16,2-6-70-16,1-14-58 15,5-10 536-15,-1-12-798 16,4-8 425-16</inkml:trace>
          <inkml:trace contextRef="#ctx0" brushRef="#br1" timeOffset="226553.6957">4464 6844 480 0,'-2'35'517'15,"2"-3"-144"-15,2 12-278 16,-2-7 293-16,0 3-335 16,-2-13-19-16,0-7-2 15,2-11-9-15,-1-9-5 16,4-14-7-16,1-13-3 15,3-4-4-15,2-12-3 16,2-3-2-16,5 0-3 16,2 4-3-16,6 2-1 15,-3 10 0-15,4 1 1 16,-3 13 1-16,-2 8 3 0,-6 10 10 16,3 11 6-16,-8 5 7 15,-2 9 1-15,0 2-1 16,-5 7-7-16,-4-2-6 15,0 8-6-15,2-3-3 16,-3 1-3-16,3-6-29 16,-2-3-34-16,5-15-21 15,-1-3-44-15,7-6-17 0,-3-12-235 16,3-4 67-16</inkml:trace>
          <inkml:trace contextRef="#ctx0" brushRef="#br1" timeOffset="222259.1203">2733 6626 326 0,'-1'0'191'0,"-1"0"8"0,0-2-64 16,-2 2 2-16,1 0-29 15,-1 0-4-15,1 0-19 16,-1 2-13-16,0 0-15 15,1 0-5-15,-1 0-17 16,2-1 1-16,1 1-3 16,1 0 0-16,1 0-3 0,1 0 1 15,2-1-6 1,1 1-5-16,1 0 0 0,-1 0-1 16,2-2-7-16,2 0-1 15,2 0-3-15,-4 0-4 16,0 0-7-16,1 0-16 15,-3 0-16-15,1 0-43 16,-1 0-278-16,2 2 65 16</inkml:trace>
          <inkml:trace contextRef="#ctx0" brushRef="#br1" timeOffset="223438.7349">2802 6657 10 0,'-2'0'223'16,"-1"0"-56"-16,1 0 9 0,0 0 21 15,0 0-86-15,0 0-6 16,1 2-34-16,1-1 1 16,0-1-10-16,1 0-3 15,1 0-10-15,2 0 1 16,1 0-10-16,1 0 0 15,1 0-10-15,7-1-5 16,-3 1-10-16,2-2-3 16,48 2-8-16,-57 2-9 15,-3 1-6-15,-1 1-32 16,-1-4 63-16,-1 0-324 16,0 0 105-16</inkml:trace>
          <inkml:trace contextRef="#ctx0" brushRef="#br1" timeOffset="227150.4164">4863 6760 920 0,'-2'19'310'0,"-2"12"60"16,1 7-255-16,-1 13-11 16,4 1-38-16,4 9-4 15,1-10-22-15,8-4-9 16,1-13-13-16,2-16-5 15,1-11-9-15,1-9 0 16,-2-5-1-16,2-16 0 16,-4-1-4-16,4-10-4 15,-1-4-3-15,-5-9-3 0,-1 8-4 16,4-12-2 0,-5 6 0-16,3 0 1 0,-2 10 4 15,2 10 7-15,-6 14 13 16,0 13 15-16,-5 14 5 15,-2 15 5-15,-2 5-1 16,2 11-5-16,-2 2-13 16,0 1-4-16,2-3-6 15,4-2-25-15,-2-10-17 16,5-6-40-16,0-11-42 0,6-8 513 16,-2-11-797-16,10-8 416 15</inkml:trace>
          <inkml:trace contextRef="#ctx0" brushRef="#br1" timeOffset="227363.8719">5402 6747 754 0,'-7'-5'340'0,"-4"10"34"16,-1 6-162-16,-1 12-48 15,2 4-56-15,2 9-25 16,4 2-17-16,5 4-19 15,3-6-15-15,1 2 1 16,3-9 0-16,-1 0-21 0,-3-11-21 16,-1-6 13-1,-2-5-6-15,0-3-23 0,0-6-22 16,0 0-41-16,0-1-21 16,0-3-50-16,0-3-245 15,0-25 0-15,9-62-95 16</inkml:trace>
          <inkml:trace contextRef="#ctx0" brushRef="#br1" timeOffset="227562.8449">5655 6539 1010 0,'0'38'330'0,"0"13"59"16,4 1-288-16,-1 4-19 15,3-5-44-15,-3 3-14 16,-5-9-18-16,2 5-18 16,2-8-16-16,-7-2-16 15,-2-11-42-15,5-6 304 16,-4-14-599-16,-6-9 275 16</inkml:trace>
          <inkml:trace contextRef="#ctx0" brushRef="#br1" timeOffset="227787.8868">5776 6810 772 0,'27'-16'249'0,"0"0"52"16,-2-1-208-16,-3 5-23 16,-2 1-19-16,-9 6-23 15,-6-1-6-15,-5 6-8 16,-2 0-6-16,-1 0-1 15,-3 2 2-15,-1 0 2 16,-6 3 14-16,-10 10 8 0,-53 50 18 16,58-37 8-1,2 9 9-15,7-1-9 16,3 3-6-16,6 1-15 0,8 0-7 16,1-4-21-16,9-7-9 15,-4-11-8-15,8-4-24 16,1-8-18-16,2-12-21 15,-3-3-13-15,2-5-34 16,-3-4-1-16,-1-11-251 16,-4 0 70-16</inkml:trace>
          <inkml:trace contextRef="#ctx0" brushRef="#br1" timeOffset="228131.3513">6115 6702 199 0,'0'11'0'0,"-2"14"600"0,-1 4-335 16,-3 7 142-16,3 2-302 16,-1 7 323-16,4-5-368 15,2-1-10-15,5-6-22 16,4-6-6-16,3-9-14 16,4-11-5-16,0-10-3 15,6-8-30-15,-3-7-6 16,-1-13-6-16,-2 4-7 15,0-6-7-15,-3 3 21 16,-1-3-2-16,-3 12 12 16,0 1 11-16,-4 9 13 0,-3 7 29 15,-1 12 17-15,-3-7 8 16,0 5 16-16,-1 21 11 16,-3 76-45-16,0-47-10 15,1-4-16-15,-3 2-23 16,1-11-34-16,1-5-13 15,-1-9-22-15,1-7-58 16,1-8-284-16,-5-12 72 16</inkml:trace>
          <inkml:trace contextRef="#ctx0" brushRef="#br1" timeOffset="228702.6077">6254 6736 854 0,'16'-36'248'0,"0"11"79"16,10 9-223-16,-3 12-16 15,1 13 16-15,-3 11-6 16,5 9-1-16,-8 3-9 16,0 10-4-16,-2-6-26 15,-2 5-10-15,-1-5-19 16,-2 2-5-16,-4-9-9 15,-3-4-1-15,-3-10 4 0,-2-6 4 16,-3-13-4-16,4-7-3 16,0 8-2-16,0-3-8 15,2-4-10-15,10-28-14 16,26-53-13-16,-14 48-14 16,-4 5-31-16,10-1-10 15,-3 4 11-15,2 6 8 16,-5 8 7-16,5 5 34 15,-10 6 16-15,1 5 1 16,-7 3 3-16,-2 4 15 16,-8 3 6-16,-3 6 5 15,-1-9 18-15,-1 2 20 16,0 3 0-16,-2 22 4 16,-10 56-6-16,10-47-14 15,2-6-13-15,4 6-7 16,0-6-10-16,0 6-1 15,-2-9-2-15,-4-2-2 0,-1-11-2 16,-4-7-3-16,0-7-4 16,0-4-36-16,3-7-38 15,1-7-35-15,3-4 6 16,2-7-47-16,2-3 16 16,3-5 13-16,3 3-221 15,4-8 53-15</inkml:trace>
          <inkml:trace contextRef="#ctx0" brushRef="#br1" timeOffset="229080.5601">7021 6316 351 0,'11'2'474'0,"0"10"-119"16,-4 6-193-16,0 15 228 15,-2 1-279-15,1 13-10 16,-4-2-28-16,-4 11-10 15,2-2-16-15,-6 6-14 16,-1-10-15-16,2 1-8 16,1-6-10-16,6-2-40 15,0-9-23-15,7 1-51 16,3-8-49-16,6-9-272 16,-1-13 62-16</inkml:trace>
          <inkml:trace contextRef="#ctx0" brushRef="#br1" timeOffset="229340.5116">7364 6733 885 0,'0'-11'312'16,"-6"7"54"-16,-1 6-239 16,5 0 0-16,-1 1-23 15,-3 5 11-15,-12 24-42 16,-25 62-10-16,32-60-24 15,8-3-26-15,3-11-23 0,7-6 14 16,7-10-5-16,4-6-5 16,-2-7-3-16,6-4-7 15,-4-3 0-15,-2-4-1 16,-5 2 6-16,2 0 2 16,-4 7 6-16,-2 8 0 15,-3 6 0-15,-4-3-7 16,0 4-7-16,1 7-45 15,7 23-28-15,22 62-333 16,-13-62 64-16</inkml:trace>
        </inkml:traceGroup>
        <inkml:traceGroup>
          <inkml:annotationXML>
            <emma:emma xmlns:emma="http://www.w3.org/2003/04/emma" version="1.0">
              <emma:interpretation id="{9D102545-F7A6-4323-9E76-E93169497451}" emma:medium="tactile" emma:mode="ink">
                <msink:context xmlns:msink="http://schemas.microsoft.com/ink/2010/main" type="inkWord" rotatedBoundingBox="23232,7349 25911,7344 25915,9487 23236,9491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1" timeOffset="231170.1408">9535 6772 683 0,'-4'20'367'0,"-1"5"-14"15,-3 11-119-15,-1 1-130 16,0 6-18-16,0-5-35 16,4-2-8-16,-2-11-16 0,10-9-6 15,1-10-5-15,5-13-7 16,2-6-5-16,7-12 0 15,-4-4-3-15,6-7-3 16,-4 1 1-16,6-1-5 16,-4 6-3-16,4-1-2 15,-4 6 1-15,0 5 0 16,-4 9 5-16,-1 13 25 16,-8 7 12-16,-1 13 16 15,-2 3 2-15,-4 11 2 16,-2 2-20-16,2 5-13 15,-1-3-18-15,3 1-27 16,-2-10-18-16,6-6-39 16,-1-9-19-16,8-7-42 15,3-7 3-15,4-7-256 16,2-8 76-16</inkml:trace>
          <inkml:trace contextRef="#ctx0" brushRef="#br1" timeOffset="231568.1668">10081 6729 683 0,'8'-11'309'0,"-10"8"16"15,-5 10-152-15,-8 5-43 0,-5 10 1 16,-3 3-27-16,-4 11 9 16,3 0-5-16,1 8-26 15,5-6-29-15,7 5-11 16,9-11-24-16,6-4-11 15,7-14-13-15,5-5-11 16,2-11-10-16,7-7-16 16,-3-5-4-16,5-10-2 15,-6-1 2-15,1-7 1 16,-4 4 12-16,2 0 5 16,-7 4 6-16,-1 4 13 15,-5 8 13-15,-3 8 25 16,-6 8 13-16,0 10 11 15,-1 10-3-15,-4 10-4 16,-2 2-22-16,3 9-14 0,4-9-14 16,2 2-5-16,9-11-55 15,2-7-54-15,2-15-12 16,3-5 124-16,0-12-414 16,1-14 220-16</inkml:trace>
          <inkml:trace contextRef="#ctx0" brushRef="#br1" timeOffset="232148.3641">10406 6794 825 0,'2'18'319'0,"-6"5"49"0,3 8-190 16,-3 2-59-16,2 3-10 16,0-2-19-16,2-2-17 15,0-8-20-15,0-8-7 16,2-9-17-16,0-8-8 15,0-8-11-15,-2 5-4 16,0 0-6-16,2-3-15 16,5-13-9-16,34-66-26 15,-25 57-14-15,4-6-29 16,2 7-19-16,5-7-13 16,0 6 4-16,4-1-8 15,-6 4 4-15,-1 7 28 16,-6 8 22-16,-2 2 26 15,-9 7 28-15,0 2 47 16,-5 2 23-16,-2-2 18 16,-2 0 10-16,0 2 23 15,-1 1-4-15,-1 3 7 16,-7 15-7-16,-34 68 11 0,27-53-18 16,-2 9-3-16,4-7-24 15,7 3-11-15,6-6-24 16,4-5-12-16,8-15-12 15,8-4-10-15,1-10-8 16,1-11-10-16,1-5-5 16,0-8-5-16,-2-1 6 0,-2-7 2 15,-1 6 11-15,-1 2 4 16,-1 7 6-16,-4 3 14 16,-4 11 14-16,-1 11 14 15,-2 7 5-15,-4 13 6 16,0 7-5-16,0 8-15 15,4-1-19-15,-2 2-21 16,4-12-28-16,5-3-78 16,-2-10-329-16,-2-4 68 15</inkml:trace>
          <inkml:trace contextRef="#ctx0" brushRef="#br1" timeOffset="229857.1333">8163 6366 293 0,'4'-12'472'0,"-2"6"-116"16,-1 21-158-16,-1 15 191 15,-1 19-246-15,-5 11-32 16,-1 21-35-16,0-5-16 16,-1 5-14-16,5-11-28 15,-1 4-13-15,2-16-15 16,2-4-26-16,-1-12-15 16,-5-10-14-16,3-14-10 15,-3-7-6-15,3-9-181 16,-5-10-122-16,5-8-23 0</inkml:trace>
          <inkml:trace contextRef="#ctx0" brushRef="#br1" timeOffset="230664.5189">8246 6805 306 0,'33'-18'141'16,"-1"1"345"-16,4-1-242 15,-9 4 76-15,4 1-263 16,-11 4-23-16,-4 6-7 16,-9 1-15-16,-9 4-3 15,-7 3-4-15,8-5-3 16,-5 2-2-16,-1 2-2 16,-16 6-1-16,-66 39 1 0,58-34 2 15,1 3 0 1,6-2 11-16,3 4 12 0,10-2 12 15,4 5 13-15,7 1 8 16,3 1-1-16,8-2-1 16,7 3-5-16,6-5-9 15,6-1-3-15,3-4-7 16,8-3-8-16,-1-6-6 16,9-5-2-16,1-6-4 0,8-10-2 15,-8-2-4-15,5-13-1 16,-10-2-2-16,-6-1 1 15,-8 1-9-15,-9-1-5 16,-8 8-2-16,-8-1-4 16,-3 5-1-16,-6 0 6 15,-1 7 4-15,-9 1 2 16,1 8 4-16,-10 8 2 16,2 7 1-16,-7 7 21 15,2 7 21-15,-2 11-2 16,11 2 2-16,-8 11 2 15,13-1-20-15,11 3-21 16,4-8-1-16,10-8-5 16,12-14-38-16,6-6-38 15,4-10-24-15,4-14-52 16,-8-4-20-16,4-6-239 16,-9-9 67-16</inkml:trace>
          <inkml:trace contextRef="#ctx0" brushRef="#br1" timeOffset="230887.748">9029 6803 932 0,'-5'23'333'15,"1"10"51"-15,1 8-256 16,-1 14-14-16,0-1-44 16,3 5-15-16,-1-12-20 0,2-4-8 15,3-17-14-15,1-14-3 16,3-10-3-16,10-16-6 15,-3-13-6-15,9-17-7 16,1 1-4-16,3-15-8 16,-2 8 1-16,2-3-3 15,-3 12-3-15,-1 1-4 16,-3 13 19-16,-2 5 4 16,-5 15 10-16,-4 9 21 15,-2 11 15-15,-5 12-5 16,-4 4 10-16,-2 11-6 15,3-1-11-15,-5 6-6 16,6-3-9-16,2 1-16 16,0-14-6-16,5-4-8 15,-3-16-39-15,6-10-40 16,1-12-18-16,9-11 53 0,-2-3 53 16,7-7-355-16,-5-2 232 15</inkml:trace>
          <inkml:trace contextRef="#ctx1" brushRef="#br0">9249 7496 0</inkml:trace>
          <inkml:trace contextRef="#ctx1" brushRef="#br0" timeOffset="77646.5712">10458 8472 0,'9'0'16</inkml:trace>
        </inkml:traceGroup>
        <inkml:traceGroup>
          <inkml:annotationXML>
            <emma:emma xmlns:emma="http://www.w3.org/2003/04/emma" version="1.0">
              <emma:interpretation id="{F55568BF-94A4-4BEB-9385-CB0B872E242F}" emma:medium="tactile" emma:mode="ink">
                <msink:context xmlns:msink="http://schemas.microsoft.com/ink/2010/main" type="inkWord" rotatedBoundingBox="26996,7159 31029,7206 31015,8328 26983,8280"/>
              </emma:interpretation>
              <emma:one-of disjunction-type="recognition" id="oneOf33">
                <emma:interpretation id="interp45" emma:lang="" emma:confidence="0">
                  <emma:literal>8.a9-Y.oht</emma:literal>
                </emma:interpretation>
                <emma:interpretation id="interp46" emma:lang="" emma:confidence="0">
                  <emma:literal>8. ag. Y.oht</emma:literal>
                </emma:interpretation>
                <emma:interpretation id="interp47" emma:lang="" emma:confidence="0">
                  <emma:literal>8 ang-Mohit</emma:literal>
                </emma:interpretation>
                <emma:interpretation id="interp48" emma:lang="" emma:confidence="0">
                  <emma:literal>8. ag-Mohit</emma:literal>
                </emma:interpretation>
                <emma:interpretation id="interp49" emma:lang="" emma:confidence="0">
                  <emma:literal>8. ag. Mohit</emma:literal>
                </emma:interpretation>
              </emma:one-of>
            </emma:emma>
          </inkml:annotationXML>
          <inkml:trace contextRef="#ctx0" brushRef="#br1" timeOffset="248269.6979">12079 6578 341 0,'5'-8'400'0,"-1"-1"-99"0,3-12-194 0,13-51 215 15,-31 48-238-15,0 4-26 0,-3 2-8 0,-6 2 1 0,-7 0 7 0,2 7-6 0,-6 7 4 0,2 2-2 0,0 5 3 0,9 6-10 16,2 4-2-16,6 1-6 0,5 5-1 0,7 3-16 0,5 7-3 0,9 1-4 0,6 10-4 16,6-1-4-16,1 13 0 0,-2-10-3 0,-4 2-1 0,-4-4-1 0,-6-2 0 0,-6-13 0 0,-7-2 2 0,-3-9 0 0,-8-9 1 0,2-3 0 0,-7-11-1 0,4-2-1 0,-1-9-2 0,8-2-1 15,7-13-1-15,11 1-1 0,11-19-1 0,7-3 0 0,7-9-1 0,0 5-1 0,-2 1-3 16,-5 13-1-16,0-3-3 15,-15 13-3-15,-5 2 3 0,-5 5 5 0,-8 1 4 0,-5 10-16 0,-2 2-19 16,-1 3-18-16,-5 0-58 0,5 4-58 0,-1 1-249 16,2 12 38-16</inkml:trace>
          <inkml:trace contextRef="#ctx0" brushRef="#br1" timeOffset="249145.5935">12469 6906 868 0,'-8'-14'317'0,"-1"-1"30"16,4 8-244-16,-4-2-16 0,4 2-40 0,-3 3-41 0,5 2 6 0,1 1-22 0,0-1-21 0,0 0-45 31,2 0-16-31,2 2-267 0,2 0 55 32</inkml:trace>
          <inkml:trace contextRef="#ctx0" brushRef="#br1" timeOffset="249370.9577">12846 6690 732 0,'-2'-17'249'0,"-5"1"49"0,-9 7-182 0,-1 5-15 0,-4 8-3 0,-5 9-20 0,-4 12 4 0,3 9-6 0,-2 15-2 0,5 1-10 0,6 6-12 0,7-9-14 0,8-3-14 0,10-14-19 0,7-6-3 0,6-13-5 15,11-10-4 1,-4-10-4-16,7-11-3 0,-5-3-17 0,2-9 12 16,-6 1 15-1,-1-5 13-15,-6 5 14 16,0-5-16-16,-4 5-9 15,-3 1-11 1,-4 10-6-16,-3 9-4 16,-4 13 39-16,-6 12 1 0,-1 10 1 0,-5 10-2 15,1 0-7-15,2 10-7 16,0-7-25-16,1 3-50 16,7-4-33-16,2-5-306 15,1-8 44 16</inkml:trace>
          <inkml:trace contextRef="#ctx0" brushRef="#br1" timeOffset="249596.3831">12855 6574 597 0,'-6'-32'375'0,"3"-8"-25"0,3 7-95 16,7-1-148-1,6 9-40-15,6 3-23 16,5 6-31-16,7 9-28 16,1 5-24-1,6 11-45-15,-4 0 30 0,4 5-309 16,-9 3 89-16</inkml:trace>
          <inkml:trace contextRef="#ctx0" brushRef="#br1" timeOffset="250496.9128">13342 6460 405 0,'-9'-1'439'0,"-9"6"-104"16,-4 6-216-16,-7 16 252 0,-1 5-283 0,-5 15-2 15,5 4-23 1,5 7-26-16,8-10-8 15,8-3-11-15,9-14-10 32,9-8-5-17,9-10-3 1,4-9-7-16,1-10-8 62,6-1-6-62,-3-7-2 16,-3-12-5-16,-3-1 5 16,2-2 8-16,-8-7 8 15,0-2 1-15,-5 10 4 16,0-1 4-16,-7 12 6 31,2 12 15-15,-6 14 8-16,-2 18 18 0,-3 6 6 0,0 15 7 15,-2 5-13-15,-2 10 2 16,0-9-15-16,1 11-4 0,-1-11-13 16,-4 7-3-16,1-12-9 0,3 3-5 0,0-12-6 0,4-2-62 15,5-9-62 1,4-9 50 0,-4-11-380 30,9-9 86-30</inkml:trace>
          <inkml:trace contextRef="#ctx0" brushRef="#br1" timeOffset="250688.4008">13439 6976 599 0,'9'-16'442'0,"6"2"-76"0,1 7-38 0,9 3-233 0,-1 0-41 16,8-3-23-16,-1 3-36 15,5-1-72-15,-5-4-58 0,1 2-252 16,-5 1 26-16</inkml:trace>
          <inkml:trace contextRef="#ctx0" brushRef="#br1" timeOffset="251679.1697">14210 6392 392 0,'4'-13'316'15,"-1"1"-44"-15,-1 2-12 16,0 1-148-16,0 2 5 16,-2 0-26-16,0 2 12 15,-2 3-13-15,0 4-1 0,-2 5-3 16,-10 40 0-16,-9 52-26 15,21-48-8-15,5-14-11 16,6 5-20-16,4-13-11 16,5-2-3-16,2-16-4 15,9-15-1-15,0-12-4 16,8-15-5 0,0-9-8-16,8-5-6 0,-9 6 1 0,3-6 5 15,-6 1-3-15,1-6 6 16,-7 3 5-16,2-2 1 15,-5 13-2-15,-6 7 12 32,-7 16 7-17,-10 21 28-15,-4 15 10 0,-14 17 18 0,-6 12 3 0,-8 17 5 16,2-2-24 0,-8 14-4-16,2-7-16 15,3 11-7-15,3-10-12 0,-2 7-3 16,11-19-6-16,4 0-64 15,4-18-44-15,4-2-78 16,8-19-332-16,-1-3 42 16</inkml:trace>
          <inkml:trace contextRef="#ctx0" brushRef="#br1" timeOffset="251835.7416">14560 6944 1108 0,'-11'-2'372'16,"-9"6"69"-16,1 1-313 15,10 2-38-15,3-1-59 0,10-1-86 16,-4-5-61-16,2-2 227 16,3 1-554-16,11-1 237 15</inkml:trace>
          <inkml:trace contextRef="#ctx0" brushRef="#br1" timeOffset="252148.4697">14851 6749 754 0,'-18'31'372'0,"1"1"42"0,-3 8-177 0,6-2-115 0,7 5-13 15,5-10-41-15,9-6-55 16,8-11 12-16,10-7-4 0,-2-11-9 31,6-9-7-31,-2-5 6 16,0-9 4-16,-5 0-1 0,-4-4 1 0,-7 5-3 16,-7-3-2-16,-3 4-5 15,-8-1-8-15,-4 4-8 16,-1-1-28-16,-3 3-13 15,1 0-33-15,3 1-28 16,6-2 228-16,5-1-524 0,7-9 236 16</inkml:trace>
          <inkml:trace contextRef="#ctx0" brushRef="#br1" timeOffset="252882.6469">15367 6233 438 0,'-6'14'552'0,"-12"21"-130"15,-11 10-219-15,-5 22 306 16,0-1-398-16,-1 12-79 16,10-9 7-16,11 3 6 15,8-15-100-15,10-1 31 16,5-20 31-16,4-5-62 15,-3-15-56-15,8-10 41 16,-3-13 22-16,3-8 19 16,0-5 5-16,0-1 7 15,-3 1 15-15,-3 5 2 16,-5 10 3-16,-5 7 32 0,-4 12 4 16,-1 8 2-16,1 7-6 15,0 1-6 16,6-3-27-31,8-5-21 0,5-6-9 0,8-8-16 0,-2-14-14 16,10-6-3-16,-3-8 12 0,7-11 8 16,-7-5 17-16,5-13 15 15,-8-3 5-15,7-11 6 16,-5 0-2-16,7-10 0 16,-4 5 0-16,8-8 0 31,-9 18 7-16,-4 6 18-15,-11 21 9 16,-3 22 30-16,-15 27 9 0,-7 22 8 0,-7 14-9 0,-10 22 0 16,1 5-26-16,-2 15-4 15,4-10-16-15,3 5-8 16,7-19-15-16,2-5-29 16,6-22-24-16,1-9-35 15,4-18-19-15,0-11-45 16,-2-16 6-16,-3-9-10 15,0-7 22-15,-6-11 9 16,4-1 50-16,-1-13 35 0,5 1 43 16,-1-3 54-16,4 7 33 15,0 3 44 17,6 19 0-17,4 7 16-15,3 10-33 0,7 6-21 0,1 4-40 0,10 1-19 0,-4 2-34 16,4-1-46-16,-2-3-29 15,3-4-62-15,-10-3-304 0,7-5 64 16</inkml:trace>
        </inkml:traceGroup>
        <inkml:traceGroup>
          <inkml:annotationXML>
            <emma:emma xmlns:emma="http://www.w3.org/2003/04/emma" version="1.0">
              <emma:interpretation id="{00D22DB6-613E-4008-A509-EFFF9ED1DF7B}" emma:medium="tactile" emma:mode="ink">
                <msink:context xmlns:msink="http://schemas.microsoft.com/ink/2010/main" type="inkWord" rotatedBoundingBox="31447,10308 31461,10307 31462,10322 31447,10323"/>
              </emma:interpretation>
              <emma:one-of disjunction-type="recognition" id="oneOf34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1" brushRef="#br0" timeOffset="114476.863">16315 9307 0</inkml:trace>
        </inkml:traceGroup>
        <inkml:traceGroup>
          <inkml:annotationXML>
            <emma:emma xmlns:emma="http://www.w3.org/2003/04/emma" version="1.0">
              <emma:interpretation id="{2418A441-BB6A-4C13-B695-E90E239CA5BF}" emma:medium="tactile" emma:mode="ink">
                <msink:context xmlns:msink="http://schemas.microsoft.com/ink/2010/main" type="inkWord" rotatedBoundingBox="31559,7102 32255,7100 32257,8166 31561,8167"/>
              </emma:interpretation>
              <emma:one-of disjunction-type="recognition" id="oneOf35">
                <emma:interpretation id="interp51" emma:lang="" emma:confidence="0">
                  <emma:literal>'19</emma:literal>
                </emma:interpretation>
                <emma:interpretation id="interp52" emma:lang="" emma:confidence="0">
                  <emma:literal>19</emma:literal>
                </emma:interpretation>
                <emma:interpretation id="interp53" emma:lang="" emma:confidence="0">
                  <emma:literal>"19</emma:literal>
                </emma:interpretation>
                <emma:interpretation id="interp54" emma:lang="" emma:confidence="0">
                  <emma:literal>49</emma:literal>
                </emma:interpretation>
                <emma:interpretation id="interp55" emma:lang="" emma:confidence="0">
                  <emma:literal>119</emma:literal>
                </emma:interpretation>
              </emma:one-of>
            </emma:emma>
          </inkml:annotationXML>
          <inkml:trace contextRef="#ctx0" brushRef="#br1" timeOffset="253209.2298">16480 6101 933 0,'0'4'273'0,"-2"7"66"15,0 0-273-15,1-10-28 16,-1 3-41-16,-2 5 188 15,-3 14-524-15,-27 62 228 16</inkml:trace>
          <inkml:trace contextRef="#ctx0" brushRef="#br1" timeOffset="253524.3939">16715 6200 492 0,'-6'13'0'0,"-3"12"555"15,-2 13-438-15,-5 15 320 16,0-3-346-16,-6 19 357 16,4-3-399-16,-5 10-13 15,3-5-23-15,0 4-15 16,6-11-18-16,-3-3-39 31,7-18-27-15,0-3 299-16,3-18-654 15,4-4 307-15</inkml:trace>
          <inkml:trace contextRef="#ctx0" brushRef="#br1" timeOffset="254000.2488">17103 6341 763 0,'0'-20'301'0,"1"4"37"16,-2 2-199-16,-8 5-29 15,-8 7-35-15,-8 11 7 16,-2 11-15-16,-11 12 3 15,2 4 3-15,-2 9-4 16,9 1-18-16,4-3-16 16,12-9-17-16,10-3-22 15,12-15-13-15,11-12-28 16,7-13-5-16,7-11-6 16,-2-7-1-16,5-4 4 15,-9 4 22 1,3-5 9-16,-7 8 9 15,-5 4 14-15,-6 8 15 0,-6 12 43 16,-10 10 43-16,-8 23 42 0,-7 14-32 16,-8 27 5-1,-4 9-40-15,-4 18-41 0,3-9-42 16,0 5 8 31,4-25-41-47,7-5-80 0,8-22 74 0,1-10-460 15,4-19 118-15</inkml:trace>
        </inkml:traceGroup>
      </inkml:traceGroup>
    </inkml:traceGroup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10-04T09:27:21.396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560E50F-17C8-4144-B85A-16B2FA04113C}" emma:medium="tactile" emma:mode="ink">
          <msink:context xmlns:msink="http://schemas.microsoft.com/ink/2010/main" type="writingRegion" rotatedBoundingBox="32336,18923 33378,18923 33378,19144 32336,19144"/>
        </emma:interpretation>
      </emma:emma>
    </inkml:annotationXML>
    <inkml:traceGroup>
      <inkml:annotationXML>
        <emma:emma xmlns:emma="http://www.w3.org/2003/04/emma" version="1.0">
          <emma:interpretation id="{40CBDEFE-37D8-4198-8114-7BAEB9A66B15}" emma:medium="tactile" emma:mode="ink">
            <msink:context xmlns:msink="http://schemas.microsoft.com/ink/2010/main" type="paragraph" rotatedBoundingBox="32336,18923 33378,18923 33378,19144 32336,191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7D7C34-B161-4CDF-8A14-A7A0652B38DB}" emma:medium="tactile" emma:mode="ink">
              <msink:context xmlns:msink="http://schemas.microsoft.com/ink/2010/main" type="line" rotatedBoundingBox="32336,18923 33378,18923 33378,19144 32336,19144"/>
            </emma:interpretation>
          </emma:emma>
        </inkml:annotationXML>
        <inkml:traceGroup>
          <inkml:annotationXML>
            <emma:emma xmlns:emma="http://www.w3.org/2003/04/emma" version="1.0">
              <emma:interpretation id="{FD5187A9-2B77-4404-8FAB-55641860C238}" emma:medium="tactile" emma:mode="ink">
                <msink:context xmlns:msink="http://schemas.microsoft.com/ink/2010/main" type="inkWord" rotatedBoundingBox="32336,19081 33378,19081 33378,19144 32336,1914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1042 36 0,'-9'0'16,"-27"-5"-16,-36 5 15,-23-9 1,-18-4-16,-17 8 16,12 1-1,10 4-15,13 0 16,-22 63-1,54-72-15,18-14 16,4 10 0</inkml:trace>
        </inkml:traceGroup>
        <inkml:traceGroup>
          <inkml:annotationXML>
            <emma:emma xmlns:emma="http://www.w3.org/2003/04/emma" version="1.0">
              <emma:interpretation id="{4F956C2F-D18B-4C9B-ADBA-5C225DA6088E}" emma:medium="tactile" emma:mode="ink">
                <msink:context xmlns:msink="http://schemas.microsoft.com/ink/2010/main" type="inkWord" rotatedBoundingBox="32945,18923 32960,18923 32960,18938 32945,18938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v</emma:literal>
                </emma:interpretation>
                <emma:interpretation id="interp3" emma:lang="" emma:confidence="0">
                  <emma:literal>}</emma:literal>
                </emma:interpretation>
                <emma:interpretation id="interp4" emma:lang="" emma:confidence="0">
                  <emma:literal>w</emma:literal>
                </emma:interpretation>
                <emma:interpretation id="interp5" emma:lang="" emma:confidence="0">
                  <emma:literal>3</emma:literal>
                </emma:interpretation>
              </emma:one-of>
            </emma:emma>
          </inkml:annotationXML>
          <inkml:trace contextRef="#ctx0" brushRef="#br0" timeOffset="4384.9347">609-158 0,'0'0'0</inkml:trace>
        </inkml:traceGroup>
      </inkml:traceGroup>
    </inkml:traceGroup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9:27:41.767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102D156-E973-4502-AE5A-862EE62883C7}" emma:medium="tactile" emma:mode="ink">
          <msink:context xmlns:msink="http://schemas.microsoft.com/ink/2010/main" type="writingRegion" rotatedBoundingBox="8870,17616 1553,17654 1544,15877 8861,15839">
            <msink:destinationLink direction="with" ref="{C54AF719-8A5C-4D2C-B6B1-C705B8FAD683}"/>
          </msink:context>
        </emma:interpretation>
      </emma:emma>
    </inkml:annotationXML>
    <inkml:traceGroup>
      <inkml:annotationXML>
        <emma:emma xmlns:emma="http://www.w3.org/2003/04/emma" version="1.0">
          <emma:interpretation id="{486CCFC2-4B99-4905-B489-76D38232F874}" emma:medium="tactile" emma:mode="ink">
            <msink:context xmlns:msink="http://schemas.microsoft.com/ink/2010/main" type="paragraph" rotatedBoundingBox="8870,17616 1553,17654 1544,15877 8861,158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82A388-C4DD-4599-96BF-E2C9019E8C28}" emma:medium="tactile" emma:mode="ink">
              <msink:context xmlns:msink="http://schemas.microsoft.com/ink/2010/main" type="line" rotatedBoundingBox="8870,17616 1553,17654 1544,15877 8861,15839"/>
            </emma:interpretation>
          </emma:emma>
        </inkml:annotationXML>
        <inkml:traceGroup>
          <inkml:annotationXML>
            <emma:emma xmlns:emma="http://www.w3.org/2003/04/emma" version="1.0">
              <emma:interpretation id="{BB0B228E-BBD4-4184-9EA0-448E8CEDFAC3}" emma:medium="tactile" emma:mode="ink">
                <msink:context xmlns:msink="http://schemas.microsoft.com/ink/2010/main" type="inkWord" rotatedBoundingBox="8867,17025 6125,17039 6121,16325 8863,1631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4977 324 881 0,'-20'-5'268'16,"-10"7"80"-16,-3 5-239 15,-8 11 15-15,3 5-3 16,-11 15 19-16,6 2-8 16,-2 18-3-16,7-4-29 15,5 18-15-15,10-7-42 0,10 7-17 16,10-10-12-16,12 3-17 16,5-19-19-16,11-2-48 15,6-17-29-15,9-7-66 16,-1-17-25-16,12-6-21 15,-8-6-224-15,6-13 72 16</inkml:trace>
          <inkml:trace contextRef="#ctx0" brushRef="#br0" timeOffset="359.5964">5264 503 919 0,'-22'25'335'16,"1"10"59"-16,-8 15-209 16,6 10-41-16,-5 8-8 0,9-5-39 15,8 2-16-15,5-12-36 16,14-12-20-16,11-17-17 16,12-10-4-16,2-16-3 15,10-18-5-15,-3-7-4 16,5-16 0-16,-13-4 1 15,-1-2 1-15,-13 6 1 16,-7-9 9-16,-13 10 1 16,-11 1-2-16,-5 3-1 0,-9 2-2 15,0 10-1-15,-2 8-3 16,6 9 1-16,1 4-14 16,8 7-15-16,5 1-45 15,3-3-25-15,8 4-46 16,-2-6-305-16,2 0 80 15</inkml:trace>
          <inkml:trace contextRef="#ctx0" brushRef="#br0" timeOffset="1134.578">5865 514 979 0,'-4'45'338'0,"-5"18"59"16,-9 0-270-16,4 15-21 16,-2-11-41-16,-1-1-11 15,1-19-18-15,4-7-9 0,3-17-8 16,5-12-4-16,4-11-5 16,7-12-6-16,11-6 1 15,6-18-2-15,3-6-26 16,5-14 4-16,1 0-9 15,1-14-18-15,2 8-6 16,4 1 21-16,-2 12-5 0,5 11 18 16,-5 17 41-16,3 12 26 15,-8 14 16-15,-1 19 24 16,-6 4-2-16,-3 18-13 16,-7 2-16-16,-3 12-8 15,-9-2-25-15,-4 5-10 16,-4-13-3-16,-3-3-4 15,-1-16-6-15,3-11 5 16,1-13 2-16,6-11-5 16,4-12-1-16,10-15-2 15,4-8-4-15,12-17-11 16,1-2-12-16,10-7-32 16,-5 4-10-16,7-4-8 15,-5 16 9-15,5 6 23 16,-11 17 41-16,2 16 40 15,-11 15 11-15,-1 17 28 16,-11 7-6-16,1 14 1 16,-5 0-20-16,-2 13 3 0,-3-4-22 15,-2 4-2 1,-6-10-7-16,0-3-5 0,1-16-6 16,-1-11-2-16,6-14-3 15,3-16-6-15,6-12-9 16,13-19-11-16,1-4-9 15,11-14-20-15,4 2-12 0,9-4-33 16,-6 11-24 0,7 1 42-16,-3 19 56 0,4 16 12 15,-10 15 44-15,-3 17 73 16,-11 15 2-16,-1 11-51 16,-10 5-14-16,-2 11 18 15,-5-4-37-15,-2 6-36 16,-7-10 2-16,-7-2-44 15,-2-16-86-15,-5-10-404 16,-6-18 54-16</inkml:trace>
        </inkml:traceGroup>
        <inkml:traceGroup>
          <inkml:annotationXML>
            <emma:emma xmlns:emma="http://www.w3.org/2003/04/emma" version="1.0">
              <emma:interpretation id="{D8C64EBF-92F5-470E-86D9-6577ABD1B96A}" emma:medium="tactile" emma:mode="ink">
                <msink:context xmlns:msink="http://schemas.microsoft.com/ink/2010/main" type="inkWord" rotatedBoundingBox="5461,17634 1553,17654 1544,15877 5452,1585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2537.657">0 341 818 0,'-9'-8'272'0,"15"5"57"15,15-8-187-15,17-3-32 16,33-10 16-16,10-1-13 0,33-6 5 15,5 6-27-15,21-9-12 16,-17 5-32-16,11-2-11 16,-28 4-22-16,6 2-5 15,-24 7-8-15,1 1-28 16,-26 8-27-16,-5 0-27 16,-18 8-68-16,-10 6-312 15,-15 4 84-15</inkml:trace>
          <inkml:trace contextRef="#ctx0" brushRef="#br0" timeOffset="-2911.8456">800 131 786 0,'3'-16'232'0,"1"5"65"0,1 8-215 15,1 6 18-15,-6-1 8 16,0 3 6-16,3 22-5 16,8 87 4-16,-16-47-13 15,-2 12-20-15,-2-3-9 16,-6 18-7-16,3-7-7 15,-5 14-24-15,-1-13-13 0,2 6-5 16,2-22-9-16,-1-3-6 16,3-21 2-16,1-3 0 15,4-10-39-15,1-5-44 16,3-13-22-16,1-8-45 16,2-8-35-16,2-10-258 15,-2 8 88-15</inkml:trace>
          <inkml:trace contextRef="#ctx0" brushRef="#br0" timeOffset="-2117.7743">1399 570 867 0,'-13'20'288'16,"-7"21"70"-16,1 10-231 15,-1 19 2-15,4 0-24 16,5 10 1-16,9-15-28 16,11-4-12-16,4-21-21 15,12-11-9-15,9-13-21 0,9-14-4 16,4-13-5-16,6-18-5 15,-10-7-4-15,-5-13 4 16,-15 0 0-16,-10-6-1 16,-11 6 2-16,-13-5-1 15,-9 9 0-15,-16 1 0 16,-4 10-13-16,-8 7-3 16,1 14-1-16,-2 6-4 15,13 9-8-15,2 5-9 16,8 4-19-16,12 3-22 15,12-1-42-15,11 1-301 16,11-3 87-16</inkml:trace>
          <inkml:trace contextRef="#ctx0" brushRef="#br0" timeOffset="-370.1613">3768 882 1325 0,'-3'-14'268'0,"6"6"127"16,10 6-439-16,3-7-73 15,0 0-283-15,6-9 29 16</inkml:trace>
          <inkml:trace contextRef="#ctx0" brushRef="#br0" timeOffset="-554.0545">3550-145 854 0,'9'9'312'0,"-4"18"69"15,-6 11-197-15,-1 25-10 16,-4 6-30-16,-5 23 3 15,2-5-37-15,-1 12-36 16,-7-13-18-16,-2 12-16 16,4-15-23-16,-5 14-8 0,0-12-14 15,2 7-51 1,4-18-43-16,-4 2 208 0,11-24-610 16,-6-5 238-16</inkml:trace>
          <inkml:trace contextRef="#ctx0" brushRef="#br0" timeOffset="-771.1963">3108 660 370 0,'20'-29'379'0,"-6"0"-90"15,-9 6-217-15,-6-4 228 16,-8 7-242-16,-11 0 7 16,-2 6-10-16,-14 5 14 15,-4 3 4-15,-3 12-2 16,0 3-10-16,-6 9 14 16,6 5-8-16,-6 15 0 0,4 0 7 15,2 14 12-15,5-1-28 16,12 5-7-16,12-9-7 15,10 0-23-15,10-17-19 16,10-5 5-16,7-7-5 16,10-7-4-16,3-7 2 15,2-8-5-15,-4-3-3 16,1-11-7-16,-8-4-4 16,-2-6 0-16,-2-5 2 0,1-8-2 15,-4 3 3-15,5-6-3 16,-5 5 1-16,0-3 0 15,-6 10 6-15,-1 3 2 16,-4 5 8-16,-2 6 2 16,-4 7 1-16,-1 4 1 15,-2 4 3-15,0 3 1 16,-2 0 3-16,1 1 10 16,-1 3 4-16,0 16 3 15,-3 25 8-15,-10 83 2 16,8-54-8-16,-6 22-2 15,1-6-4-15,-8 11-9 16,0-18-3-16,-2 7 4 16,1-16 2-16,-8 0 13 15,4-14 2-15,-6-6 2 16,2-20-4-16,0-5-7 16,4-18-12-16,3-15-13 15,4-10-15-15,7-15-27 0,10-7-20 16,2-11-19-16,7-4-71 15,11-10-68-15,-4 0-266 16,7-10 13-16</inkml:trace>
          <inkml:trace contextRef="#ctx0" brushRef="#br0" timeOffset="-1532.9666">2231 557 841 0,'3'-22'270'15,"-4"-1"61"-15,-5 9-236 16,-6-1 2-16,-5 8-29 16,-10 3-5-16,-2 8-15 0,-10 14 31 15,-3 7-8-15,-7 13 3 16,8 5 5-16,-2 12 8 15,12-1-47-15,11 7-8 16,17-9-11-16,10-1-13 16,11-15-13-16,11-9 6 15,0-11-2-15,8-10-11 16,-2-8-11-16,8-13-18 16,-3-6-7-16,-1-15-6 15,-6-2 10-15,-2-9 9 16,-12 4 16-16,-1-8 10 15,-5 11 6-15,-4-3 2 16,-2 11 1-16,-1 8 5 16,-4 13 5-16,-4 15 19 15,-2 18 8-15,-1 23 6 16,-4 14 5-16,-2 24 1 16,0 0-10-16,-5 22 2 0,1-11 2 15,-6 7-10-15,3-11-4 16,-2 4 0-16,2-18-4 15,-4-1-1-15,4-19 3 16,-4-7-3-16,4-22-8 16,-5-11-5-16,3-10-11 15,2-12-23-15,2-8-16 16,3-9-52-16,11-5-29 16,6-11-59-16,9-5-44 0,10-8-254 15,4 5 57-15</inkml:trace>
          <inkml:trace contextRef="#ctx0" brushRef="#br0" timeOffset="1976.816">3822 970 589 0,'-1'-5'245'16,"-1"0"26"-16,0-1-121 15,0 3-50-15,0-1 3 16,1 2-12-16,-1 0 3 16,0 2-17-16,0 4-3 0,0 1-10 15,1 3 0-15,-1 11-20 16,2-4-6-16,12 48-6 16,1-61-13-16,1-4-8 15,4-11-3-15,-3-1-1 16,-1-6-2-16,-5 0-2 0,-3-3 0 15,-6 3-1 1,-6 0 0-16,-1 0 0 0,-6 8-2 16,-1 1 0-16,-2 9 6 15,1 6 9-15,1 6 17 16,1 3 6-16,4 3 9 16,6 0-5-16,1-3-8 15,4-2-16-15,7-4-4 16,0-1-8-16,5-10-1 15,1 0-1-15,-1-6-1 16,-1 4 1-16,-6-8 1 16,-5 5 1-16,-6-6-3 15,-3 8-2-15,-4-7 0 16,0 6 2-16,0-1-6 16,2 6 3-16,4 6-22 15,5 6-37-15,0-9-420 16,2 2 106-16</inkml:trace>
        </inkml:traceGroup>
      </inkml:traceGroup>
    </inkml:traceGroup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9:27:46.127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54AF719-8A5C-4D2C-B6B1-C705B8FAD683}" emma:medium="tactile" emma:mode="ink">
          <msink:context xmlns:msink="http://schemas.microsoft.com/ink/2010/main" type="inkDrawing" rotatedBoundingBox="864,15334 10101,15312 10108,18327 871,18349" hotPoints="9948,15221 10068,17983 1222,18370 1101,15608" semanticType="enclosure" shapeName="Rectangle">
            <msink:sourceLink direction="with" ref="{8102D156-E973-4502-AE5A-862EE62883C7}"/>
          </msink:context>
        </emma:interpretation>
      </emma:emma>
    </inkml:annotationXML>
    <inkml:trace contextRef="#ctx0" brushRef="#br0">98 361 777 0,'16'-40'258'15,"-5"18"44"-15,-2 8-196 16,2 18-5-16,-4 15-15 16,0 16 19-16,2 10 5 0,6 31 0 15,4 19-14-15,3 46-3 16,2 9-26-16,-1 37-11 15,-1 1-21-15,-4 12-3 16,-2-28-6-16,0 12 0 16,-3-34 1-16,-2 1-4 15,-2-26-7-15,-6 1-3 16,-3-29-4-16,-5-3-7 16,-4-25 3-16,-6-4-1 15,3-18-2-15,-1 1-1 16,2-10 0-16,6 6-1 15,3-8 0-15,9 3-1 16,4-2 0-16,11-3-1 16,3-7 1-16,15-9 0 15,-1-5 0-15,14-13 1 16,-4-6 0-16,14-8 0 0,-6-3 1 16,16 3 0-16,-5 1 0 15,13 4-1-15,-3 8 1 16,18-1-1-16,-10 5 0 15,12 3 0-15,-8-1 0 16,22-1 1-16,-8-1 0 16,35-1 0-16,-3-2 1 15,24-3 0-15,-12-5 0 0,29-1-1 16,-22-1 0 0,20-1 0-16,-19 4-1 0,22-1 0 15,-19 5 0-15,16-1 0 16,-16 0 0-16,25-1-423 15,-15-4 424-15,23-2-1 16,-17-1 0-16,23-3 1 16,-12 1 422-16,20-1-422 15,-26 3-1-15,33-1 0 16,-22 4 1-16,19 2 0 16,-26 0 0-16,29 1 0 15,-22 1 0-15,13-1-1 16,-24 5 0-16,26-1 0 15,-25 0 1-15,13 2-1 16,-20 0 0-16,22-2 1 16,-24 0 0-16,5 0 0 15,-31-3 0-15,5 1 1 16,-31 3-1-16,-5 1 0 16,-21 3 0-16,5 8 0 0,-16-2-1 15,4 2 1-15,-19 0-1 16,3 0 0-16,-15-4 1 15,1 4-1-15,-13-6 1 16,1-1-1-16,-9-3 1 16,-2-2 0-16,-9-5 1 15,-1-3 0-15,-8-2 0 16,-3-7 1-16,-8-1 0 16,-3-14-1-16,-6-3 0 0,-5-16-1 15,-3-12-2-15,-3-24-4 16,1-8-5-16,-4-37-13 15,3-1-6-15,3-21-2 16,3 9 4-16,-4-24 4 16,6 26 13-16,0-18 6 15,1 17 4-15,1-21 0 16,1 25 0-16,2-17 1 16,4 22-1-16,0-6 0 15,5 32 0-15,-3 9 1 16,-2 32 0-16,-8 10 3 15,-1 24 4-15,-11 6-48 16,-4 10 53-16,-5 2 2 16,-2 8 0-16,-9 4-1 15,-1-1 47-15,-17 5-49 16,0-1-2-16,-25 2 1 16,-4-4-1-16,-20 6 1 0,2 0-2 15,-19 0-2-15,6 5 1 16,-23 2 2-16,11-2-2 15,-24 4 3-15,17-2 0 16,-24 2-1-16,17-2-3 16,-17 2 3-16,13-1-4 15,-15 3 0-15,19-4-2 16,-19 0 0-16,17 0-3 0,-15-3 0 16,15-1 0-16,-17-1 0 15,20-1 0-15,-16 3 1 16,16-1 0-16,-16 6 0 15,19 0 0-15,-19 0-1 16,14-1 0-16,-14-4 0 16,18-4 0-16,-18-4 0 15,20-2 1-15,-16-5 0 16,19 2-1-16,-19 0 0 16,23-2 0-16,-16 3-2 15,19 4-6-15,-12 1 7 16,17 1-1-16,-14 3 0 15,21-3 0-15,-15-2 8 16,14 1-7-16,-6-5 0 16,15 1 1-16,-8 1-1 15,17-1 0-15,-5-4 0 16,13 2 0-16,-16 1-1 16,12 1 0-16,-13 7 1 15,12 3 0-15,-15 6-1 0,18-6 1 16,-15 8 0-16,10-6 0 15,-15-3-13-15,13-3 13 16,-13 3 0-16,13-2 0 16,-10 3-1-16,12 1 13 15,-20-3-12-15,12 3-3 16,-9-4-22-16,22 1-17 0,0-3-74 16,29 4-74-16,9-6-72 15,21-7-52-15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9:30:10.13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9687C67-7CFD-410E-B743-D12DD7F10E29}" emma:medium="tactile" emma:mode="ink">
          <msink:context xmlns:msink="http://schemas.microsoft.com/ink/2010/main" type="writingRegion" rotatedBoundingBox="9876,13701 16395,13569 16501,18814 9982,18945"/>
        </emma:interpretation>
      </emma:emma>
    </inkml:annotationXML>
    <inkml:traceGroup>
      <inkml:annotationXML>
        <emma:emma xmlns:emma="http://www.w3.org/2003/04/emma" version="1.0">
          <emma:interpretation id="{2FEF9057-E9D4-4CD7-90BC-500F421F0DB7}" emma:medium="tactile" emma:mode="ink">
            <msink:context xmlns:msink="http://schemas.microsoft.com/ink/2010/main" type="paragraph" rotatedBoundingBox="9726,14054 13116,13554 13300,14797 9909,152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6E3017-396C-446A-B77D-3BFCDE05C910}" emma:medium="tactile" emma:mode="ink">
              <msink:context xmlns:msink="http://schemas.microsoft.com/ink/2010/main" type="line" rotatedBoundingBox="9726,14054 13116,13554 13300,14797 9909,15297"/>
            </emma:interpretation>
          </emma:emma>
        </inkml:annotationXML>
        <inkml:traceGroup>
          <inkml:annotationXML>
            <emma:emma xmlns:emma="http://www.w3.org/2003/04/emma" version="1.0">
              <emma:interpretation id="{864900C3-A5D2-4E49-8C27-C10B598BB039}" emma:medium="tactile" emma:mode="ink">
                <msink:context xmlns:msink="http://schemas.microsoft.com/ink/2010/main" type="inkWord" rotatedBoundingBox="9726,14054 13116,13554 13300,14797 9909,1529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2431-99 400 0,'16'-22'291'0,"1"-1"-39"16,-5 3-78-16,3 4-41 15,-5 7-36-15,5 7-21 16,-1 13 5-16,3 12 9 15,-3 8-30-15,8 12-2 16,-8-1-22-16,8 5-2 16,-8-8-9-16,6 1 5 15,-7-11-5-15,3-4 3 0,-9-10-3 16,2-10 6-16,-3-8-7 16,1-12-1-16,-2-3-6 15,4-14-3-15,-3-1-9 16,3-10-3-16,-2 3-1 15,2-7-3-15,-4 7-4 16,8 1-6-16,0 10-7 16,-1 4-7-16,1 7-2 15,3 5-11-15,-1 9 2 16,1 3-3-16,0 4 2 16,4 8 1-16,-2 0 5 0,2 1-1 15,-2 1 1-15,3-2 7 16,-3-4 3-16,6-3 7 15,-6-4 7-15,2 0 8 16,-2-4-2-16,-2-1 1 16,-3-1 1-16,1-1 1 15,-5 0 1-15,-3 0 1 16,-6-1 5-16,0 7 7 16,-2-1 0-16,0 0 3 15,0 2 0-15,0 0-3 16,-1 2-4-16,-1 3 4 15,-3 8-1-15,-6 19 5 16,-19 59 1-16,25-48 0 16,1-5-5-16,4 0-2 15,1-9-6-15,8-8-5 0,2-8 0 16,5-10 1-16,3-8-1 16,4-11 1-16,-1-6 1 15,2-9 0-15,-4 3-1 16,-2-9 0-16,-2 10-1 15,-1-3 1-15,-4 3 1 16,-2 0 5-16,-3 12 2 16,3 8 8-16,-3 7 0 0,-1 14 1 15,3 13-4-15,-3 8-3 16,-3 6-7-16,2 8-3 16,2-4-1-16,1-2-17 15,6-5-17-15,3-5-50 16,4-8 487-16,10 0-797 15,-5-7 393-15</inkml:trace>
          <inkml:trace contextRef="#ctx0" brushRef="#br0" timeOffset="-833.3511">2417-250 623 0,'16'1'269'16,"6"-4"37"-16,1-8-163 15,6-5-4-15,2-8-27 0,3-8-22 16,-3 1-34-16,-1-9-5 15,-6 4-21-15,-6-5-21 16,-6 5 6-16,-10-6 0 16,-4 10-7-16,-1 1 0 15,-5 6-3-15,-6 1-2 16,5 6-2-16,-9 2 0 16,0 3-1-16,-2 3-1 15,6 6 0-15,-3 4-1 16,1 5 0-16,4 10 0 15,-1 1 0-15,-2 9 0 16,3 6 1-16,1 14 2 16,2-3 1-16,0 10 5 15,5 0 3-15,1 13 9 16,1-3 5-16,2 12 0 0,2-4-4 16,3 13-3-1,1-13-7-15,1 4-7 0,0-11 0 16,2-1-10-16,-2-17-7 15,0 2-23-15,-3-17-16 16,2-4-42-16,-5-12-15 16,1-8-157-16,-2-12-99 15,-3-5-22-15</inkml:trace>
          <inkml:trace contextRef="#ctx0" brushRef="#br0" timeOffset="-3470.7561">576-364 577 0,'-4'5'251'16,"1"2"21"-16,-3-3-135 16,6-4-6-16,0 2-59 0,0 0-5 15,2 1-18-15,0 1-16 16,2 1-19-16,1 1 21 16,2-1-8-16,11 10 3 15,58 42-4-15,-51-39 1 16,-3 4-5-16,-2 3 1 15,2-1-5-15,-3 8-1 16,-4 1-3-16,-4 3-1 16,-6-2-3-16,-7 8-3 15,-5-8-2-15,-2 4 0 16,-5-6-2-16,-3 3 0 16,3-8-2-16,-2 0 0 15,7-9-5-15,1-4-22 16,5-5-15-16,1-7-14 15,0-4-15-15,0 0-9 16,2-1 6-16,0-1 0 0,0-1-250 16,2-1 83-16</inkml:trace>
          <inkml:trace contextRef="#ctx0" brushRef="#br0" timeOffset="-2642.6573">1195-175 617 0,'0'0'257'0,"0"0"25"15,0 0-159-15,0 2-5 16,2 4-27-16,0 6-23 15,5 22-9-15,18 62-9 0,-19-63-21 16,-6 1-7-16,1-5-12 16,-1 3-3-16,2-5-3 15,-2 2-8-15,4-4-9 16,-6-1-22-16,2-8-18 16,-4-1-16-16,3-10-44 15,-1-3-43-15,0-8-156 16,2 5 8-16</inkml:trace>
          <inkml:trace contextRef="#ctx0" brushRef="#br0" timeOffset="-2433.558">1217-185 407 0,'-9'-17'274'0,"1"-3"-16"16,7-1-54-16,1-6-87 15,3 1-48-15,4-6-18 16,1 3-29-16,1-5-41 16,0 3 4-16,3-3-31 15,-1 5-23-15,2 0-210 16,-2 7 42-16</inkml:trace>
          <inkml:trace contextRef="#ctx0" brushRef="#br0" timeOffset="-1820.6385">1592-276 744 0,'7'6'241'0,"6"8"50"16,39 75-209-16,-43-41-7 16,2 1-26-16,5 5 1 15,1-11-11-15,2-5 6 16,-2-11 0-16,1-5-4 15,-2-15-6-15,-2-1 5 16,-3-6-7-16,2-9-6 16,-4-4 3-16,-6-7 0 15,1-3-8-15,-2-6-3 16,-2 4-2-16,0-12-7 16,3 9-5-16,5-8-2 15,1 1-1-15,3-4-2 0,1 8-1 16,1-3-9-16,-1 7-10 15,5-1-10-15,-7 9-30 16,1-1-41-16,1 9-31 16,-4 0-243-16,-3 7 40 15</inkml:trace>
          <inkml:trace contextRef="#ctx0" brushRef="#br0" timeOffset="-1300.8795">2076-263 415 0,'0'-2'204'0,"0"0"14"16,1 0-91-16,1 1 4 0,0-3-53 16,0 2-2-16,0 0-15 15,1 1-10-15,1-1-16 16,-1 0 22-16,1 0-14 15,1 2 3-15,1 0-11 16,-1 2 6-16,3 2-8 16,2 5 4-16,3 12-3 15,56 66-4-15,-57-62-10 16,4 4-1-16,-5-5-7 16,0-1-3-16,0-5 0 15,-6-4 0-15,-3-3-3 0,0 4 1 16,-2-6-3-16,-7-4 0 15,1 2-2-15,1-3 1 16,3-4 0-16,-2 0-1 16,1-2 0-16,-1 0 0 15,-1 1-1-15,-1-1-1 16,1 0 0-16,0 0-1 16,-1 0-1-16,1 1 0 15,-1 1 0-15,1 1 0 16,1 3 1-16,1 1 1 15,-1 4 0-15,0 11 1 16,-1 47-1-16,9-51 0 16,-1-7 1-16,5-1-9 15,1-7-11-15,5-4-40 16,-1-10-26-16,5-7-287 16,-2-7 55-16</inkml:trace>
          <inkml:trace contextRef="#ctx0" brushRef="#br0" timeOffset="-4175.7243">33 910 604 0,'-4'-2'196'0,"1"0"46"16,-1 2-168-16,0 0-1 15,1 0-22-15,-1 0 2 16,1 0-13-16,1 0-2 15,0 2-1-15,0 0 8 16,0 0-4-16,2-2 4 16,0 0-1-16,0-2-4 0,0-2-9 15,0-3 0-15,4-15-8 16,16-73 3-16,-15 53-3 16,1-12 3-1,-1 0-3-15,1-9 1 0,-3-2-4 16,4-6-1-16,-1 14-4 15,1-5-1-15,0 10-5 16,2 3-1-16,-2 11-3 16,1-1 0-16,-3 8-2 15,-3 8 0-15,2 1-1 16,-3 4 0-16,1 9 0 0,2 2-1 16,-2 3-1-16,-2 4 0 15,0 0-1-15,0-2 1 16,1 2 0-16,1-2 0 15,0 2 0-15,2 0 0 16,1 0 0-16,0-1 0 16,4-1 0-16,11 0 0 15,58-5 1-15,-49 3 0 16,1 2 0-16,8 1 1 16,0 1 1-16,4 1 1 15,-6 3 6-15,0 1 5 16,-4 3-1-16,-1 1 1 15,-8-4-1-15,1 4-3 16,-6 0-6-16,-2-3 1 0,-5 1-3 16,-4-2 1-16,-1 2-1 15,-5-3-27-15,-1-4-26 16,-1 0-52-16,-1 0-309 16,2 0 61-16</inkml:trace>
        </inkml:traceGroup>
      </inkml:traceGroup>
    </inkml:traceGroup>
    <inkml:traceGroup>
      <inkml:annotationXML>
        <emma:emma xmlns:emma="http://www.w3.org/2003/04/emma" version="1.0">
          <emma:interpretation id="{5909B8EC-3D08-4771-BA2E-A34D05FB83C9}" emma:medium="tactile" emma:mode="ink">
            <msink:context xmlns:msink="http://schemas.microsoft.com/ink/2010/main" type="paragraph" rotatedBoundingBox="10118,15146 14996,15047 15019,16164 10140,162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B20EA2-0010-4FC1-A28D-B70A5D3096A6}" emma:medium="tactile" emma:mode="ink">
              <msink:context xmlns:msink="http://schemas.microsoft.com/ink/2010/main" type="inkBullet" rotatedBoundingBox="10127,15625 10573,15616 10575,15738 10130,15747"/>
            </emma:interpretation>
            <emma:one-of disjunction-type="recognition" id="oneOf1">
              <emma:interpretation id="interp1" emma:lang="" emma:confidence="0">
                <emma:literal>-</emma:literal>
              </emma:interpretation>
            </emma:one-of>
          </emma:emma>
        </inkml:annotationXML>
        <inkml:trace contextRef="#ctx0" brushRef="#br0" timeOffset="900.1822">222 1247 598 0,'-1'-2'236'0,"-1"1"33"15,2-1-156-15,0 2-3 16,2 0-18-16,1 0-12 16,3 0-15-16,10 3 2 15,11 3-16-15,63 17-11 16,-57-15-1-16,6 2-6 16,-8-1-11-16,1 2-4 15,-6 2-9-15,1-1-3 16,-13-2-3-16,6-3-23 15,-5-4-19-15,3-6-50 16,-4-6 261-16,4-4-543 16,-2-5 241-16</inkml:trace>
      </inkml:traceGroup>
      <inkml:traceGroup>
        <inkml:annotationXML>
          <emma:emma xmlns:emma="http://www.w3.org/2003/04/emma" version="1.0">
            <emma:interpretation id="{D79D8CC4-B314-4489-AF68-FE8129015B22}" emma:medium="tactile" emma:mode="ink">
              <msink:context xmlns:msink="http://schemas.microsoft.com/ink/2010/main" type="line" rotatedBoundingBox="10552,15137 14996,15047 15019,16164 10575,16254"/>
            </emma:interpretation>
          </emma:emma>
        </inkml:annotationXML>
        <inkml:traceGroup>
          <inkml:annotationXML>
            <emma:emma xmlns:emma="http://www.w3.org/2003/04/emma" version="1.0">
              <emma:interpretation id="{E462877E-AEBC-4E8E-8D07-E9B4C09FF890}" emma:medium="tactile" emma:mode="ink">
                <msink:context xmlns:msink="http://schemas.microsoft.com/ink/2010/main" type="inkWord" rotatedBoundingBox="10552,15137 12232,15103 12255,16220 10575,1625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626.7416">1348 1552 581 0,'-1'2'228'0,"-1"0"37"16,0 0-154-16,2-1-5 15,0-1-27-15,0-3-1 0,0-4-18 16,2-17 2-16,12-71-13 15,-10 39 1-15,-2 0-14 16,3-4-1 0,0 2-10-16,3-8-3 0,2 6-4 15,5-7-1-15,-1 6-5 16,4 1 0-16,-1 13-2 16,-3 6-3-16,-3 12-2 15,0 9 4-15,-4 9-3 16,-2 10 2-16,3 11 1 0,1 16 2 15,0 8 1-15,0 16 1 16,0 3-2-16,2 10 1 16,-1-2-1-16,3 6-4 15,-2-11-2-15,5 7-1 16,0-12-2-16,2-1-6 16,0-12-4-16,0-5-23 15,-5-15-17-15,-2-6-37 16,-2-10-19-16,-5-9 533 15,-3-4-794-15,-2 7 442 16</inkml:trace>
          <inkml:trace contextRef="#ctx0" brushRef="#br0" timeOffset="2958.617">1437 1209 678 0,'0'0'284'0,"7"-1"17"0,4 1-176 16,-9-2-15-16,1 0-33 16,4 0-30-16,19-1-2 15,60-19-10-15,-55 11-15 16,3-2-9-16,-5 6-7 16,2 5 2-16,-2 11 1 15,0 13 10-15,-6 7 6 0,8 16 4 16,-4 7-2-16,2 12-3 15,-6-5-10-15,-1 8-4 16,-8-9-4-16,-1-4-1 16,-6-13-1-16,2 1-10 15,-3-15-9-15,-3-6-10 16,3-10-9-16,-10-11-9 16,6-7-325-16,-4 3 108 15</inkml:trace>
          <inkml:trace contextRef="#ctx0" brushRef="#br0" timeOffset="3247.6717">1845 1218 655 0,'21'-34'264'0,"8"5"51"0,-2 8-168 15,7 8-10-15,-5 11-22 16,-3 9-23-16,-8 4-26 15,0 9-2-15,-11 0-10 16,-3 3-8-16,-4 1-10 16,-8-1-3-16,-2-1-11 15,-3 0-10-15,-7-3-2 16,-2-2-11-16,1-3-13 16,-3-5-26-16,3-9-19 15,1-5-39-15,9-8-17 0,7-10 501 16,6-4-760-16,5-4 420 15</inkml:trace>
          <inkml:trace contextRef="#ctx0" brushRef="#br0" timeOffset="3486.1223">2110 1330 712 0,'11'65'222'0,"0"7"30"16,-4-3-202-16,2 0-18 16,-4-10-20-16,1-1-21 15,-3-13 4-15,4-9-32 16,-3-11-218-16,0-12 54 0</inkml:trace>
          <inkml:trace contextRef="#ctx0" brushRef="#br0" timeOffset="3754.4601">2126 1296 601 0,'2'-29'259'16,"5"-5"33"-16,2 1-152 0,6 4-14 15,-3 11-25-15,8 4-2 16,-2 9-27-16,6 8 0 15,-6 4-10-15,5 6-16 16,-3 0-6-16,0 7 4 16,-9-4-7-16,-2 5 2 15,-11 1-2-15,-7 3-8 16,-4-1-10-16,-3-4-5 16,2-4-8-16,-3-7-2 15,6-5-1-15,1-12-89 16,4-3-36-16,3-14-306 15,6 2 2-15</inkml:trace>
          <inkml:trace contextRef="#ctx0" brushRef="#br0" timeOffset="1219.0292">659 1170 244 0,'-4'-6'423'16,"3"3"-132"-16,-1-1-130 15,2 0 165-15,2 3-225 16,1 2-42-16,3 3 0 15,5 10-16-15,14 30-11 16,20 51-13-16,-36-48 9 16,-4-7-12-16,-5 7-1 15,-7-11-5-15,-2 2-8 16,-2-6-12-16,-1 3-39 16,1-14-30-16,2-3-31 15,3-3-255-15,8-4 57 16</inkml:trace>
        </inkml:traceGroup>
        <inkml:traceGroup>
          <inkml:annotationXML>
            <emma:emma xmlns:emma="http://www.w3.org/2003/04/emma" version="1.0">
              <emma:interpretation id="{8FFC1A64-F7D8-481B-B62E-706EE9AD7992}" emma:medium="tactile" emma:mode="ink">
                <msink:context xmlns:msink="http://schemas.microsoft.com/ink/2010/main" type="inkWord" rotatedBoundingBox="12835,15126 14997,15082 15016,16031 12854,16075"/>
              </emma:interpretation>
              <emma:one-of disjunction-type="recognition" id="oneOf3">
                <emma:interpretation id="interp3" emma:lang="" emma:confidence="0">
                  <emma:literal>desktop</emma:literal>
                </emma:interpretation>
                <emma:interpretation id="interp4" emma:lang="" emma:confidence="0">
                  <emma:literal>desk top</emma:literal>
                </emma:interpretation>
                <emma:interpretation id="interp5" emma:lang="" emma:confidence="0">
                  <emma:literal>desh top</emma:literal>
                </emma:interpretation>
                <emma:interpretation id="interp6" emma:lang="" emma:confidence="0">
                  <emma:literal>dashtop</emma:literal>
                </emma:interpretation>
                <emma:interpretation id="interp7" emma:lang="" emma:confidence="0">
                  <emma:literal>dish top</emma:literal>
                </emma:interpretation>
              </emma:one-of>
            </emma:emma>
          </inkml:annotationXML>
          <inkml:trace contextRef="#ctx0" brushRef="#br0" timeOffset="5294.3549">3050 1280 425 0,'5'0'207'16,"1"0"12"-16,-1-2-89 15,-1-2-30-15,-1 1-6 16,1-3-27-16,-2 1-4 16,-2-1-11-16,-2 1-12 15,0-2-13-15,-1 1-3 16,-3 1-9-16,-1 1-4 15,0 1-4-15,-4 1-3 16,-3 4-3-16,1 3 0 16,-50 55-1-16,56-22 0 0,3-4-1 15,4 6 1 1,4-10 0-16,3-3 0 0,4-7 0 16,1-9 2-16,3-13 2 15,-1-9 6-15,2-12 5 16,-1-17 0-16,1-3 0 15,0-9-1-15,-1-1-3 16,-1-4-4-16,1 8-1 16,-1-5 0-16,-3 5-1 15,-2-11-1-15,2 10 0 0,-2-4 0 16,-6 5-1-16,3 6 3 16,-3 12 4-16,-1 8 3 15,-2 15 3-15,0 16 4 16,0 11-2-16,-2 16-1 15,1 10-3-15,-3 11-1 16,-1 2-4-16,1 10 0 16,4-5-2-16,2 4-1 15,3-9-1-15,6 0-2 16,5-13-1-16,-1-2-1 16,1-12 0-16,0-6 0 15,-1-7 0-15,-3-5-1 16,-5-8-1-16,1 0-6 15,-5-5-2-15,-3-1-3 16,-2-1-2-16,1 0-42 16,-1 0-15-16,-2 0-17 15,1-1-257-15,-1-3 63 0</inkml:trace>
          <inkml:trace contextRef="#ctx0" brushRef="#br0" timeOffset="5777.232">3499 1238 727 0,'15'-7'361'16,"-3"-7"47"-16,-3-1-294 16,-1 1-50-16,-1-1-45 15,-5-1-45-15,-1 2-51 16,-2-1 107-16,-5 1-2 16,1-1-6-16,-4 4-8 15,-4 4 1-15,-1 4-1 16,1 3-4-16,-1 7 1 15,3 5-2-15,2 8-3 16,2 7-2-16,3 8 0 0,0 1-2 16,3 7 0-16,-1-5-2 15,5 0 1-15,1-7-11 16,7-3-11-16,0-6-31 16,7-6-45-16,2-3-255 15,-1-8 50-15</inkml:trace>
          <inkml:trace contextRef="#ctx0" brushRef="#br0" timeOffset="6031.715">3674 1148 304 0,'-7'-5'378'16,"2"5"-106"-16,-1 3-163 15,5-3 191-15,-1 2-230 16,2 2-9-16,0 1 2 16,2 9-15-16,5 15 1 15,27 53-7-15,-18-50 0 16,-1-3-1-16,-1 0 8 16,-3-6-27-16,-4-1 1 15,-7-8-12-15,-5 4-11 16,-4-7-14-16,-4-2-1 15,0 2-17-15,-1-2-36 16,1-7-26-16,1-2-280 0,3-9 66 16</inkml:trace>
          <inkml:trace contextRef="#ctx0" brushRef="#br0" timeOffset="6498.068">3846 802 663 0,'-2'28'239'0,"-2"19"38"15,-1 6-180-15,-2 12-9 16,0-8-30-16,-1 7-6 15,7-10-11-15,2-2-12 16,5-18-16-16,8-7 2 16,2-12-4-16,6-13 3 15,-2-13 7-15,2-9 7 16,-8-5-5-16,0-6 2 16,-5 6-9-16,-3-1-1 15,-4 7-1-15,-4 1 6 16,-2 7 5-16,-1 7-3 0,-1 8-1 15,5-4-2-15,-1 3-8 16,0 3-7-16,0 23 1 16,4 64 0-16,2-55-2 15,1 6 1-15,2-8-5 16,0 0-12-16,4-11-11 16,4 0-22-16,-3-12-17 15,3-8-37-15,1-6-11 16,-3-12-13-16,-1-3-206 15,1-15 61-15</inkml:trace>
          <inkml:trace contextRef="#ctx0" brushRef="#br0" timeOffset="7297.5981">4104 1202 618 0,'-4'-5'261'0,"6"-6"29"15,7 2-143-15,9-4-31 16,2 2-40-16,9-3-11 16,2 3-19-16,3-3-18 15,-5 3 10-15,5 0-8 16,-9 6-4-16,2 1-4 16,-9 8-6-16,2 8-4 15,-4 5 4-15,1 6 3 0,-3 0-2 16,6 10-2-16,-2-8-5 15,7 2-1 1,-1-9-6-16,5-3 1 0,-6-13-1 16,4-4 2-16,-9-9 0 15,-3-7 6-15,-8-4 0 16,-4-1 5-16,-8-1 1 16,-2-5-3-16,-6 4-4 15,-3-4-1-15,-2 8-5 0,-6 1-5 16,3 9 0-16,-5 7-11 15,5 8-8-15,1 5-25 16,4 2-11-16,3-2-9 16,10-2-1-16,3-3-311 15,3-8 116-15</inkml:trace>
          <inkml:trace contextRef="#ctx0" brushRef="#br0" timeOffset="6849.5598">4270 782 657 0,'3'-4'246'0,"1"-1"31"15,0 6-174-15,-4-1 0 0,0 2-25 16,0 4-15-1,1 32 0-15,9 73-5 0,-10-49-17 16,0 14-4-16,1-8-16 16,3 10-5-16,0-13-9 15,5 2-3-15,0-15-4 16,0-2-3-16,0-19-30 16,0-7-43-16,-4-14-44 15,-1-8-234-15,-3-11 23 16</inkml:trace>
          <inkml:trace contextRef="#ctx0" brushRef="#br0" timeOffset="7721.6646">4797 1025 546 0,'12'38'201'0,"3"20"35"0,-6 3-146 16,3 17-8 0,1-4-22-16,-4 0-1 0,2-7-12 15,-6-4 2-15,1-20-11 16,-3-5-4-16,1-15-9 15,0-12 1-15,-1-14-6 16,4-17 4-16,4-7 0 16,0-18 8-16,-2-4-4 15,4-18 4-15,-6 2-3 16,4-11-3-16,1 6-8 16,3-6 6-16,-1 22 1 15,6 9 11-15,-2 20-1 0,-5 12 7 16,1 17-4-16,-3 12 2 15,-5 4-9-15,-5 10 5 16,-1 3-4-16,-5 7-3 16,-2-6-11-16,-4 4-2 15,-2-7-6-15,-1 1-3 16,-2-10-5-16,1-4 0 16,6-9-89-16,0-7-89 15,4-8-254-15,-3-5-34 16</inkml:trace>
        </inkml:traceGroup>
      </inkml:traceGroup>
    </inkml:traceGroup>
    <inkml:traceGroup>
      <inkml:annotationXML>
        <emma:emma xmlns:emma="http://www.w3.org/2003/04/emma" version="1.0">
          <emma:interpretation id="{9DE75723-95D0-4046-BBC3-5500BD52D40B}" emma:medium="tactile" emma:mode="ink">
            <msink:context xmlns:msink="http://schemas.microsoft.com/ink/2010/main" type="paragraph" rotatedBoundingBox="10264,16765 15058,16371 15143,17397 10348,177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1AAF77-72BD-4C19-8BB9-D1EBCF2818CB}" emma:medium="tactile" emma:mode="ink">
              <msink:context xmlns:msink="http://schemas.microsoft.com/ink/2010/main" type="inkBullet" rotatedBoundingBox="10274,16894 10720,16857 10759,17333 10313,17370"/>
            </emma:interpretation>
            <emma:one-of disjunction-type="recognition" id="oneOf4">
              <emma:interpretation id="interp8" emma:lang="" emma:confidence="0">
                <emma:literal>•</emma:literal>
              </emma:interpretation>
            </emma:one-of>
          </emma:emma>
        </inkml:annotationXML>
        <inkml:trace contextRef="#ctx0" brushRef="#br0" timeOffset="8438.288">376 2633 653 0,'0'2'262'16,"2"-2"37"-16,1 0-157 0,4 2-19 15,20 3-37-15,58 15-3 16,-56-11-22-16,5 2-22 15,-5 0-4-15,0-2-6 16,-4 0-14-16,3 0-6 16,-7-2-12-16,-1-5-34 15,-2-2-28-15,0-6-303 16,-5-3 58-16</inkml:trace>
        <inkml:trace contextRef="#ctx0" brushRef="#br0" timeOffset="8725.6803">695 2543 721 0,'-11'-58'297'0,"24"64"34"16,3 6-166-16,2 8-61 15,4 11-17-15,0 1-17 16,-3 10-21-16,-1-4-14 16,-3 7-1-16,-8-6-10 15,-9 5-10-15,-3-5-2 16,-4-1-9-16,-2-5-18 16,-2-10-55-16,6-7 498 0,4-3-819 15,3-16 391-15</inkml:trace>
      </inkml:traceGroup>
      <inkml:traceGroup>
        <inkml:annotationXML>
          <emma:emma xmlns:emma="http://www.w3.org/2003/04/emma" version="1.0">
            <emma:interpretation id="{391BE98F-96F0-403F-907B-D89E375CE4AD}" emma:medium="tactile" emma:mode="ink">
              <msink:context xmlns:msink="http://schemas.microsoft.com/ink/2010/main" type="line" rotatedBoundingBox="11241,16685 15058,16371 15143,17397 11325,17711"/>
            </emma:interpretation>
          </emma:emma>
        </inkml:annotationXML>
        <inkml:traceGroup>
          <inkml:annotationXML>
            <emma:emma xmlns:emma="http://www.w3.org/2003/04/emma" version="1.0">
              <emma:interpretation id="{78CD03B9-061C-4B7E-91F6-418BF3F0AB8A}" emma:medium="tactile" emma:mode="ink">
                <msink:context xmlns:msink="http://schemas.microsoft.com/ink/2010/main" type="inkWord" rotatedBoundingBox="11241,16685 12439,16586 12524,17613 11325,17711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9395.182">1395 3064 561 0,'2'2'294'0,"2"-7"-13"15,-2-13-140-15,3-11-12 16,0-7-41-16,3-17-34 16,-3-1 9-16,0-9-5 15,1 4-19-15,1-8-4 16,-2 11-14-16,4-7-5 16,0 7-6-16,2-4-2 15,-3 12-3-15,2 2-1 16,-2 12 3-16,-1 9 4 15,2 18 1-15,2 8 4 16,-2 14 2-16,3 17 0 0,1 8-2 16,1 7 1-16,-1 4-5 15,3 6 0-15,-1-6-4 16,5 8-2 0,-2-8-2-16,1 1-1 0,-2-10-4 15,1 3-9-15,-7-15-9 16,-2 1-26-16,-6-13-16 15,-1-2-40-15,-6-10-18 16,-3-4-255-16,-5-6 61 16</inkml:trace>
          <inkml:trace contextRef="#ctx0" brushRef="#br0" timeOffset="9954.0074">1440 2698 530 0,'9'-7'266'0,"8"-4"20"16,-1-2-128-16,11-3-24 15,2 0-37-15,9-6-19 16,0 2-28-16,7 1-6 16,-6 4-11-16,3 12-6 15,-4 10-6-15,5 13 8 16,-9 10-1-16,6 15-1 15,-6 2 2-15,-5 11-1 16,-9-4-9-16,2 8-6 16,-13-14-3-16,0 3-4 0,-4-13-3 15,-3-4-3-15,-2-11 0 16,-2-5-10-16,0-7-8 16,2-7-16-16,-3-11-5 15,1 3-6-15,0-1 8 16,0-4 6-16,-7-27 14 15,-10-67 4-15,13 50 6 16,6-12 2-16,6 4 1 0,6-6 2 16,6 10 0-16,4 4 5 15,-2 17 6-15,1 9 10 16,-3 18 10-16,-3 13 10 16,-2 8-9-16,-4 10 3 15,-2 1-4-15,-2 8-2 16,-5 0-17-16,-3 3 7 15,-3-2-7-15,-6 1-7 16,-1-8-7-16,0-5 3 16,2-7-12-16,2-13-27 15,6-8-13-15,1-8-38 16,6-5-17-16,1-14-15 16,2 1-219-16,4-4 65 15</inkml:trace>
          <inkml:trace contextRef="#ctx0" brushRef="#br0" timeOffset="10328.983">2191 2539 616 0,'7'29'241'0,"4"14"18"0,-4 4-166 15,4 13-20-15,-2-1-36 16,2 5-1-16,-4-7-4 16,0-1 2-16,1-14-7 15,-1-6 3-15,-2-13-5 16,3-12 7-16,-1-14-2 15,2-17 3-15,2-13-2 16,5-15 6-16,0-10-10 16,6-14 3-16,-1-1-4 0,5-11-2 15,-3 10-6-15,4 7 10 16,-3 22-3-16,-1 12 5 16,-7 26 4-16,-1 18 6 15,-6 14-10-15,-6 17 0 16,-4 5-4-16,-7 14-4 15,-4-5-8-15,-4-2-2 16,-1-7-2-16,1-7-3 16,5-15-3-16,2-9-7 15,4-14-16-15,1-13-39 16,6-9-28-16,2-7-215 16,1-5-115-16,2-4-43 15</inkml:trace>
          <inkml:trace contextRef="#ctx0" brushRef="#br0" timeOffset="11477.1536">2323 2940 199 0,'-4'2'421'16,"1"1"-140"-16,-1 5-110 15,0 24 122-15,-5 62-232 16,9-54-36-16,2-1-10 16,0-8-11-16,3-2-44 15,4-9-189-15,6-10-66 16,1-6-83-16</inkml:trace>
          <inkml:trace contextRef="#ctx0" brushRef="#br0" timeOffset="11169.7647">2478 2823 436 0,'2'-2'223'0,"-2"0"-4"15,-2 0-91-15,-2 2-70 16,-1 0-19-16,0 2-31 16,-1 0-22-16,1 0-210 15,-1-1 58-15</inkml:trace>
        </inkml:traceGroup>
        <inkml:traceGroup>
          <inkml:annotationXML>
            <emma:emma xmlns:emma="http://www.w3.org/2003/04/emma" version="1.0">
              <emma:interpretation id="{4C3C8A83-79AD-422F-A9BD-DBA22E7881D3}" emma:medium="tactile" emma:mode="ink">
                <msink:context xmlns:msink="http://schemas.microsoft.com/ink/2010/main" type="inkWord" rotatedBoundingBox="13032,16630 15066,16463 15114,17045 13079,17212"/>
              </emma:interpretation>
              <emma:one-of disjunction-type="recognition" id="oneOf6">
                <emma:interpretation id="interp10" emma:lang="" emma:confidence="0">
                  <emma:literal>shear</emma:literal>
                </emma:interpretation>
                <emma:interpretation id="interp11" emma:lang="" emma:confidence="1">
                  <emma:literal>S Mar</emma:literal>
                </emma:interpretation>
                <emma:interpretation id="interp12" emma:lang="" emma:confidence="0">
                  <emma:literal>simar</emma:literal>
                </emma:interpretation>
                <emma:interpretation id="interp13" emma:lang="" emma:confidence="0">
                  <emma:literal>Mar</emma:literal>
                </emma:interpretation>
                <emma:interpretation id="interp14" emma:lang="" emma:confidence="0">
                  <emma:literal>smar</emma:literal>
                </emma:interpretation>
              </emma:one-of>
            </emma:emma>
          </inkml:annotationXML>
          <inkml:trace contextRef="#ctx0" brushRef="#br0" timeOffset="12411.9965">3371 2465 474 0,'-5'-7'227'15,"-2"0"34"-15,-10-2-118 16,1 3-46-16,-6 3-7 0,1 3-21 16,-8 3-28-1,4 6 11-15,-1 4 1 0,3 0-3 16,3 7-14-16,9-4-5 15,8 2-6-15,8-6-6 16,8 1-1-16,8-4 2 16,6 4 12-16,6-4 0 15,3 5 3-15,2 1-8 16,-6 3-3-16,-6-2-11 16,-8 6-1-16,-11-4-5 0,-13 3-1 15,-4-1 0 1,-10 2-1-16,-2-2-7 0,-7-2-19 15,6-4-14-15,-1-3-31 16,5-7-23-16,4-12-50 16,8-2-221-16,7-10 51 15</inkml:trace>
          <inkml:trace contextRef="#ctx0" brushRef="#br0" timeOffset="13346.4965">3564 2442 228 0,'0'-25'372'0,"4"-2"-121"0,1 3-135 0,4-3 138 0,-1 2-223 0,4-1-14 0,-1 5-13 0,0-4-4 0,0 6-4 0,0 9-8 0,-2 1-4 0,1 10-13 15,-1 8-6-15,4 8-11 16,-2-1 1-16,1 13 1 15,1-4 12-15,0 6 7 16,-2-4 19-16,1 4 21 16,3-4 15-16,-3 7 23 15,3-2 22-15,-3 3-8 16,1-3-17-16,-4 2-14 0,-2-8 10 16,-3-5-12-16,-2-8 6 15,-1-2 6-15,1-11 7 16,2-7-28-16,-4 3-2 15,2-1 0-15,-1-6 0 16,14-29-4-16,26-54-1 16,-21 51-4-16,-2 7 0 15,2 0 5-15,-5 9 3 16,1 7 1-16,-2 14 6 0,-3 10 5 16,-2 14-5-16,2 13-1 15,-4 7-3-15,2 7-10 16,-3-6-7-16,4 5-2 15,-2-10-3-15,4-2 0 16,-3-12-1-16,4-3 2 16,-4-16-1-16,4-4 1 15,-4-8 0-15,5-7-1 16,0-6-1-16,3 1 1 16,-3 0-2-16,-1-3 1 15,-2 5-1-15,-2 3 0 16,0 7-1-16,0 3 1 15,-2 10-1-15,-4 9 2 16,-3-9-1-16,0 2 1 16,0 8 0-16,6 22-10 15,12 49-11-15,-11-54-33 0,4-7-22 16,3-2-48-16,-1-11-262 16,0 0 62-16</inkml:trace>
          <inkml:trace contextRef="#ctx0" brushRef="#br0" timeOffset="12638.3922">3577 2453 725 0,'11'27'275'16,"-2"3"26"-16,2 10-175 0,-2-2-65 16,1 5-18-16,-4-5-22 15,1 0-7-15,-1-7-9 16,-5-6-23-16,-1-11-24 15,0-1-273-15,-1-13 62 16</inkml:trace>
          <inkml:trace contextRef="#ctx0" brushRef="#br0" timeOffset="13831.2015">4631 2402 744 0,'-9'-9'246'15,"2"4"49"-15,-8 1-182 16,2 6-32-16,-3 9 0 15,0 1-20-15,-4 12-5 16,6 1-15-16,-1 4-11 16,8-2-15-16,0 0-6 15,5-7-5-15,6-2-6 0,3-9 3 16,5-5 0-16,5-12 1 16,6-10 0-16,-1-1 0 15,1-9 1-15,-6 5-3 16,1 1 1-16,-8 6 0 15,-1 3-2-15,-1 8 0 16,-5 9 0-16,-1 6 0 16,-2-8 1-16,0 4 0 15,0 12-4-15,2 11-12 16,10 55-32-16,-4-60-21 0,6-4-288 16,-3-9 63-16</inkml:trace>
          <inkml:trace contextRef="#ctx0" brushRef="#br0" timeOffset="14146.3575">4914 2352 306 0,'2'28'494'16,"-4"-2"-355"-16,2 10 149 15,-2 0-171-15,2 2-162 16,-3-6 124-16,1-1 133 0,0-11-143 16,4-6 2-1,0-7-11-15,3-12 1 0,2-8-18 16,2-8-7-16,0-8-11 16,8-11-10-16,1 2-12 15,5-5-1-15,-1 3-1 16,5-5-29-16,-6 9-28 15,7 2-56-15,-5 3-58 16,4 11-226-16,-4 4 28 16</inkml:trace>
        </inkml:traceGroup>
      </inkml:traceGroup>
    </inkml:traceGroup>
    <inkml:traceGroup>
      <inkml:annotationXML>
        <emma:emma xmlns:emma="http://www.w3.org/2003/04/emma" version="1.0">
          <emma:interpretation id="{E3AB0709-1FB0-4338-9F22-E65187BBF94A}" emma:medium="tactile" emma:mode="ink">
            <msink:context xmlns:msink="http://schemas.microsoft.com/ink/2010/main" type="paragraph" rotatedBoundingBox="10330,17677 16483,17613 16496,18843 10342,189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920F3E-98E7-4655-BC4E-470F0153F515}" emma:medium="tactile" emma:mode="ink">
              <msink:context xmlns:msink="http://schemas.microsoft.com/ink/2010/main" type="inkBullet" rotatedBoundingBox="10334,18126 10845,18121 10846,18230 10335,18235"/>
            </emma:interpretation>
            <emma:one-of disjunction-type="recognition" id="oneOf7">
              <emma:interpretation id="interp15" emma:lang="" emma:confidence="0">
                <emma:literal>-</emma:literal>
              </emma:interpretation>
            </emma:one-of>
          </emma:emma>
        </inkml:annotationXML>
        <inkml:trace contextRef="#ctx0" brushRef="#br0" timeOffset="14904.3297">426 3766 727 0,'4'-1'214'0,"5"-5"71"0,4 1-198 16,6-1 5-16,-1 4-8 15,10-1-6-15,2 6-14 16,8 5-2-16,0 6-18 16,5-1-4-16,1 3-15 15,3-2-7-15,-10-1-10 16,-1 0-6-16,-8-8-14 15,-1 1-35-15,-11-8-24 16,0-4 477-16,-5-5-771 16,-2-3 406-16</inkml:trace>
      </inkml:traceGroup>
      <inkml:traceGroup>
        <inkml:annotationXML>
          <emma:emma xmlns:emma="http://www.w3.org/2003/04/emma" version="1.0">
            <emma:interpretation id="{97FACC42-6801-47E5-83BA-D729002DE501}" emma:medium="tactile" emma:mode="ink">
              <msink:context xmlns:msink="http://schemas.microsoft.com/ink/2010/main" type="line" rotatedBoundingBox="10783,17672 16483,17613 16496,18843 10796,18903"/>
            </emma:interpretation>
          </emma:emma>
        </inkml:annotationXML>
        <inkml:traceGroup>
          <inkml:annotationXML>
            <emma:emma xmlns:emma="http://www.w3.org/2003/04/emma" version="1.0">
              <emma:interpretation id="{BFFD4DAE-EB6A-4E5D-9A0A-793881013A7C}" emma:medium="tactile" emma:mode="ink">
                <msink:context xmlns:msink="http://schemas.microsoft.com/ink/2010/main" type="inkWord" rotatedBoundingBox="10786,17933 10971,17931 10976,18345 10790,18347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5174.6042">877 3550 660 0,'13'9'285'15,"0"2"27"-15,5 8-145 16,2 5-37-16,5 10-2 16,-4 1-16-16,5 6-47 15,-5-3-22-15,-4 2-22 16,-8-8-22-16,-4 4-23 15,-5-11 29-15,-4-1-1 0,1-4-10 16,-1-6-33-16,2-5-33 16,8-7-31-16,1-11-279 15,-5 7 60-15</inkml:trace>
        </inkml:traceGroup>
        <inkml:traceGroup>
          <inkml:annotationXML>
            <emma:emma xmlns:emma="http://www.w3.org/2003/04/emma" version="1.0">
              <emma:interpretation id="{7FAE5DE6-D25E-4A55-814C-4F762A50B271}" emma:medium="tactile" emma:mode="ink">
                <msink:context xmlns:msink="http://schemas.microsoft.com/ink/2010/main" type="inkWord" rotatedBoundingBox="11489,17908 12601,17896 12610,18765 11498,1877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5772.007">1588 4241 183 0,'2'-7'414'0,"2"-11"-132"15,-4-4-79-15,2-14 139 0,1-2-261 16,3-9-5-16,1 0-23 16,4-12-16-16,3 1-24 15,4-11 35-15,0 6-12 16,0-5-3-16,-2 12-2 16,1 2 2-16,-3 19-5 15,-1 6 1-15,-1 19-2 16,1 8-6-16,-2 9-3 0,5 13 0 15,-1 9-4-15,3 14 1 16,-2 2-2-16,7 13-3 16,-5-8-5-16,4 4 2 15,-2-10-3-15,7 5-1 16,-7-17-5-16,-2 4-14 16,-4-9-12-16,-1 0-31 15,-15-11-17-15,2 1-15 16,-2-6-22-16,-5-8 22 15,2-3-265-15,3-2 81 16</inkml:trace>
          <inkml:trace contextRef="#ctx0" brushRef="#br0" timeOffset="16679.5772">1717 3898 638 0,'-4'-2'247'16,"4"0"25"-1,7-1-153-15,-5 1-7 0,2 0-18 16,14-3 6-16,18-6-21 16,61-16-12-16,-54 20-16 15,-1 5-14-15,-8 2-18 16,-1 9 16-16,-8 5-9 16,0 10 3-16,-3 5-3 15,3 10 1-15,-3 1-7 16,-1 9-1-16,-1-6-8 15,0 13-3-15,-5-11-3 0,-3 8-2 16,-3-10-4-16,-5-2-9 16,-1-14-8-16,-3-5-16 15,0-15-14-15,-1-10-11 16,-1-14 3-16,-2-8 1 16,-1-6 13-16,-1-8 13 15,-1 1 14-15,4-11 5 16,-1 2 7-16,4-12 1 15,4 3 1-15,3-11 1 16,4 9 4-16,5 4 12 16,2 16 8-16,4 4 8 15,-3 18 9-15,3 8 7 16,-6 8-11-16,-1 4 0 16,-4 3-4-16,-4 8-2 15,-5 1-7-15,-6 4 1 0,-3 1-7 16,-6 5-3-16,0-10-8 15,-1 0-5-15,3-5-7 16,0-4-17-16,6-7-17 16,3-5-21-16,2 3-10 15,0-3-23-15,2-3 2 16,5-8-16-16,6-9 3 16,37-51-20-16,-35 60 16 15,1 5 3-15,-5 9 22 16,-2 8 65-16,-2 8 49 0,2 15 37 15,-5 7 21-15,3 16 27 16,0 4-46-16,0 15-10 16,1-6-20-16,-1 9-10 15,-2-11-11-15,1 4 3 16,-5-19 1-16,5-4 1 16,-6-23 5-16,2-12 9 15,1-18-5-15,-1-18-2 16,0-13-2-16,3-12 3 15,-1-9-7-15,7-10 2 16,-2 6-1-16,7-5-3 16,2 14-5-16,4 4-1 15,-4 19 2-15,7 10 5 16,-7 17 0-16,-2 12 6 16,-5 10 0-16,-4 8-5 0,-7 6-5 15,-1 8-1-15,-7-2-6 16,-8 4-6-16,-2-8-4 15,-4-1 0-15,6-11-2 16,4-6-25-16,4-12-15 16,5-11-39-16,12-9-32 15,3-9-323-15,5-5 81 16</inkml:trace>
        </inkml:traceGroup>
        <inkml:traceGroup>
          <inkml:annotationXML>
            <emma:emma xmlns:emma="http://www.w3.org/2003/04/emma" version="1.0">
              <emma:interpretation id="{A6FC952F-6F80-48CE-B8AA-C8552E3D8580}" emma:medium="tactile" emma:mode="ink">
                <msink:context xmlns:msink="http://schemas.microsoft.com/ink/2010/main" type="inkWord" rotatedBoundingBox="13015,17649 16483,17613 16496,18843 13028,18879"/>
              </emma:interpretation>
              <emma:one-of disjunction-type="recognition" id="oneOf10">
                <emma:interpretation id="interp18" emma:lang="" emma:confidence="0">
                  <emma:literal>sppldtolvw</emma:literal>
                </emma:interpretation>
                <emma:interpretation id="interp19" emma:lang="" emma:confidence="0">
                  <emma:literal>sppldtolvn</emma:literal>
                </emma:interpretation>
                <emma:interpretation id="interp20" emma:lang="" emma:confidence="0">
                  <emma:literal>sppldhvw</emma:literal>
                </emma:interpretation>
                <emma:interpretation id="interp21" emma:lang="" emma:confidence="0">
                  <emma:literal>spillover</emma:literal>
                </emma:interpretation>
                <emma:interpretation id="interp22" emma:lang="" emma:confidence="0">
                  <emma:literal>sppldtofvw</emma:literal>
                </emma:interpretation>
              </emma:one-of>
            </emma:emma>
          </inkml:annotationXML>
          <inkml:trace contextRef="#ctx0" brushRef="#br0" timeOffset="17262.0197">3310 3810 214 0,'9'-4'0'0,"0"0"398"0,-4 1-242 16,-5 1 142-16,-1 0-199 15,-1-1 232-15,-2-1-266 16,-1 0-6-16,-3 3-5 0,-20-1-14 16,-59 14-18-16,55 8 1 15,8 2-6-15,4 0-3 16,11-1 2-16,11-1 3 15,7-4-1-15,13 1 2 16,7-5 3-16,10 3 3 16,-1-3-2-16,5 4-16 15,-5-3 8-15,-2 3-7 16,-14-1-5-16,-7 3 0 16,-14-2 10-16,-12 6-25 15,-7-4-7-15,-7 3-23 16,2-6-17-16,-3-4-43 15,10-10-13-15,2-6-267 16,7-6 61-16</inkml:trace>
          <inkml:trace contextRef="#ctx0" brushRef="#br0" timeOffset="17700.8441">3512 3828 582 0,'11'34'262'16,"5"22"10"-16,-3-2-152 16,1 15-29-16,-1-3-44 15,-1 10-10-15,-4-11-16 16,-3 9-1-16,-5-16-10 0,-2-8-2 16,-3-17-3-16,1-10 1 15,-1-17-2-15,3-19 0 16,-2-12 1-16,3-22-2 15,2-11-2-15,3-21 1 16,3 1-1-16,8-14 2 16,3 13 4-16,5 3 15 15,-3 16 7-15,3 14 15 16,-5 22 6-16,-1 13 8 16,-6 15-1-16,-4 10-4 15,-4 6-12-15,-4 5 0 16,-7 1-11-16,-2 4-11 15,-3-1-3-15,-5 0-4 16,5-5-5-16,-5-3-2 16,6-8-10-16,-1-6-21 15,7-5-19-15,1-8-37 16,7-4-28-16,-2 6 21 16,0-1-283-16,2-3 97 0</inkml:trace>
          <inkml:trace contextRef="#ctx0" brushRef="#br0" timeOffset="17929.2333">3759 3902 493 0,'72'1'303'0,"-57"28"-24"0,1 13-76 16,-3 1-98-1,1 15-30-15,-1 0-34 0,-2 3-11 16,-6-5-15-16,2 2-26 15,-5-13-9-15,2-6-45 16,-4-11-45-16,0-10-200 16,-2-13 20-16</inkml:trace>
          <inkml:trace contextRef="#ctx0" brushRef="#br0" timeOffset="18220.4553">3862 3952 601 0,'14'-23'270'0,"6"-3"-4"15,2 7-141-15,3-1-7 0,-1 5-24 16,6 3-23-16,-4 8 4 16,3 4-20-16,-4 6-15 15,0 3-11-15,-7 1-16 16,2 1 9-16,-6 2-6 15,1 3 0-15,-6 0-8 16,2 2-2-16,-2 2-2 16,2-2-1-16,-1 0-2 15,7 0 1-15,-3-5-3 0,2-2-1 16,-5-6-31-16,5-8-37 16,-7-5-26-16,6-10-270 15,-3-7 48-15</inkml:trace>
          <inkml:trace contextRef="#ctx0" brushRef="#br0" timeOffset="18423.9091">4425 3474 326 0,'4'-34'369'16,"-4"21"-70"-16,0 20 26 16,0 19-184-16,-2 19-27 15,0 12-29-15,-2 14-34 16,1-1-28-16,-3 10-8 15,3-15-9-15,-3 3-18 16,6-14-4-16,4-3-45 16,7-13 19-16,5-4 19 0,6-14-319 15,8-9 144-15</inkml:trace>
          <inkml:trace contextRef="#ctx0" brushRef="#br0" timeOffset="18849.7724">4725 3770 201 0,'-8'0'0'0,"-2"14"438"16,1 10-266-16,-2 8 131 16,0 6-231-16,4 7 239 15,3-5-284-15,4-4-7 16,5-11-10-16,8-7-2 15,3-16-3-15,4-13 2 16,0-12 2-16,5-13 3 16,-3-9 0-16,3-11 3 15,-5 0-1-15,-2-4 3 16,-7 3-2-16,-6-14 0 16,-5 8-4-16,0-11-3 15,-1 2-5-15,1 3-1 16,1 19 17-16,1 12 13 15,4 23 7-15,-1 23 17 16,-1 15 5-16,1 22-16 16,-3 15-12-16,0 19-7 0,-4 2-15 15,0 20-4-15,0-7-4 16,-3 4-3-16,3-15-19 16,7-2-21-16,4-22-67 15,9-8-302-15,10-17 60 16</inkml:trace>
          <inkml:trace contextRef="#ctx0" brushRef="#br0" timeOffset="19980.9167">5129 3976 160 0,'11'-26'136'0,"1"1"20"16,3 7-17-16,1 4 34 16,0 5-11-16,0 5 5 15,-3 6-15-15,0 7-29 16,-4 7-54-16,-2 11-1 0,-2 4-25 15,1 9-27 1,1-4 7-16,4-2 12 16,1-7-16-16,8-5 2 0,2-13 1 15,3-9 7-15,-1-6-3 16,-5-10 1-16,-4-4-3 16,-2-3-3-16,-12-3-9 15,-2-4-2-15,-7 3-8 16,-4-2-9-16,-8 4-9 15,-2-3-14-15,-3 5-9 16,0 0-7-16,-1 5 4 0,-1-1 2 16,2 10 15-16,2 0 5 15,3 8 12-15,4-1 4 16,8 2 3-16,7 0 1 16,4-6 1-16,-3 5 2 15,4-1 2-15,1-2 3 16,4-1 2-16,22-8 1 15,50-21-2-15,-47 19-6 16,1 3-8-16,-1-12-12 16,-5 3-4-16,1-5-4 15,-4 1 5-15,-3-9 6 16,-7 9 9-16,-1-2 4 16,-6 3 6-16,-2 4 3 15,-5 9 1-15,2-1 6 16,-1 8 3-16,-1 8 16 15,-2-4 14-15,0 3 3 16,2 17 0-16,0 33 4 16,5 60-9-16,-4-39-24 0,-1-7-4 15,-2 9-5-15,-2-8-12 16,4 3-32-16,2-14-12 16,1 5-43-16,1-19-20 15,6-5-270-15,3-13 64 16</inkml:trace>
          <inkml:trace contextRef="#ctx0" brushRef="#br0" timeOffset="19391.3195">5140 3382 613 0,'-9'-16'286'0,"7"10"4"15,-2 10-126-15,6 10-58 16,0 15-16-16,0 13-14 15,1 23 10-15,-1 7-20 16,0 20-10-16,-2-5-12 0,0 8-18 16,-2-15-18-16,2 3-15 15,2-18-15-15,0 1-21 16,1-13-17-16,1-14-31 16,-2-13-4-16,-4-16-32 15,2-15-19-15,-2-15-144 16,-2-5-3-16,1-13-65 15</inkml:trace>
          <inkml:trace contextRef="#ctx0" brushRef="#br0" timeOffset="20320.5164">5775 3831 657 0,'2'27'331'16,"-1"4"-34"-16,5 11-144 15,-3-6-65-15,1 0-64 16,3-6 30-16,0-1 8 16,2-12-11-16,-3-5-4 15,3-5-4-15,-4-8-3 16,1-5-15-16,-6 4 2 16,2-1-7-16,-1-4-5 0,7-15-3 15,26-70-7 1,-21 52-4-16,3-12 1 15,-4 5-2-15,5-7-1 0,-3 5-24 16,0-5-25-16,-3 11-3 16,2 5-27-16,-4 12-27 15,0 8-26-15,-5 9-25 16,-3 15-180-16,1 1 24 16</inkml:trace>
          <inkml:trace contextRef="#ctx0" brushRef="#br0" timeOffset="20741.8888">6076 3795 318 0,'-2'27'490'16,"1"6"-231"-16,-1 10 14 15,4-5-175-15,1 3-169 16,3-6 130-16,6-6 1 15,3-13-3-15,3-11-3 16,3-8-11-16,3-14 0 16,-3-6-13-16,5-10-12 15,-5-1-3-15,1-6-5 16,-4 6-6-16,0 2-1 16,-2 6-3-16,1 7-2 15,-3 10 9-15,-1 10 13 16,-3 10 4-16,1 13 6 15,0 5 3-15,0 12 0 16,-2-3-11-16,5 5 5 0,-1-5-3 16,5-4 3-16,-5-10-2 15,3-4 2-15,-5-11-7 16,0-9 1-16,-4-9-5 16,5-7-5-16,-4-10-10 15,4-8-28-15,-4-2-28 16,2-6-56-16,-2 3-317 0,2 1 67 15</inkml:trace>
        </inkml:traceGroup>
      </inkml:traceGroup>
    </inkml:traceGroup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10-04T09:30:04.66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DB54AA7-73ED-41EF-B2C7-56249BC70348}" emma:medium="tactile" emma:mode="ink">
          <msink:context xmlns:msink="http://schemas.microsoft.com/ink/2010/main" type="inkDrawing" rotatedBoundingBox="19625,17357 19635,17360 19634,17365 19624,17361" shapeName="Other"/>
        </emma:interpretation>
      </emma:emma>
    </inkml:annotationXML>
    <inkml:trace contextRef="#ctx0" brushRef="#br0">9725 2982 0,'0'-5'16,"-9"5"-16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10-04T11:19:20.63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98225F5-0978-426E-9CB9-898C0EB3A6EF}" emma:medium="tactile" emma:mode="ink">
          <msink:context xmlns:msink="http://schemas.microsoft.com/ink/2010/main" type="writingRegion" rotatedBoundingBox="41825,4199 42000,4199 42000,4264 41825,4264"/>
        </emma:interpretation>
      </emma:emma>
    </inkml:annotationXML>
    <inkml:traceGroup>
      <inkml:annotationXML>
        <emma:emma xmlns:emma="http://www.w3.org/2003/04/emma" version="1.0">
          <emma:interpretation id="{6EE0D7AD-8F6D-429D-A466-203F42283FEC}" emma:medium="tactile" emma:mode="ink">
            <msink:context xmlns:msink="http://schemas.microsoft.com/ink/2010/main" type="paragraph" rotatedBoundingBox="41825,4199 42000,4199 42000,4264 41825,42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F3C0C1-4EEA-48AF-BD75-3AFB91A06639}" emma:medium="tactile" emma:mode="ink">
              <msink:context xmlns:msink="http://schemas.microsoft.com/ink/2010/main" type="line" rotatedBoundingBox="41825,4199 42000,4199 42000,4264 41825,4264"/>
            </emma:interpretation>
          </emma:emma>
        </inkml:annotationXML>
        <inkml:traceGroup>
          <inkml:annotationXML>
            <emma:emma xmlns:emma="http://www.w3.org/2003/04/emma" version="1.0">
              <emma:interpretation id="{C69D1110-EB56-444F-8FF3-8B6986F3F858}" emma:medium="tactile" emma:mode="ink">
                <msink:context xmlns:msink="http://schemas.microsoft.com/ink/2010/main" type="inkWord" rotatedBoundingBox="41825,4199 42000,4199 42000,4264 41825,4264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I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_</emma:literal>
                </emma:interpretation>
              </emma:one-of>
            </emma:emma>
          </inkml:annotationXML>
          <inkml:trace contextRef="#ctx0" brushRef="#br0">175 0 0,'-39'6'0,"7"7"0,-7 0 0,7 0 0,-1 7 0</inkml:trace>
        </inkml:traceGroup>
      </inkml:traceGroup>
    </inkml:traceGroup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11:19:23.26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6E3F94D-2296-4801-A42C-3BAF8B9F6801}" emma:medium="tactile" emma:mode="ink">
          <msink:context xmlns:msink="http://schemas.microsoft.com/ink/2010/main" type="writingRegion" rotatedBoundingBox="25734,575 32432,243 33023,12184 26326,12516"/>
        </emma:interpretation>
      </emma:emma>
    </inkml:annotationXML>
    <inkml:traceGroup>
      <inkml:annotationXML>
        <emma:emma xmlns:emma="http://www.w3.org/2003/04/emma" version="1.0">
          <emma:interpretation id="{CBB10D2C-2D7A-4F34-9BAB-CD18A3150F48}" emma:medium="tactile" emma:mode="ink">
            <msink:context xmlns:msink="http://schemas.microsoft.com/ink/2010/main" type="paragraph" rotatedBoundingBox="26038,466 31266,302 31320,2032 26092,21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CC7F59-6488-4CC7-97CA-6EF5A7E9BAA9}" emma:medium="tactile" emma:mode="ink">
              <msink:context xmlns:msink="http://schemas.microsoft.com/ink/2010/main" type="line" rotatedBoundingBox="26038,466 31266,302 31320,2032 26092,2197"/>
            </emma:interpretation>
          </emma:emma>
        </inkml:annotationXML>
        <inkml:traceGroup>
          <inkml:annotationXML>
            <emma:emma xmlns:emma="http://www.w3.org/2003/04/emma" version="1.0">
              <emma:interpretation id="{17815BB2-5E75-4D3D-967C-9FAD7B1DCD76}" emma:medium="tactile" emma:mode="ink">
                <msink:context xmlns:msink="http://schemas.microsoft.com/ink/2010/main" type="inkWord" rotatedBoundingBox="26045,715 29128,618 29161,1671 26079,176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1956 558 570 0,'0'21'222'0,"2"5"28"16,1 12-132-16,2 4-35 15,3 10-8-15,0-3-26 16,0 0-4-16,-1-10-15 16,4-8-3-16,-6-10-8 15,8-10-2-15,-3-14-3 16,-2-18-2-16,0-5-5 15,2-15-1-15,1-3-1 0,-4-3-4 16,4 8 0-16,2 0 0 16,2 8-1-16,-2 0 1 15,3 13 0-15,-1 2 9 16,-4 16 6-16,-1 13 11 16,0 11 3-16,-2 7 4 15,0 5-8-15,5 13-5 16,3-5-11-16,-1 6-2 15,1-14-5-15,2-2 0 16,-5-16-1-16,2-10 1 16,4-14 0-16,-4-12 1 15,-2-10-1-15,8-16-1 16,-6 2-1-16,4-10-1 16,1 8 0-16,-2 0 0 15,-2 13-1-15,2 0 1 0,-5 13-1 16,0 5 0-16,0 5-1 15,0 11 0-15,-3 2 3 16,-10-5 3-16,3 2 3 16,2 6 1-16,0 2 2 15,14 22-3-15,45 77-4 16,-45-73-1-16,-4-2-1 16,1 2-9-16,2-8-7 0,-3 4-29 15,-2-7-18-15,3-4-52 16,-3-5-45-16,0-3-43 15,0-16-114-15,0-12-2 16</inkml:trace>
          <inkml:trace contextRef="#ctx0" brushRef="#br0" timeOffset="258.783">3004 524 649 0,'13'0'271'16,"-3"8"21"-16,0 10-152 16,-2 3-47-16,-3 10-22 15,3 0-29-15,-3 8-14 16,6 0-15-16,-6 2-16 0,0-9-24 16,3-1-23-16,-5-18-271 15,-3-8 66-15</inkml:trace>
          <inkml:trace contextRef="#ctx0" brushRef="#br0" timeOffset="385.3416">3079 286 432 0,'-8'-21'393'15,"0"8"-110"-15,1 10-38 0,7 1-182 16,0 2-49-16,2 0-63 15,3 0 0-15,3 0-235 16,3 2 51-16</inkml:trace>
          <inkml:trace contextRef="#ctx0" brushRef="#br0" timeOffset="-1233.1108">10 236 555 0,'-10'-15'218'0,"5"-6"25"16,7-5-150-16,9-3-4 15,4-2-30-15,11-2 1 16,3 1-12-16,4 4 3 16,-1 12-9-16,12 11 2 15,-5 18-9-15,10 16 0 16,0 15-8-16,13 10 0 15,-2 11-9-15,15 13-2 16,-12-3-5-16,9 8-1 16,-15-8-5-16,-10 3 0 15,-21-13-1-15,-16 5 0 16,-17-13 0-16,-14 0 0 16,-10-5 0-16,-19-5-1 15,6-11 0-15,-18 3-2 16,8-21-3-16,-6-7-14 0,16-19-14 15,-3-18-38 1,19-21-27-16,2-13-247 0,18 3 49 16</inkml:trace>
          <inkml:trace contextRef="#ctx0" brushRef="#br0" timeOffset="-1634.4253">132 73 552 0,'-10'-11'180'0,"-3"4"76"16,3-1-149-16,-1 0-7 16,1 3-11-16,2 2-2 15,0 3-41-15,0 3 6 16,3 5-3-16,-3 49 1 15,6 93-6-15,17-62-2 16,-4-2-11-16,-1 5-5 16,3-13-7-16,-2 2-6 15,-4-15-7-15,6 2-1 16,-8-20-2-16,3 2-7 16,0-15-9-16,-3-3-21 15,6-13-21-15,-1-7-21 16,-2-11-28-16,0-13-27 0,-8 8-187 15,2-6 45-15</inkml:trace>
          <inkml:trace contextRef="#ctx0" brushRef="#br0" timeOffset="-599.3748">1279 366 595 0,'-5'0'220'0,"-6"0"37"16,1 3-162-16,7-3-6 16,-2 0-31-16,-3 2-5 15,0 3-16-15,1 3 1 16,-11 15-6-16,-50 99 1 16,58-80-3-16,2 5-1 15,8-3-9-15,10 5-2 16,3-10-6-16,11 0-3 0,2-11-2 15,12 1-1 1,-1-14-2-16,15 1 1 0,-8-16-2 16,8-3 0-16,-11-15 0 15,1-10 0-15,-14-6 1 16,3-8-1-16,-10 1-1 16,-3-11 0-16,-5 5 0 15,-5-5-2-15,-5 6 1 0,-6 2 1 16,-5 13-1-16,-2 5 1 15,-3 10 0-15,0 13 4 16,0 9 0-16,-3 9 1 16,3 6 0-16,0 15 1 15,-2 1-2-15,2 9 1 16,8 1-1-16,5 7 0 16,2-4-1-16,11 2-1 15,0-8-2-15,13 2 0 16,0-12-2-16,8-5-13 15,0-11-11-15,12-3-32 16,-4-12-23-16,2-6-14 16,-8-10-244-16,0-7 68 15</inkml:trace>
        </inkml:traceGroup>
        <inkml:traceGroup>
          <inkml:annotationXML>
            <emma:emma xmlns:emma="http://www.w3.org/2003/04/emma" version="1.0">
              <emma:interpretation id="{0FB05422-F761-4D15-9CA8-778EC20F95B8}" emma:medium="tactile" emma:mode="ink">
                <msink:context xmlns:msink="http://schemas.microsoft.com/ink/2010/main" type="inkWord" rotatedBoundingBox="29595,354 31265,302 31320,2032 29649,2085"/>
              </emma:interpretation>
              <emma:one-of disjunction-type="recognition" id="oneOf1">
                <emma:interpretation id="interp1" emma:lang="" emma:confidence="1">
                  <emma:literal>ra</emma:literal>
                </emma:interpretation>
                <emma:interpretation id="interp2" emma:lang="" emma:confidence="0">
                  <emma:literal>m</emma:literal>
                </emma:interpretation>
                <emma:interpretation id="interp3" emma:lang="" emma:confidence="0">
                  <emma:literal>va</emma:literal>
                </emma:interpretation>
                <emma:interpretation id="interp4" emma:lang="" emma:confidence="0">
                  <emma:literal>na</emma:literal>
                </emma:interpretation>
                <emma:interpretation id="interp5" emma:lang="" emma:confidence="0">
                  <emma:literal>oa</emma:literal>
                </emma:interpretation>
              </emma:one-of>
            </emma:emma>
          </inkml:annotationXML>
          <inkml:trace contextRef="#ctx0" brushRef="#br0" timeOffset="1755.5543">4041 802 558 0,'8'-37'220'0,"0"4"31"0,18-6-122 16,5 5-28-16,8-2-7 16,-5 2-22-16,15 8-4 15,-13 11-23-15,3 4-3 16,-8 14-4-16,3 17 0 15,-8 4-4-15,8 15 3 16,-6 2-8-16,3 14-6 16,-13-11-4-16,-5 0 1 15,-7-10-3-15,-9-6 1 16,0-12 1-16,-2-14-2 16,-5-4-7-16,7-1-1 15,1-5-4-15,-1-2-2 16,0-29-3-16,3-93 0 15,16 82-1-15,7-7-1 16,3 6 0-16,5 1-4 16,1 9 0-16,4 4 0 15,-5 14-2-15,3 2-3 0,-6 8 3 16,3 3-1-16,1 2 0 16,-4 3 3-16,1 5 3 15,-3 0 0-15,-8 0 1 16,-3 5-1-16,-4 0 1 15,-6-2 0-15,-5-3 0 16,0 0 2-16,0 0 1 16,0 0 0-16,-3 3 0 15,1-1 0-15,-4 1-1 16,1-1 1-16,-3 4 0 16,1 1 1-16,-4 1 0 0,-7 15 2 15,-54 86-1-15,56-70 1 16,8 0-1-16,8 3 1 15,3-3-2-15,7-6 0 16,6-12-1-16,4-5 0 16,1-9 0-16,5-12 1 15,-3-8-1-15,1-7 0 16,-1-6 0-16,-5-3 0 16,-5-2 0-16,-5-11-1 15,-3 6 0-15,-2-3 0 16,-1 8 0-16,-2 5 1 15,0 11-2-15,3 12-2 16,-3 11 5-16,0-6 3 16,0 4 1-16,0 12 2 15,0 31 2-15,8 83-5 16,0-82-3-16,2-1-5 0,3-8-24 16,8 1-21-16,-11-19-27 15,0-7 265-15,-7-16-567 16,-6-18 275-16</inkml:trace>
          <inkml:trace contextRef="#ctx0" brushRef="#br0" timeOffset="-281871.9668">3590 821 653 0,'-8'-21'226'0,"3"8"42"15,2 8-192-15,3 5-16 16,0 0-38-16,0 0-22 0,3 0-83 15,-1 2-181-15,3 1 34 16</inkml:trace>
          <inkml:trace contextRef="#ctx0" brushRef="#br0" timeOffset="928.9994">4034 296 550 0,'23'5'288'0,"3"-2"-13"15,10-3-84-15,3-6-92 16,10-9-13-16,-2-8-6 16,5-9-2-16,-5-9-26 15,2-11-4-15,-13-2-13 16,-5-19-7-16,-13 3-11 0,-2 0-2 16,-11 10-5-16,-7 1-4 15,-4 25 0-15,-12 3-2 16,-8 7-2-16,0 9 1 15,0 7-2-15,-7 5-2 16,9 9 1-16,-4 9 0 16,2 6-1-16,0 15 0 15,8 11 2-15,-3 20 2 16,11 3 1-16,-3 19 5 16,8-4 0-16,-3 16 3 15,10-10-1-15,9 23-1 16,4-10-3-16,9 10-1 15,7-10-3-15,-3 8-3 16,-4-19-7-16,-1 8-21 16,-7-21-22-16,-6 6-22 15,-7-24-27-15,-3-5-21 16,-6-20-241-16,-9-11 68 16</inkml:trace>
          <inkml:trace contextRef="#ctx0" brushRef="#br0" timeOffset="1908.8675">4941 117 747 0,'11'-49'299'16,"2"2"0"-16,13-18-192 15,5-2-53-15,16-6-62 16,-6 11 0-16,6-3-20 16,-14 16-276-16,-14 2 73 15</inkml:trace>
        </inkml:traceGroup>
      </inkml:traceGroup>
    </inkml:traceGroup>
    <inkml:traceGroup>
      <inkml:annotationXML>
        <emma:emma xmlns:emma="http://www.w3.org/2003/04/emma" version="1.0">
          <emma:interpretation id="{47B3E066-D581-418C-8F93-962831C5BEF3}" emma:medium="tactile" emma:mode="ink">
            <msink:context xmlns:msink="http://schemas.microsoft.com/ink/2010/main" type="paragraph" rotatedBoundingBox="26206,1739 32535,2062 32432,4073 26103,37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BD7953-7163-4339-A5F1-F034BD02570D}" emma:medium="tactile" emma:mode="ink">
              <msink:context xmlns:msink="http://schemas.microsoft.com/ink/2010/main" type="line" rotatedBoundingBox="26206,1739 32535,2062 32432,4073 26103,3749"/>
            </emma:interpretation>
          </emma:emma>
        </inkml:annotationXML>
        <inkml:traceGroup>
          <inkml:annotationXML>
            <emma:emma xmlns:emma="http://www.w3.org/2003/04/emma" version="1.0">
              <emma:interpretation id="{C08901A5-BEA7-4566-9C2F-75232D404E94}" emma:medium="tactile" emma:mode="ink">
                <msink:context xmlns:msink="http://schemas.microsoft.com/ink/2010/main" type="inkWord" rotatedBoundingBox="26206,1739 32535,2062 32432,4073 26103,374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024.2431">176 1253 306 0,'-13'-3'170'0,"3"19"315"15,2 5-256-15,-2 13 82 16,7 10-285-16,1 10-6 15,7-2-14-15,3 2-33 16,7-2-24-16,1 0-261 16,2-8 52-16</inkml:trace>
          <inkml:trace contextRef="#ctx0" brushRef="#br0" timeOffset="2811.3376">405 1961 241 0,'-3'-5'313'0,"0"-3"-75"16,1 3-137-16,-1 0 161 15,-2 0-190-15,0-1-10 16,-3 4-15-16,0 2-11 16,1 2-12-16,-4 6 2 15,-7 18-3-15,-60 119-3 16,65-77 5-16,-5 12 5 15,10-7-2-15,3 5 2 16,10-11-3-16,13-7-1 16,8-13-8-16,11-9 3 15,-1-22-5-15,11-19 3 16,2-15 0-16,0-28 0 16,-5-14-4-16,3-15 0 15,-13 5-3-15,-11-8-1 16,-13 18-2-16,-12-5-1 15,-11 19-3-15,-10 2-1 16,-6 15-2-16,-7 6-1 16,2 12-3-16,3 4-14 0,2 7-12 15,1 0-37-15,7 0-26 16,0-3-271-16,11 6 58 16</inkml:trace>
          <inkml:trace contextRef="#ctx0" brushRef="#br0" timeOffset="3320.3746">713 1344 431 0,'5'-8'304'16,"3"13"-15"-16,-3 19-58 15,3 15-92-15,0 7-31 16,10 29-11-16,-2 6-33 15,4 20-9-15,6 0-19 0,8 18-9 16,-3-15-14-16,11 10-4 16,-6-20-10-16,6-1-15 15,-6-18-13-15,0-5-39 16,-12-18-27-16,2-15-264 16,-8-24 56-16</inkml:trace>
          <inkml:trace contextRef="#ctx0" brushRef="#br0" timeOffset="3924.962">1328 1774 694 0,'3'-7'265'15,"-1"-4"37"-15,1 4-163 0,-3 4-46 16,2 0-11-16,1-2-23 15,2 0-17-15,6 0-18 16,30 0-14-16,78 2-26 16,-62 13-44-16,-2-2-29 15,5 0-256-15,-6-3 40 16</inkml:trace>
          <inkml:trace contextRef="#ctx0" brushRef="#br0" timeOffset="3695.5678">1401 2083 606 0,'-3'8'239'0,"-2"10"26"15,-3-2-155-15,0 12-6 0,1 3-32 16,-4 13-4-16,3 3-9 16,6 8-6-16,2-6-11 15,8 0-1-15,2-10-6 16,11-5-5-16,5-19-7 16,5-7 1-16,0-10-6 15,3-14-5-15,-6-7 0 0,1-9-2 16,-11-1-5-1,-3-9-1-15,-2 1-2 16,-7-6 0-16,-6 6-1 16,-6-6 0-16,1 8-6 0,-10-3-14 15,2 11-11-15,-3 0-33 16,3 16-24-16,-2-1-279 16,-4 6 68-16</inkml:trace>
          <inkml:trace contextRef="#ctx0" brushRef="#br0" timeOffset="4310.2776">2373 1684 652 0,'29'-21'264'0,"2"-8"19"16,-5-2-170-16,0-5-16 15,-8 0-35-15,-2-6-4 16,-9 8-18-16,-9-2-13 15,-9 8-7-15,-7-1-11 16,-2 13-13-16,-12 1 7 16,-1 7-1-16,-4 13-1 15,4 6-2-15,-6 9 2 16,5 6 0-16,6 18 6 16,7 3 2-16,-3 18 10 15,17 5 3-15,4 21 5 0,6 0-3 16,7 20-3-1,8-7-8-15,0 13-3 0,8-11-7 16,3 8-2-16,-6-23-1 16,6 2 0-16,-9-20-1 15,-4-6-81-15,-8-25-20 16,-11-8-255-16,-5-16-2 16</inkml:trace>
          <inkml:trace contextRef="#ctx0" brushRef="#br0" timeOffset="4623.5699">2218 2314 581 0,'15'-34'221'0,"14"-7"41"16,2 2-154-16,5-5-4 16,-2 5-32-16,8 8-9 15,-14 7-19-15,6 14-6 16,-6 13-9-16,3 20 6 15,-2 3-2-15,2 21-2 16,-2-3 4-16,4 0 3 16,-4-5-6-16,7-8 4 15,-2-16-2-15,-3-7-1 16,3-10-5-16,0-19 0 16,-6-8-9-16,1-15-2 15,-9 3-9-15,1-9-8 0,-8 1-19 16,3-3-15-16,-6 0-65 15,3-10-288-15,0 10 65 16</inkml:trace>
          <inkml:trace contextRef="#ctx0" brushRef="#br0" timeOffset="4939.1639">3769 1427 224 0,'-16'-8'391'0,"-4"16"-117"16,-11 13-118-16,-8 10 156 15,2 13-219-15,-2 23-8 16,0 11-15-16,1 34-7 15,6 2-18-15,1 18-8 16,11-7-15-16,7-1-7 16,10-23-9-16,16-2-23 15,10-29-11-15,11-8-61 16,10-15-61-16,13-13-211 16,-5-24 11-16</inkml:trace>
          <inkml:trace contextRef="#ctx0" brushRef="#br0" timeOffset="6064.3">3868 1974 510 0,'-6'75'310'0,"1"1"-24"15,-3 9-81-15,6-4-105 0,2 9-16 16,2-12-31-16,4-8-6 15,-1-23-9-15,0-11-17 16,5-20-9-16,1-24 2 16,-1-15-4-16,3-24 0 15,-3-10-2-15,3-18-1 16,3 10-5-16,2-8-2 16,0 16 0-16,0 0 0 15,-2 16 0-15,-3 7 5 16,0 13 3-16,-3 19 8 15,-2 17 6-15,2 19-1 16,-4 13-4-16,1 10-2 16,4 5-9-16,7 3 4 15,3-6 1-15,12 1 0 16,4-8-1-16,9-8 3 16,1-18-11-16,15-8 1 0,-7-15-1 15,10-19 0-15,-11-15-1 16,6-13 1-16,-19-11-1 15,3-15 1-15,-18 6-1 16,-2-9 0-16,-19 5 0 16,-10-2 0-16,-11 13 0 0,-7 8 0 15,-1 13-1-15,-4 15 1 16,5 21-1-16,-6 18 10 16,6 13 3-16,-1 24 5 15,11 7 2-15,0 13 2 16,6-2-10-16,7 7-1 15,7-15-6-15,6 0-2 16,3-18-2-16,12-3-7 16,1-21-9-16,10-10-26 15,0-18-8-15,8-16-32 16,-3-15-10-16,8-16-22 16,-8-5 13-16,0-8-16 15,-16 3 9-15,-7-11-2 16,-13 3 28-16,-8 0 10 15,-5 10 58-15,-6 11 59 16,3 18 53-16,1 23 10 16,-1 24 17-16,0 18-15 0,8 15-16 15,0 18-37 1,8-2-2-16,2 8-10 0,6-8-13 16,2-3-16-16,3-15 4 15,7-6-5-15,1-18-5 16,10-15-5-16,-6-18-2 15,9-19-4-15,-11-10 2 16,13-20 1-16,-10 2-2 16,0-11 0-16,-8 1-1 15,-3-8 1-15,-10 10-1 16,2 10 1-16,-12 14 1 16,-6 20 10-16,-4 29 8 0,-1 33 2 15,-5 11 1-15,2 16 0 16,11 4-8-16,3 3-8 15,5-12-3-15,10-6-1 16,5-11-2-16,6-12 0 16,-1-16 0-16,6-18-1 15,-3-15 0-15,0-19-2 16,-10-8-1-16,5-15-1 16,-8 3 0-16,0-13 0 15,-7 15 3-15,4 2 0 16,-7 11 2-16,-3 11 1 15,-2 18 0-15,0 7 2 16,-3 21-1-16,0-15 0 16,0 4 0-16,2 51-2 15,11 87-9-15,-8-78-6 16,3-10-57-16,10 8-335 0,6-16 88 16</inkml:trace>
          <inkml:trace contextRef="#ctx0" brushRef="#br0" timeOffset="6236.9036">6002 2358 820 0,'-10'5'282'16,"0"6"71"-16,4-4-296 0,4-7-37 16,2 0-52-16,0 0-289 15,0 0 33-15</inkml:trace>
          <inkml:trace contextRef="#ctx0" brushRef="#br0" timeOffset="6976.267">6039 1354 247 0,'15'-13'162'0,"3"5"309"15,14 14-190-15,-1 12 92 16,10 31-234-16,1 19-29 15,12 35-2-15,-7 22-25 16,7 30-47-16,-15-7-22 16,-15 29 4-16,-32-14-14 0,-29 24-28 15,-25-19-8-15,-26 22-33 16,0-32-56-16,-8 11-289 16,13-42 55-16</inkml:trace>
        </inkml:traceGroup>
      </inkml:traceGroup>
    </inkml:traceGroup>
    <inkml:traceGroup>
      <inkml:annotationXML>
        <emma:emma xmlns:emma="http://www.w3.org/2003/04/emma" version="1.0">
          <emma:interpretation id="{70577DF2-F562-447D-AC3A-F55E6F1AADB6}" emma:medium="tactile" emma:mode="ink">
            <msink:context xmlns:msink="http://schemas.microsoft.com/ink/2010/main" type="paragraph" rotatedBoundingBox="25917,4450 29782,4205 29871,5611 26006,58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2D1009-AFE1-4450-97A3-068A0499B533}" emma:medium="tactile" emma:mode="ink">
              <msink:context xmlns:msink="http://schemas.microsoft.com/ink/2010/main" type="line" rotatedBoundingBox="25917,4450 29782,4205 29871,5611 26006,5856"/>
            </emma:interpretation>
          </emma:emma>
        </inkml:annotationXML>
        <inkml:traceGroup>
          <inkml:annotationXML>
            <emma:emma xmlns:emma="http://www.w3.org/2003/04/emma" version="1.0">
              <emma:interpretation id="{003A7C32-D658-4F83-9F08-8DBCF91A3EC2}" emma:medium="tactile" emma:mode="ink">
                <msink:context xmlns:msink="http://schemas.microsoft.com/ink/2010/main" type="inkWord" rotatedBoundingBox="25917,4450 29782,4205 29871,5611 26006,5856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0618.1694">1305 4231 555 0,'15'78'202'0,"-2"5"34"16,-8-11-139-16,3 1-18 15,-3-24-25-15,3-10-6 16,-3-15-15-16,6-11-12 16,-1-21 0-16,6-18-4 15,-1-11-5-15,1-25-2 16,2-3-7-16,3-10 12 16,-3 8-2-16,5-1 4 15,-5 27 1-15,1 2 7 16,-4 18-9-16,-2 21 13 15,-3 13 2-15,1 16 4 16,-1 7-4-16,-2 24-2 16,-3-6-13-16,0 8-5 15,1-10-6-15,1 0-2 0,-1-21-1 16,1-10-1-16,1-16 1 16,2-13 0-16,3-10 0 15,0-13 1-15,0-8-1 16,6-13-1-16,-7 8-1 15,4-8 1-15,0 13-1 16,-1 3 0-16,-2 10 1 16,0 8-1-16,-3 10 0 0,1 13 6 15,-1 8 0-15,-10-10 1 16,0 5 0-16,5 20 0 16,6 19-5-16,28 93-19 15,-21-88-6-15,10 10-22 16,1-10-32-16,5-5-270 15,-8-14 76-15</inkml:trace>
          <inkml:trace contextRef="#ctx0" brushRef="#br0" timeOffset="10999.5364">2495 4132 611 0,'-18'-7'268'0,"-5"14"23"0,-1 9-156 16,-7 18-20-16,5 12-42 15,-2 17-16-15,7 1-21 16,3 4-8-16,13-14-14 16,7-7-2-16,11-21-1 15,18-18-2-15,3-11-4 16,8-18 1-16,-6-10-3 15,8-8 0-15,-8 3-2 16,-2-8 2-16,-13 10 0 0,2 8 1 16,-15 11 4-16,-3 10 8 15,-7 12 1-15,-1-4 1 16,0 5-1-16,1 18-4 16,-9 28-9-16,-7 81-9 15,21-88-10-15,2-6-25 16,3-12-24-16,7-14-38 15,1-10-248-15,5-10 57 16</inkml:trace>
          <inkml:trace contextRef="#ctx0" brushRef="#br0" timeOffset="11393.3317">2799 3831 820 0,'-3'34'246'0,"1"26"63"0,2 12-221 16,0 19-13-16,5-5-22 15,3 2-5-15,2-23-16 16,3-3-13-16,0-28-5 16,5-11-3-16,0-18-3 15,6-15-4-15,-1-11 2 16,11-18-1-16,-3 3-1 15,8-3-1-15,-8 11 4 16,3 9 5-16,-11 19 3 16,-5 0 5-16,-10 11 9 0,-3 2 7 15,-10 0-5-15,-6 5-2 16,1 10-2-16,-13 1-11 16,-3 2-10-16,-3 3-3 15,3-11-2-15,3 1-28 16,7-11-11-16,6-8-48 15,7-5-24-15,3-3-23 16,0 1-237-16,0-4 69 16</inkml:trace>
          <inkml:trace contextRef="#ctx0" brushRef="#br0" timeOffset="9769.0008">-96 4392 711 0,'-3'-18'252'0,"9"-6"50"15,14 1-189-15,24-8-11 16,3 2-23-16,21-4-7 16,-4 4-24-16,6-2-12 0,-7 8-12 15,-1 10-11-15,-13 5-12 16,8 8-23-16,-10 2-22 15,0 4-52-15,-8-1-50 16,-3 5-203-16,-8 3 22 16</inkml:trace>
          <inkml:trace contextRef="#ctx0" brushRef="#br0" timeOffset="9494.0713">345 4189 530 0,'-29'-90'261'0,"22"77"6"16,1 10-103-16,4 6-55 15,2-3-3-15,0 2-40 16,0 9 4-16,5 48-12 16,13 110-8-16,-13-78-16 15,6 12 5-15,-1-9-15 16,6-3-8-16,-1-16-8 16,3 0-3-16,-2-13-3 15,-3 3-9-15,0-18-14 0,-3-6-37 16,-5-17-26-16,1-4-279 15,-6-20 57-15</inkml:trace>
          <inkml:trace contextRef="#ctx0" brushRef="#br0" timeOffset="9933.4152">794 4239 264 0,'93'72'406'16,"-80"-43"-121"-16,3 12-143 15,-3-2 163-15,2 3-236 16,-2 2-37-16,-3 0-10 16,-2-8-17-16,-3-2-3 15,-5-8-45-15,-2 0-264 16,-6-11 73-16</inkml:trace>
          <inkml:trace contextRef="#ctx0" brushRef="#br0" timeOffset="10128.1744">861 4055 708 0,'-5'-39'249'0,"5"0"61"0,0 13-257 15,3 0-22-15,2 10-35 16,8 1-32-16,5 4-61 15,8 4-106-15,8 1-50 16,-1 6-62-16</inkml:trace>
          <inkml:trace contextRef="#ctx0" brushRef="#br0" timeOffset="11549.12">3203 4119 624 0,'16'26'291'15,"-11"0"-17"-15,8 8-145 16,-2 2-56-16,-1 8-57 0,-5-12 12 16,8 6-15-16,-5-6-28 15,5-4-274-15,-3-12 76 16</inkml:trace>
          <inkml:trace contextRef="#ctx0" brushRef="#br0" timeOffset="11726.2445">3344 3891 639 0,'-21'0'280'0,"8"0"0"16,5-2-159-16,0 2-71 16,8-3-39-16,0 0-42 15,3 1-158-15,-1-1-90 16,4-2-46-16</inkml:trace>
          <inkml:trace contextRef="#ctx0" brushRef="#br0" timeOffset="12019.4105">3686 3499 819 0,'5'26'282'16,"-5"5"60"-16,3 24-196 0,2 2-36 15,3 21-16-15,-1 0-16 16,4 15-27-16,-6-10-26 16,3 10-12-16,-3-15-9 15,0 3-29-15,0-19-16 16,6 0-56-16,-3-18 371 16,-3 3 152-16,0-18-795 15,3-6 712-15</inkml:trace>
        </inkml:traceGroup>
      </inkml:traceGroup>
    </inkml:traceGroup>
    <inkml:traceGroup>
      <inkml:annotationXML>
        <emma:emma xmlns:emma="http://www.w3.org/2003/04/emma" version="1.0">
          <emma:interpretation id="{F149C879-97C6-4CE8-8D52-8D3E1D5A3555}" emma:medium="tactile" emma:mode="ink">
            <msink:context xmlns:msink="http://schemas.microsoft.com/ink/2010/main" type="paragraph" rotatedBoundingBox="26610,6285 31566,6109 31612,7401 26655,75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07805B-BD96-465B-BE69-0AE2845BDD8A}" emma:medium="tactile" emma:mode="ink">
              <msink:context xmlns:msink="http://schemas.microsoft.com/ink/2010/main" type="line" rotatedBoundingBox="26610,6285 31566,6109 31612,7401 26655,7576"/>
            </emma:interpretation>
          </emma:emma>
        </inkml:annotationXML>
        <inkml:traceGroup>
          <inkml:annotationXML>
            <emma:emma xmlns:emma="http://www.w3.org/2003/04/emma" version="1.0">
              <emma:interpretation id="{68A6C71D-3625-499E-95E0-66D6CE8C9AF9}" emma:medium="tactile" emma:mode="ink">
                <msink:context xmlns:msink="http://schemas.microsoft.com/ink/2010/main" type="inkWord" rotatedBoundingBox="26610,6285 30215,6157 30261,7448 26655,7576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0035.8587">2524 5873 606 0,'-13'0'212'15,"-10"5"44"-15,7 16-163 16,-5 20-7-16,0 11-27 16,3 18-8-16,8 3-18 15,7 0-10-15,9-19-12 16,9-10 0-16,3-28-5 15,11-16-4-15,-3-13 3 0,5-11 0 16,-3-9-2-16,-2-6-1 16,-10 2 1-16,-8-4-1 15,-6 5 0-15,-7 10 0 16,-8 7 5-16,3 7 5 16,-3 12 6-16,0 7 0 15,5 4 0-15,3 15-6 16,2 7-5-16,8 14-7 15,-2-3 0-15,7 5-8 16,1-7-8-16,7 2-37 16,0-10 235-16,5-3-495 15,6-3 214-15</inkml:trace>
          <inkml:trace contextRef="#ctx0" brushRef="#br0" timeOffset="30410.615">3045 5951 603 0,'-10'-29'255'0,"-11"11"25"15,-2 10-140-15,-3 16-37 16,-5 13-17-16,2 7-38 16,3 16-11-16,5 3-17 15,9 0-8-15,12-13-6 16,12-9-2-16,12-19-3 0,15-14-3 15,2-15-3-15,11-9-3 16,-10-1-4-16,-6 2 3 16,-15 10 2-16,-6 16 4 15,-15 15 6-15,-10 24 9 16,-8 12 1-16,-8 22 6 16,2-1-2-16,1 14-2 15,8-16-5-15,9 5-4 16,6-13-5-16,3 5-5 15,5-13-9-15,7 3-8 16,-2-10-28-16,11-4-38 16,-9-14-34-16,9-14-195 15,-1-10 25-15</inkml:trace>
          <inkml:trace contextRef="#ctx0" brushRef="#br0" timeOffset="28671.1925">1113 5780 400 0,'-3'-3'206'16,"1"0"-7"-16,-1-2-74 15,0 0-14-15,1-3-14 16,-3 0-24-16,-1 1-2 16,-1-1-23-16,-1 0-23 15,-3 3-22-15,-9-3 22 16,-14 0-10-16,-78-2 3 15,81 13-3-15,-8-1-3 16,3 1-4-16,0-1 0 16,7-4-6-16,-2-1 1 0,10-2 0 15,-2 0-1-15,5 2-1 16,-3 1 1-16,11 4-1 16,-1 1 0-16,9-3 0 15,2 0 0-15,0 0 1 16,0 0 0-16,2 0 3 15,1 2 5-15,0 1 1 16,-1 2 3-16,-2 5-1 16,0 19 1-16,-2 5-6 15,-11 85 1-15,2-83-4 0,9 3 1 16,-1-8-3-16,8 1 1 16,3-14-2-16,8-3 0 15,2-10 1-15,10 3 1 16,1-3 1-16,15 8 1 15,5 6-1-15,13 6 0 16,3 4-1-16,10 13 0 16,-10-11-2-16,0 5 2 15,-18 0 2-15,-8 6 4 16,-18-6 2-16,-14 8 3 16,-9-2 0-16,-11-1 0 15,-5-7-4-15,-21 5-3 16,-3-8-2-16,-17-3-3 15,1-4-1-15,-9-3-2 16,10-11-4-16,0-2-3 0,13-11-25 16,2-15-38-16,11-11-21 15,8-15-251-15,12 0 42 16</inkml:trace>
          <inkml:trace contextRef="#ctx0" brushRef="#br0" timeOffset="29701.6494">2197 6182 562 0,'-13'-13'186'0,"-119"-78"37"16,80 86-153-16,-10 2-4 16,7 8-13-16,-2 8-10 15,10 5-3-15,-2 13-1 16,15 8-10-16,6 13-1 15,15 0-6-15,10 10-5 0,14-10-7 16,9-8-1-16,12-12-4 16,9-9-3-16,-2-15 3 15,5-14-1-15,-8-9 0 16,3-16 1-16,-8-6-2 16,3-17 0-16,-8 2 0 15,-3-23-1-15,-10 5-2 16,-5-16 0-16,-8 6-2 15,-2-14 0-15,-1 14 0 16,-7-8 0-16,2 18 0 0,0 5 2 16,3 23 2-16,-6 16 5 15,9 21 3-15,-1 23 6 16,3 14 3-16,0 19 2 16,3 12-2-16,5 17-1 15,-1 1-7-15,9 15-4 16,10-3-6-16,8 8-18 15,-1-13-16-15,11-5-12 16,1-23 206-16,-6-24-470 16,-1-23 228-16</inkml:trace>
          <inkml:trace contextRef="#ctx0" brushRef="#br0" timeOffset="-222658.9503">1942 6105 691 0,'0'-8'157'0,"0"8"58"16,3 2-208-16,-3-2-33 16,0 0-17-16,3 0-176 15,-1-2 32-15</inkml:trace>
          <inkml:trace contextRef="#ctx0" brushRef="#br0" timeOffset="30776.0141">3478 5888 584 0,'-5'-25'274'15,"-8"9"-3"-15,-5 13-154 16,0 16-13-16,-3 11-40 16,0 15-38-16,6 7 4 15,2 9-6-15,8-3-12 16,10 0-4-16,5-14-6 0,6-12 0 15,7-15-1-15,1-16-3 16,2-14-1-16,2-9-2 16,-2-8 0-16,-5-3 0 15,-8 8 2-15,-6 2 2 16,-7 13 4-16,-2 11 7 16,-1 16 2-16,1-9 4 15,-1 3 0-15,1 6-3 16,-1 28-5-16,3 85-6 15,8-90-9-15,2 5-25 16,6-11-19-16,-1-4-264 16,1-14 57-16</inkml:trace>
          <inkml:trace contextRef="#ctx0" brushRef="#br0" timeOffset="31072.111">3787 5868 779 0,'5'41'216'16,"6"8"69"-16,-1-2-210 16,8 8-14-16,3-9-14 0,-5-7-1 15,-1-13-13-15,1-10-15 16,-6-14 3-16,-2-17-1 15,5-14-9-15,-3-15-2 16,8-5-3-16,0-19-3 16,6 14-10-16,2-11-27 15,0 11-17-15,7-1-18 16,-4 16 189-16,-1-2-439 16,-4 20 222-16</inkml:trace>
        </inkml:traceGroup>
        <inkml:traceGroup>
          <inkml:annotationXML>
            <emma:emma xmlns:emma="http://www.w3.org/2003/04/emma" version="1.0">
              <emma:interpretation id="{D37E9F0F-323C-4B3C-AF26-AC46890A7BC7}" emma:medium="tactile" emma:mode="ink">
                <msink:context xmlns:msink="http://schemas.microsoft.com/ink/2010/main" type="inkWord" rotatedBoundingBox="30842,6199 31568,6173 31596,6944 30870,6970"/>
              </emma:interpretation>
              <emma:one-of disjunction-type="recognition" id="oneOf5">
                <emma:interpretation id="interp9" emma:lang="" emma:confidence="0">
                  <emma:literal>t</emma:literal>
                </emma:interpretation>
                <emma:interpretation id="interp10" emma:lang="" emma:confidence="0">
                  <emma:literal>+</emma:literal>
                </emma:interpretation>
                <emma:interpretation id="interp11" emma:lang="" emma:confidence="0">
                  <emma:literal>x</emma:literal>
                </emma:interpretation>
                <emma:interpretation id="interp12" emma:lang="" emma:confidence="0">
                  <emma:literal>X</emma:literal>
                </emma:interpretation>
                <emma:interpretation id="interp13" emma:lang="" emma:confidence="0">
                  <emma:literal>f</emma:literal>
                </emma:interpretation>
              </emma:one-of>
            </emma:emma>
          </inkml:annotationXML>
          <inkml:trace contextRef="#ctx0" brushRef="#br0" timeOffset="33022.7944">4801 5914 811 0,'11'-7'234'0,"9"-1"69"16,12 3-230-16,14-8 1 15,4-3-22-15,20-2-9 16,-3-5-16-16,11-1-8 15,0 6-16-15,0-8-36 0,-11 5-26 16,0-2-271-16,-12 5 50 16</inkml:trace>
          <inkml:trace contextRef="#ctx0" brushRef="#br0" timeOffset="32798.6168">5024 5601 558 0,'29'-94'222'0,"-34"79"35"0,0 4-130 16,5 11-15-16,-3 0-29 16,3 3 4-16,0 5-22 15,0 46-22-15,0 89-5 16,5-71-6-16,-2-9-18 15,7 12-5-15,3-16-4 16,3 9-8-16,-1-8-10 16,1-6-8-16,-1-15-42 0,-2-5 91 15,-5-14-353-15,-8-4 116 16</inkml:trace>
        </inkml:traceGroup>
      </inkml:traceGroup>
    </inkml:traceGroup>
    <inkml:traceGroup>
      <inkml:annotationXML>
        <emma:emma xmlns:emma="http://www.w3.org/2003/04/emma" version="1.0">
          <emma:interpretation id="{19EF75F5-34B2-47CB-9C35-46C7A4AAD119}" emma:medium="tactile" emma:mode="ink">
            <msink:context xmlns:msink="http://schemas.microsoft.com/ink/2010/main" type="paragraph" rotatedBoundingBox="26414,8142 29790,7586 30026,9018 26650,9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199C65-1C9D-48BF-9A6F-2BB806F37719}" emma:medium="tactile" emma:mode="ink">
              <msink:context xmlns:msink="http://schemas.microsoft.com/ink/2010/main" type="line" rotatedBoundingBox="26414,8142 29790,7585 30026,9018 26650,9575"/>
            </emma:interpretation>
          </emma:emma>
        </inkml:annotationXML>
        <inkml:traceGroup>
          <inkml:annotationXML>
            <emma:emma xmlns:emma="http://www.w3.org/2003/04/emma" version="1.0">
              <emma:interpretation id="{DBF4AE9A-C9C0-4402-8BAE-F85013C99591}" emma:medium="tactile" emma:mode="ink">
                <msink:context xmlns:msink="http://schemas.microsoft.com/ink/2010/main" type="inkWord" rotatedBoundingBox="26414,8142 29790,7585 30026,9018 26650,9575"/>
              </emma:interpretation>
              <emma:one-of disjunction-type="recognition" id="oneOf6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6657.3909">467 8096 610 0,'2'-42'223'0,"14"-9"48"0,10 4-148 16,13 3-10-16,8 10-28 15,12 13-8-15,3 13-27 16,14 14-25-16,-9 9-1 15,8 14-8-15,-12-1-7 16,-14 14-1-16,-21-1-3 16,-15 6-1-16,-26-5 1 15,-12 7-1-15,-12-10-1 0,-7 0-3 16,-5-11-3-16,5-7-8 16,5-11-3-16,2-7-8 15,12-16-5-15,1-8 4 16,9-5 6-16,2-2 4 15,7-1 6-15,4 6 6 16,7 15-3-16,5 11 2 16,6 4 0-16,-13-7 3 15,2 3 3-15,5 2 3 16,32 11 2-16,98 10 1 16,-78-39-1-16,11-16 0 15,-11-5-2-15,0-10-1 16,-20 5-2-16,-3-7 0 15,-16 4-1-15,-2 1-1 16,-11 7 1-16,-5 0 1 16,-5 6 1-16,-8 4 1 15,-2 6 0-15,-8 5 3 0,2 8 0 16,-4 13 0-16,1 10 0 16,4 21 2-16,-3 5 0 15,2 16-1-15,6-3 3 16,5 13-3-16,2-13-3 15,11 5-2-15,7-15-3 16,14 0-40-16,5-16-18 16,15-3-287-16,5-4 53 15</inkml:trace>
          <inkml:trace contextRef="#ctx0" brushRef="#br0" timeOffset="36054.7221">475 7722 538 0,'-13'-114'227'0,"7"94"27"16,-1-4-127-16,4 9-28 15,1 7 4-15,2 8-22 16,0 2-2-16,0 4-6 0,2 40-6 16,16 107-24-16,-7-49-7 15,4-8-14-15,6 13-8 16,2-10-8-16,8 15-2 15,-5-23-3-15,5 15-10 16,-2-15-5-16,-3-1-22 16,-8-22-14-16,0-3-42 15,-7-32-11-15,-4-17-237 16,-7-13 52-16</inkml:trace>
          <inkml:trace contextRef="#ctx0" brushRef="#br0" timeOffset="36820.1677">2002 8057 775 0,'-5'10'40'0,"5"1"-40"16,0-11-232-16</inkml:trace>
          <inkml:trace contextRef="#ctx0" brushRef="#br0" timeOffset="38691.3005">2532 8021 477 0,'26'-52'260'0,"5"18"-3"0,2 3-81 16,1 13-72-16,8 15-9 16,-9 8-30-16,6 14-2 15,-5 6-16-15,8 20-4 16,-17-4-14-16,7 19-5 16,-9-3-12-16,-8 2-2 15,-12-14-5-15,0-7 0 16,-9-22 1-16,-1-13-1 15,4-14 0-15,3 6-1 16,0-5-1-16,5-34-2 16,29-99 0-16,-3 63-1 15,5 7 0-15,16-2-1 16,0 10 1-16,3-5 0 16,-1 21 0-16,3 2-1 15,-13 13 1-15,3 8-1 16,-11 11 0-16,1-1 0 15,-9 6 2-15,-4-1-1 16,-11 3 1-16,-1 3 0 0,-9 0 0 16,-6 5 1-16,1 0-1 15,-1 0 0-15,-2 3 1 16,-3 4 0-16,1 4 0 16,-22 38 4-16,-41 78 1 15,52-64 0-15,7-12 0 16,6 1-1-16,10-15-3 0,8-6-2 15,8-13 0-15,3-16 0 16,1-4 0-16,4-16 0 16,0-11 0-16,-1-10-1 15,-2 3 1-15,0-13-1 16,-8 2 1-16,-2 0-1 16,-9 8 1-16,-1 8-1 15,-6 8 2-15,0 15 0 16,-3 16 6-16,-2 15 3 15,-3 8 1-15,3 19 0 16,0 4-1-16,2 6-6 16,3-8-3-16,10 5 3 15,1-13-43-15,7-5-22 16,3-11-25-16,-6-15-278 16,-2-8 59-16</inkml:trace>
          <inkml:trace contextRef="#ctx0" brushRef="#br0" timeOffset="37987.1949">2529 7922 612 0,'112'-62'230'0,"-81"33"42"15,8-7-155-15,-6-3-6 16,9-13-8-16,-3 0-43 0,-3-10-6 16,-7 2-17-16,-6 1-10 15,-10 4-11-15,-8-2-5 16,-7 13-5-16,-11-3 0 16,-6 6-1-16,-9-1 2 15,-1 14 1-15,-4 5 3 16,-4 15 0-16,4 16 3 15,9 10-1-15,1 28 1 16,7 11-1-16,3 29 1 16,6 0-3-16,1 25-2 15,6-10-2-15,6 14-3 16,4-14-2-16,8 15-4 16,3-14-8-16,7 7-20 15,-2-19-14-15,-2-7-37 16,-6-23-22-16,-5-6-248 15,-16-22 60-15</inkml:trace>
          <inkml:trace contextRef="#ctx0" brushRef="#br0" timeOffset="38862.6258">3556 7403 854 0,'0'-72'280'16,"8"-9"39"-16,8 6-244 16,10-5-18-16,-1 17-31 15,9 1-31-15,-8 21-23 0,0 7-293 16,-10 16 84-16</inkml:trace>
        </inkml:traceGroup>
      </inkml:traceGroup>
    </inkml:traceGroup>
    <inkml:traceGroup>
      <inkml:annotationXML>
        <emma:emma xmlns:emma="http://www.w3.org/2003/04/emma" version="1.0">
          <emma:interpretation id="{0E21F328-E584-4DE9-97CE-CC7EF6583CB0}" emma:medium="tactile" emma:mode="ink">
            <msink:context xmlns:msink="http://schemas.microsoft.com/ink/2010/main" type="paragraph" rotatedBoundingBox="26238,9658 31233,8886 31455,10324 26460,11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2F6740-3653-45A8-A3EC-CFE158209D63}" emma:medium="tactile" emma:mode="ink">
              <msink:context xmlns:msink="http://schemas.microsoft.com/ink/2010/main" type="line" rotatedBoundingBox="26238,9658 31233,8886 31455,10324 26460,11096"/>
            </emma:interpretation>
          </emma:emma>
        </inkml:annotationXML>
        <inkml:traceGroup>
          <inkml:annotationXML>
            <emma:emma xmlns:emma="http://www.w3.org/2003/04/emma" version="1.0">
              <emma:interpretation id="{E861DBC1-A17C-4426-B106-EA0EB558B7B8}" emma:medium="tactile" emma:mode="ink">
                <msink:context xmlns:msink="http://schemas.microsoft.com/ink/2010/main" type="inkWord" rotatedBoundingBox="26238,9658 31233,8886 31455,10324 26460,11096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0788.7043">2117 9305 703 0,'-16'-5'238'0,"0"2"59"0,-4 0-175 15,-1 3-41-15,3 3-21 16,0 0-21-16,7 9-23 16,4 4-19-16,9 5 23 0,6 2 1 15,13 6-1-15,10 4 3 16,0-1-4-16,5 1 0 16,-5-4-5-16,-2 5-2 15,-11-9-4-15,-10 7-2 16,-11-6-1-16,-10 10-1 15,-10-8-12-15,-11 11-20 16,-5-8-13-16,-5 6-37 16,5-11-22-16,0-8-236 15,8-3 58-15</inkml:trace>
          <inkml:trace contextRef="#ctx0" brushRef="#br0" timeOffset="41141.9435">2241 9629 617 0,'60'-44'208'16,"-16"2"52"-16,8 6-148 15,-8 5-32-15,3 0-4 0,-14 10-14 16,6 0-1-16,-8 1-17 16,-2 4-6-16,-11 6-10 15,-2-3 0-15,-14 5-20 16,-7 3 5-16,2 2 1 15,1 0 2-15,-3 3 1 16,-3 3-3-16,-3 2-5 16,1 3-3-16,-16 23-2 15,-57 101-3-15,70-80 0 16,5 8 1-16,8-11-1 0,6 1-3 16,7-19-3-16,7 0-14 15,6-16-8-15,13-7-26 16,-3-10-19-16,6-14-54 15,-3-7-44-15,0-14-147 16,-11 1 0-16</inkml:trace>
          <inkml:trace contextRef="#ctx0" brushRef="#br0" timeOffset="41529.7068">2856 9346 320 0,'2'-21'314'15,"-2"19"-59"-15,3 17 1 16,0 11-151-16,2 29-17 15,0-1-24-15,5 22-12 16,1-1-12-16,4 10-10 16,4-9-14-16,4-1-4 0,-8-23-7 15,4-6 3-15,-6-25 5 16,0-16 2-16,-6-18 0 16,1-20 0-16,2-14-9 15,1-23-1-15,4-5-3 16,1-19 1-16,5 11-2 15,-1-10 13-15,6 18 2 16,-2 5 2-16,-1 26 3 16,-2 10 4-16,-3 21-7 15,-8 15 4-15,-2 17 0 0,-10 12-1 16,-9 8-3-16,1 10-5 16,-6 0-7-16,-4 3-1 15,1-10-2-15,1 4-2 16,-3-15-4-16,-4 1-16 15,4-9-12-15,0-8-32 16,8-9-24-16,5-19 296 16,6-8-563-16,9-13 279 15</inkml:trace>
          <inkml:trace contextRef="#ctx0" brushRef="#br0" timeOffset="41815.9402">3331 8682 661 0,'36'-41'229'16,"-10"17"51"-16,0 24-164 0,0 16 1 15,-3 20-5-15,-5 13-31 16,0 19-2-16,-2 2-25 16,5 18-8-16,-8-7-19 15,7 9-8-15,-1-12-11 16,-4 3-4-16,-2-14-11 15,0 3-24-15,-10-21-14 0,-1-5-35 16,-10-12-16-16,-2-9-32 16,-3-18-7-16,-13-2-95 15,0-11-27-15,-10-10-15 16,-3-6 70-16,-5-2 2 16</inkml:trace>
          <inkml:trace contextRef="#ctx0" brushRef="#br0" timeOffset="41945.5906">3362 9437 48 0,'-24'-26'346'0,"9"0"84"16,12 5-180-16,16-5 71 15,11 3-229-15,14-3-7 16,7 5-16-16,12-7-22 16,-3 7-17-16,11 0-7 15,-5 1-30-15,10-1-42 16,-6 3-17-16,4 2-284 16,-16 1 49-16</inkml:trace>
          <inkml:trace contextRef="#ctx0" brushRef="#br0" timeOffset="39820.7391">306 9538 515 0,'-3'0'207'0,"1"0"26"15,-3 0-116-15,-1-2-30 16,1-1-3-16,0 0-26 15,0-2-6-15,0-3-12 16,2-7-1-16,3-34-11 16,23-86 0-16,3 83-4 15,3 3-4-15,5 20-5 16,5 24 7-16,-3 20-1 16,0 29 2-16,1 19-2 15,-1 15-2-15,-8-1-10 16,-4 19-2-16,-11-10-2 0,-11 0-1 15,-10-9-1-15,-10 4 1 16,-5-16-1-16,-11-3-1 16,3-18 0-16,0-5-1 15,5-21-1-15,3-13-1 16,7-15-1-16,1-19 0 16,4-7-1-16,6-3 1 15,8 0 1-15,-1 5 1 16,1 14 3-16,10 9 9 15,-3 11 10-15,11 8 11 16,2 5-7-16,14 8-1 16,-1 0-9-16,8 7-9 15,-3-5-12-15,9 1-27 16,-6-9-13-16,5-2-21 16,-10-15-300-16,3-6 83 0</inkml:trace>
          <inkml:trace contextRef="#ctx0" brushRef="#br0" timeOffset="40313.5908">1175 9048 591 0,'-18'-8'236'0,"-13"8"17"16,2 8-159-16,1 18-2 16,-6 10-27-16,3 19-22 15,15 4 4-15,1 11-4 16,12-10-16-16,16 0-3 16,10-19-11-16,14-10-3 15,7-18-4-15,5-13-2 16,-5-18-2-16,-2-13-3 15,-11-3-2-15,0-12 0 16,-10 1-1-16,-3-1 1 16,-5 4 2-16,-8-12 1 15,-2 10 0-15,-3 2 1 16,-6 6 1-16,-1 7 7 16,-1 19 2-16,0 13 7 0,3 10 5 15,2-11 8-15,1 6-1 16,2 52 5-16,-3 85-6 15,6-57-1-15,7-10-10 16,-5 10-4-16,3-10-8 16,5 2-3-16,-3-17-3 15,3-1-2-15,8-13-50 16,2-5-34-16,-2-13-274 0,8-2 33 16</inkml:trace>
          <inkml:trace contextRef="#ctx0" brushRef="#br0" timeOffset="40465.9138">1549 9932 370 0,'0'-2'346'0,"0"-1"-102"16,0 1-229-16,2-4 94 15,3 1-356-15,1-3-13 16</inkml:trace>
          <inkml:trace contextRef="#ctx0" brushRef="#br0" timeOffset="42500.1072">4246 9206 620 0,'3'-47'240'0,"15"-10"42"15,5 0-162-15,19-2 4 16,-3 9-29-16,15 4-5 15,-4 15-25-15,4 7-9 0,-7 16-20 16,7 11-1-16,-7 7-4 16,5 19-2-16,-6 7-1 15,1 16 0-15,-8 5-6 16,-5 16-8-16,-8-6-3 16,-6 6-3-16,-7-8-4 15,0 0-13-15,-7-19-14 16,-1-9-38-16,-3-17-23 0,-2-12-23 15,-2-18-270-15,2-19 76 16</inkml:trace>
          <inkml:trace contextRef="#ctx0" brushRef="#br0" timeOffset="42203.9016">4392 8459 772 0,'5'-15'246'0,"-3"12"61"16,3 18-184-16,-5-12-22 15,0 7-4-15,3 63-16 0,13 101-10 16,-6-78-30-16,8 18-10 16,6-10-15-16,4 10-7 15,1-16-16-15,-3 4-32 16,-6-22-22-16,1-10-59 16,-13-21-259-16,-3-5 55 15</inkml:trace>
          <inkml:trace contextRef="#ctx0" brushRef="#br0" timeOffset="42696.5833">5063 8246 799 0,'26'-52'350'16,"-10"47"9"-16,5 42-183 15,2 27-53-15,5 38-51 16,-2 9-7-16,8 32-17 16,-11-11-25-16,9 16-12 15,-14-18-23-15,5 20-19 16,-5-28-60-16,0 16-318 16,-20-24 76-16</inkml:trace>
        </inkml:traceGroup>
      </inkml:traceGroup>
    </inkml:traceGroup>
    <inkml:traceGroup>
      <inkml:annotationXML>
        <emma:emma xmlns:emma="http://www.w3.org/2003/04/emma" version="1.0">
          <emma:interpretation id="{444C290C-DCB8-4C27-94AF-D3173C1F0D6E}" emma:medium="tactile" emma:mode="ink">
            <msink:context xmlns:msink="http://schemas.microsoft.com/ink/2010/main" type="paragraph" rotatedBoundingBox="26630,11080 32953,10766 33023,12184 26700,124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CE139C-C8C8-434C-A7B1-ABD3605DBE57}" emma:medium="tactile" emma:mode="ink">
              <msink:context xmlns:msink="http://schemas.microsoft.com/ink/2010/main" type="line" rotatedBoundingBox="26630,11080 32953,10766 33023,12184 26700,12498"/>
            </emma:interpretation>
          </emma:emma>
        </inkml:annotationXML>
        <inkml:traceGroup>
          <inkml:annotationXML>
            <emma:emma xmlns:emma="http://www.w3.org/2003/04/emma" version="1.0">
              <emma:interpretation id="{28E7E0C4-361A-4A29-80DE-EF3AEC178056}" emma:medium="tactile" emma:mode="ink">
                <msink:context xmlns:msink="http://schemas.microsoft.com/ink/2010/main" type="inkWord" rotatedBoundingBox="26633,11158 31068,10938 31134,12278 26700,12498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4110.7997">2192 11069 701 0,'-18'-16'254'0,"2"8"37"15,-10 11-170-15,0 10-33 16,-5 15-9-16,16 11-28 15,-1 11-2-15,16 1-15 16,10 1-6-16,14-10-9 16,7-8-2-16,10-16-4 15,9-18-2-15,-1-16-3 16,0-18-2-16,-2-5-1 16,-8-10-1-16,-16 5-1 15,-12-3 1-15,-11 14-1 0,-16-1-1 16,-7 13-2-16,-9 0-15 15,-1 14-10-15,-9-4-26 16,6 6-23-16,5 3-35 16,5-1-230-16,5-7 6 15,16 2-92-15</inkml:trace>
          <inkml:trace contextRef="#ctx0" brushRef="#br0" timeOffset="44743.9016">2524 10353 687 0,'0'33'282'0,"0"30"57"15,-8 9-222-15,-2 22-10 16,-1-9-36-16,4 11-37 16,9-23-39-16,3-6 29 0,11-25-14 15,7-11-4-15,6-23-3 16,4-11-1-16,4-10 1 15,-3-10-1-15,-11-3 0 16,-2 0-1-16,-14 8 1 16,-4 7 0-16,-3 14 0 15,-3 0 7-15,1 2 2 0,-1 5 1 16,-2 32-1-16,-3 82 0 16,13-88-8-16,11-10-2 15,5-7-3-15,7-12-7 16,3-12-3-16,8-13-5 15,-2-5 0-15,2-19-1 16,-6-2 8-16,-2-21 3 16,-7 0 5-16,-3-18 0 15,-6 3 3-15,-5-19 0 16,-4 11 2-16,-4-5 0 16,-2 25 12-16,-5 16 9 15,5 34 7-15,0 34 6 16,3 25 11-16,2 32-4 15,0 13-8-15,8 20-4 16,-3-7-6-16,6 17-11 16,5-15-9-16,5 8-8 15,-3-18-11-15,16 0-23 16,-8-21-11-16,-2-13-36 0,-9-23-7 16,-2-16-18-16,-18-23 13 15,-7-13 4-15,-12-16 35 16,-17-13 13-16,-5 0 25 15,-11-12 10-15,-3 2 10 16,3-3 5-16,14 11 25 16,1 5 19-16,22 18 6 15,12 0 0-15,11 13 2 16,20 2-22-16,11 6-18 0,16-5-5 16,4 5-9-16,19 7-29 15,-5 1-7-15,7 2-42 16,-4 3 487-16,-1 2-737 15,-18 1 391-15</inkml:trace>
          <inkml:trace contextRef="#ctx0" brushRef="#br0" timeOffset="44853.6087">3844 10980 606 0,'3'0'269'0,"-8"0"12"16,-1 3-167-16,4-3-51 15,-1 0-52-15,1 0-276 16,-1-3 63-16</inkml:trace>
          <inkml:trace contextRef="#ctx0" brushRef="#br0" timeOffset="45449.8784">4098 10280 919 0,'-5'36'275'0,"-3"16"73"16,1 26-234-16,-1 13-33 16,0 26-6-16,5-8-14 15,3 7-16-15,3-17-18 0,10-1-11 16,8-17-13-16,7-11-3 16,9-23-4-16,2-19-7 15,-1-23 2-15,-1-26 1 16,-9-12-3-16,-2-14-1 15,-8 0 4-15,-10-2 1 16,-8 10 2-16,-2 8 3 16,-6 10 4-16,-5 11-2 15,5 13 1-15,0 15 2 16,-2 8 0-16,7 15 0 16,9 3 1-16,-1 3-1 15,5-8-1-15,19-11 0 16,-6-15-4-16,8-18-1 15,5-13-3-15,8-21-4 16,-10-13-2-16,3-15 1 16,-9 2 0-16,-2-16 4 15,-8 6 6-15,-7-10 0 0,-4 2 1 16,-9-16 2-16,-1 13 0 16,-5 14 11-16,6 25 6 15,-3 29 6-15,-1 36 4 16,1 29 6-16,3 20-11 15,-6 21-4-15,3 3-6 16,5 16-3-16,0-11-8 16,5 2-2-16,8-12-5 15,10 2-49-15,6-18-1 0,17-3-62 16,4-20 17-16,7-11-305 16,-5-20 95-16</inkml:trace>
          <inkml:trace contextRef="#ctx0" brushRef="#br0" timeOffset="45560.5829">5061 11237 818 0,'-5'3'216'15,"2"-1"57"-15,0-4-499 16,3-1 53-16</inkml:trace>
          <inkml:trace contextRef="#ctx0" brushRef="#br0" timeOffset="43594.1795">594 10794 610 0,'47'-115'253'0,"-42"82"6"15,3-1-148-15,-1 8-35 0,-4 0-30 16,0 18 1-16,-1 3-1 16,1 13-9-16,-6-5 5 15,3 2-5-15,0 26 7 16,3 114-3-16,2-59-1 16,8-6-4-16,8 3-10 15,5-18-12-15,13-5-3 16,5-16-7-16,15-8-5 15,4-20 4-15,1-14-2 16,-1-17 1-16,-6-19 0 16,-13-8 0-16,-8-12 0 15,-7-3 0-15,-9-11-1 16,-9 9 0-16,-1-14 0 16,-10 6-1-16,3 7 1 15,-1 21-1-15,-2 11 0 16,0 20 5-16,0 26 12 0,0 16 11 15,0 20 1-15,3 11 3 16,0 21 0-16,2-9-11 16,0 9-10-16,5-6 0 15,6 14-2-15,2-14-5 16,5 14-10-16,-2-17-12 16,0 7-36-16,-6-20-24 0,6-1 480 15,-8-19-793-15,8-3 412 16</inkml:trace>
        </inkml:traceGroup>
        <inkml:traceGroup>
          <inkml:annotationXML>
            <emma:emma xmlns:emma="http://www.w3.org/2003/04/emma" version="1.0">
              <emma:interpretation id="{BE3C4386-0091-4D74-89D9-FD0A8D4DECA8}" emma:medium="tactile" emma:mode="ink">
                <msink:context xmlns:msink="http://schemas.microsoft.com/ink/2010/main" type="inkWord" rotatedBoundingBox="31753,10826 32709,10778 32766,11939 31811,11986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6525.8489">5764 10775 608 0,'-8'6'241'15,"0"-4"20"-15,0 1-138 16,3-1-44-16,3-2-2 16,-1-2-19-16,3-3 5 15,3-6-14-15,4-7-5 16,17-29-16-16,41-87-5 16,-45 76-12-16,-2-12-3 0,-5 8-5 15,0-10 0-15,-2 9-2 16,-1 6 1-16,-5 13-1 15,-2 16-2-15,0 17 1 16,-3 32 3-16,-3 26 1 16,6 30 5-16,-1 14 3 15,3 21 4-15,6-6 2 0,4 6 3 16,3-21 0-16,1 4 2 16,1-19 0-16,1-4-23 15,-5-12-4-15,-3-3-4 16,-6-13-6-16,4-5-15 15,-9-16 9-15,4-2-31 16,-6-13-23-16,0-5-283 16,-3-9 67-16</inkml:trace>
          <inkml:trace contextRef="#ctx0" brushRef="#br0" timeOffset="66929.3252">6223 10405 420 0,'-16'46'325'0,"3"4"-46"15,8 20-26-15,5 2-149 16,13 9-14-16,8-11-30 15,13 0-11-15,2-21-17 16,16-8-6-16,5-22-8 16,5-17-2-16,-7-17-2 15,-4-22-2-15,-4-33 2 16,-11-2-10-16,-20-14 0 16,-6-2 0-1,-23 0 1-15,-13 23 0 0,-12 0 0 16,-4 18-2-16,-15 14 1 15,8 20-2-15,-11 15-2 16,6 16-3-16,-3 11-16 16,18 7-16-16,5 8-37 15,18 0-22-15,11 8-253 16,15-8 55-16</inkml:trace>
        </inkml:traceGroup>
        <inkml:traceGroup>
          <inkml:annotationXML>
            <emma:emma xmlns:emma="http://www.w3.org/2003/04/emma" version="1.0">
              <emma:interpretation id="{B115794D-B72C-48A0-AD50-17C20F18A200}" emma:medium="tactile" emma:mode="ink">
                <msink:context xmlns:msink="http://schemas.microsoft.com/ink/2010/main" type="inkWord" rotatedBoundingBox="32939,11724 33000,11721 33002,11758 32941,11762"/>
              </emma:interpretation>
              <emma:one-of disjunction-type="recognition" id="oneOf10">
                <emma:interpretation id="interp18" emma:lang="" emma:confidence="0">
                  <emma:literal>•</emma:literal>
                </emma:interpretation>
                <emma:interpretation id="interp19" emma:lang="" emma:confidence="0">
                  <emma:literal>/</emma:literal>
                </emma:interpretation>
                <emma:interpretation id="interp20" emma:lang="" emma:confidence="0">
                  <emma:literal>I</emma:literal>
                </emma:interpretation>
                <emma:interpretation id="interp21" emma:lang="" emma:confidence="0">
                  <emma:literal>.</emma:literal>
                </emma:interpretation>
                <emma:interpretation id="interp22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67183.8559">6944 11012 409 0,'-21'12'447'0,"3"-4"-125"15,5 0-265-15,5 0 226 16,8-3-319-16,0-8-275 15,3 1 51-15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36.313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113 294 654 0,'-30'7'176'0,"0"-11"67"15,9-6-192-15,5-6-3 16,7-7-5-16,2-7-31 15,7 0-11-15,2-7-17 16,3 3-20-16,4-8-152 16,-2 8-59-16,4-6-48 15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11:16:36.05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4573B41-BF0D-49F1-961C-C908716E4A1A}" emma:medium="tactile" emma:mode="ink">
          <msink:context xmlns:msink="http://schemas.microsoft.com/ink/2010/main" type="writingRegion" rotatedBoundingBox="25759,478 33197,302 33397,8751 25958,8926"/>
        </emma:interpretation>
      </emma:emma>
    </inkml:annotationXML>
    <inkml:traceGroup>
      <inkml:annotationXML>
        <emma:emma xmlns:emma="http://www.w3.org/2003/04/emma" version="1.0">
          <emma:interpretation id="{4AA8B122-47CE-4E00-BF96-39099AF4FD88}" emma:medium="tactile" emma:mode="ink">
            <msink:context xmlns:msink="http://schemas.microsoft.com/ink/2010/main" type="paragraph" rotatedBoundingBox="26206,468 31655,339 31692,1911 26243,20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2229F0-56B5-4CCF-8DB5-E66124785498}" emma:medium="tactile" emma:mode="ink">
              <msink:context xmlns:msink="http://schemas.microsoft.com/ink/2010/main" type="line" rotatedBoundingBox="26206,468 31655,339 31692,1911 26243,2040"/>
            </emma:interpretation>
          </emma:emma>
        </inkml:annotationXML>
        <inkml:traceGroup>
          <inkml:annotationXML>
            <emma:emma xmlns:emma="http://www.w3.org/2003/04/emma" version="1.0">
              <emma:interpretation id="{6DD9EA25-C173-434C-93A3-2F32DE01C142}" emma:medium="tactile" emma:mode="ink">
                <msink:context xmlns:msink="http://schemas.microsoft.com/ink/2010/main" type="inkWord" rotatedBoundingBox="26213,741 29153,671 29177,1672 26236,174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1254 291 218 0,'-5'-5'315'0,"0"-1"-86"16,-3 1-122-16,0 3 145 16,-2-1-186-16,0 3-7 15,-3 3-5-15,-8 4 5 0,-2 9-10 16,-76 90 6-16,81-62-3 15,5 8-3-15,3-5-9 16,4 5 2 0,12-8-11-1,9 0-1-15,6-13-8 0,13-7-4 0,7-9-6 16,14-12-1-16,-6-8-3 16,8-14-1-16,-8 1-3 15,-2-15 1-15,-16-1-2 16,0-8 0-16,-13 3 0 0,-7-7 0 15,-11 4-2-15,-11 1 1 16,-2 10 0-16,-5 2-1 16,0 13-1-16,-3 9 0 15,6 7 0-15,-3 13 0 16,-1 5-2-16,1 10 2 16,5 9 0-16,3 2 1 15,5 2 0-15,5 3 1 16,5-5 0-16,10 3 0 15,4-4 0-15,7 4-7 16,10-3-14-16,3-8-27 16,2-2-22-16,9-11 262 15,-4-8-552-15,1-20 265 16</inkml:trace>
          <inkml:trace contextRef="#ctx0" brushRef="#br0" timeOffset="567.7561">1768 402 685 0,'-10'11'276'15,"4"7"31"-15,9 8-183 16,0 8-11-16,10 4-45 16,5 4-13-16,2-1-20 15,1 4-8-15,-8-12-13 0,5-2-2 16,-5-5-3-16,-2-7-4 15,-4-14 3-15,1-16 1 16,0-7-1-16,-5-18-1 16,7-3 0-16,-2-16-7 15,2 4-4-15,3-12-6 16,0 9-1-16,-3-1-1 16,1 19 3-16,2 10 3 15,-5 16 5-15,5 23 6 16,0 7 2-16,2 14 4 15,1 5 1-15,7 16 0 16,-2-11-3-16,7 5-2 16,1-10-3-16,2-3-1 15,-8-15-2-15,-2-11 2 16,-8-7-1-16,0-16 2 16,-3-13-1-16,3-15 1 15,0-1-3-15,3-10 0 0,-6 8-2 16,6-5-1-16,-6 15 0 15,1 8 0-15,-6 8 0 16,5 13 3-16,1 13 1 16,-6 10 1-16,2 8 3 15,6 7 0-15,-2 4-1 16,-1 7-1-16,6-5-1 16,7 7-17-16,-5-4-11 15,6 7-50-15,-1-7 387 0,8-9-678 16,-5-14 321-1</inkml:trace>
          <inkml:trace contextRef="#ctx0" brushRef="#br0" timeOffset="779.7026">2831 280 750 0,'-2'0'306'15,"7"11"22"-15,3 7-184 16,-8-15-65-16,2 4-27 16,4 17-31-16,9 25-7 15,27 78-6-15,-29-80-39 16,-8-6-30-16,-8-7-279 16,14-13 46-16</inkml:trace>
          <inkml:trace contextRef="#ctx0" brushRef="#br0" timeOffset="-1109.8952">105 327 459 0,'-21'-18'315'0,"-69"-70"-29"0,82 85-51 15,3 6-124-15,5 10-20 16,0-11-15-16,0 6-10 16,5 15-18-16,5 32-4 15,24 75-10-15,-21-73-8 16,0-8-14-16,0 8-2 15,-3-2-6-15,-2 9-3 16,2-9-10-16,-2 7-24 16,-5-10-21-16,2-3-43 15,3-20 36-15,-3-11 42 16,8-18-311-16,0-23 176 16</inkml:trace>
          <inkml:trace contextRef="#ctx0" brushRef="#br0" timeOffset="-704.1764">38 229 437 0,'-11'-16'221'15,"1"0"12"-15,2 6-113 16,3-3-1-16,0-5-44 15,7-8-5-15,6-3-21 0,5-2 6 16,11 3-10-16,7 2 4 16,2 8 1-16,19 20-1 15,3 11-11-15,23 16 2 16,7 12-9-16,22 11-7 16,-17-10-5-16,4 7-1 15,-29-5-7-15,-16-2-1 16,-23-4 1-16,-16 7 3 15,-12-4-1-15,-17 6 0 16,-12-3-2-16,-18 5-3 16,-3-5-5-16,-23 3 0 15,0-11-2-15,-8 3-10 16,10-10-21-16,-2-9-21 16,20-7-21-16,1-7-19 15,10-9-268-15,5-7 87 16</inkml:trace>
          <inkml:trace contextRef="#ctx0" brushRef="#br0" timeOffset="928.759">2899-33 938 0,'-29'-16'282'16,"11"6"48"-16,16 15-271 0,12 13-75 15,6 8-312-15,15 0 73 16</inkml:trace>
        </inkml:traceGroup>
        <inkml:traceGroup>
          <inkml:annotationXML>
            <emma:emma xmlns:emma="http://www.w3.org/2003/04/emma" version="1.0">
              <emma:interpretation id="{FB6B5877-F289-4712-A92B-ABDE858AABB3}" emma:medium="tactile" emma:mode="ink">
                <msink:context xmlns:msink="http://schemas.microsoft.com/ink/2010/main" type="inkWord" rotatedBoundingBox="30308,371 31655,339 31692,1911 30345,194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6375.3833">4432 278 284 0,'-8'-8'105'16,"0"0"313"-16,3 1-208 15,3-4 72-15,2 1-219 16,5-1-1-16,3-2-7 16,7-13-13-16,102-80-3 15,-89 78-15-15,4-14-14 16,-12 6-1-16,-9-14-2 16,-6 6-2-16,-10-10-2 15,-8 12 0-15,-8-4-1 16,-2 12-2-16,-6 3 0 15,1 8-2-15,-6 4-1 16,0 12-1-16,-5 9-1 0,8 11 1 16,-3 23 0-16,3 50 1 15,5 13 5 1,11 17 5-16,-1 11 0 16,16 3 3-16,11-31-1 15,9 7-2-15,6-15-3 16,11 10 0-16,-4-10-3 15,4 5-1-15,-4-16-5 16,-7 6-17-16,-8-24-14 0,-5-5-39 16,-5-13 548-16,-13-15-798 15,0-8 427-15</inkml:trace>
          <inkml:trace contextRef="#ctx0" brushRef="#br0" timeOffset="17101.3769">4108 594 557 0,'-11'-15'272'0,"6"-9"-15"16,8 1-149-16,5 0-22 15,7 7-42-15,8-5-41 16,3 11 15-16,11 0 0 15,4 4-6-15,6 6 0 16,0 6 2-16,7 7 4 0,-2 5 2 16,2 5 7-16,-7 3 0 15,2 3-2-15,-15-1-4 16,-5-2-3-16,-14-8-4 16,-4 0-1-16,-11-7-1 15,-8-6 0-15,3-5-3 16,2-3-2-16,0 1-2 15,-2-6-2-15,3-2-2 0,-1-11-2 16,8-15-4-16,47-84-15 16,-8 84-10-16,11 7-20 15,-3 11-10-15,-1 5-23 16,1 11-3-16,-2 4-33 16,-9 6-13-16,-2 0-24 15,-8-3 24-15,-5 0 18 16,-5-5 46-16,-8-2 54 15,-3-4 58-15,-5 1 26 16,-7 3 26-16,-1-1 10 16,1 0-11-16,-4 1-4 15,1-1-18-15,-3 3-16 16,1 3-6-16,-4 2-4 16,1 3-14-16,-13 18 0 15,-53 93-10-15,74-77-2 16,7-9-7-16,8-7-3 0,5-10-5 15,16-14 0 1,-3-17-3-16,10-14 0 0,-4-7 0 16,4-16-1-16,-7 0-1 15,-6 0 0-15,-9 8 0 16,-6 8 2-16,-8 15 0 16,-10 13 6-16,-3 14 2 15,-3 12 1-15,-2 8-1 16,6 13-1-16,-1 0-8 15,8 5-9-15,5 0-10 0,11 0-43 16,-1-10-244-16,14-6 60 16</inkml:trace>
          <inkml:trace contextRef="#ctx0" brushRef="#br0" timeOffset="17251.5897">5400-231 634 0,'12'-59'0'0</inkml:trace>
        </inkml:traceGroup>
      </inkml:traceGroup>
    </inkml:traceGroup>
    <inkml:traceGroup>
      <inkml:annotationXML>
        <emma:emma xmlns:emma="http://www.w3.org/2003/04/emma" version="1.0">
          <emma:interpretation id="{8544B340-61DD-4408-B333-29F55C3A84A5}" emma:medium="tactile" emma:mode="ink">
            <msink:context xmlns:msink="http://schemas.microsoft.com/ink/2010/main" type="paragraph" rotatedBoundingBox="26249,1929 32193,2275 32032,5049 26088,47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389377-0A49-4C8D-A184-8D3D243130A0}" emma:medium="tactile" emma:mode="ink">
              <msink:context xmlns:msink="http://schemas.microsoft.com/ink/2010/main" type="line" rotatedBoundingBox="26249,1929 31670,2245 31601,3431 26180,3115"/>
            </emma:interpretation>
          </emma:emma>
        </inkml:annotationXML>
        <inkml:traceGroup>
          <inkml:annotationXML>
            <emma:emma xmlns:emma="http://www.w3.org/2003/04/emma" version="1.0">
              <emma:interpretation id="{5BE59399-10D2-4417-A5C8-136319E1A519}" emma:medium="tactile" emma:mode="ink">
                <msink:context xmlns:msink="http://schemas.microsoft.com/ink/2010/main" type="inkWord" rotatedBoundingBox="26242,2056 28043,2160 27985,3152 26184,304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7349.5439">640 1751 326 0,'-8'5'139'0,"0"-2"15"15,0 0-80-15,0-1-7 16,1 1 24-16,-1-1-13 16,0 1-1-16,0 0 1 15,1-3-3-15,-1 0-38 16,-3 0-8-16,4 0-8 16,-1 0-7-16,0-3-4 15,-2 3 4-15,-1 0 1 0,1 0 1 16,0 0 2-16,-1 3 2 15,1-1-6-15,-1 1 3 16,1-1-2-16,0 1-2 16,2 0 0-16,0-1-1 15,0 1-5-15,1-1 2 16,-1 1-1-16,3 0-1 16,-1-3 0-16,4 0-1 15,-1-3-2-15,3 0-1 16,3 1-2-16,5-1 1 15,10 1 0-15,26-9-32 16,83-10-269-16,-54 11 80 16</inkml:trace>
          <inkml:trace contextRef="#ctx0" brushRef="#br0" timeOffset="18370.0358">302 1557 598 0,'24'-55'249'16,"4"6"22"-16,16 5-139 15,11 15-51-15,12 11-13 16,-2 10-27-16,5 8-8 0,-15 8-11 15,2 3-4-15,-16-1-7 16,1 5-4-16,-16-2-3 16,-6 3 2-16,-14 0-1 15,-6 7 0-15,-11 5 1 16,-12 1-1-16,-6 5-2 16,-2 5 0-16,-3-8-1 15,-10-3-1-15,3-7 0 0,-8 0 0 16,2-8 0-16,-10-3 0 15,13 0-1-15,10 1 0 16,8-1 0-16,8 1 1 16,10-1 2-16,11 6 8 15,5-6 5-15,20 11 13 16,8 2 4-16,14 6 5 16,4 4-8-16,3 9-5 15,-8-6-11-15,6 11-3 16,-8-6-5-16,-1 3-5 15,-7-2-7-15,-5 5-27 16,-11-6-21-16,1-2-51 16,-4 0-179-16,6-11-67 15,3-7-61-15</inkml:trace>
          <inkml:trace contextRef="#ctx0" brushRef="#br0" timeOffset="19333.9233">557 1803 346 0,'5'0'221'15,"0"0"-28"-15,-2 0-88 0,-1 0-5 16,-2 0-32-16,-2 0-46 16,-4 0 11-16,-1 3-5 15,-4-1-13-15,1 1-11 16,-1-3-9-16,1 0-221 15,0 0 69-15</inkml:trace>
          <inkml:trace contextRef="#ctx0" brushRef="#br0" timeOffset="18762.9468">1560 1959 656 0,'-31'-16'233'16,"-8"3"31"-16,1 8-175 0,-4 8-9 16,8 10-33-16,-2 10-1 15,7 11-2-15,-2 15-7 16,11-2-9-16,7 10 1 15,5-5-9-15,13-6-9 16,11-15-3-16,4-7-3 16,9-22-2-16,12-4-1 15,1-11 0-15,10-5-1 16,0-11-1-16,-3-2 0 16,-15-5-1-16,-8-8 1 15,-13 5-1-15,-6 5 2 16,-4 8-1-16,-6 8 1 15,1 15-2-15,2 16 1 16,2 11-1-16,-2 20 0 16,8 2 1-16,2 9 0 15,3-3 0-15,13 2 0 16,0-15-320-16,16-8 105 16</inkml:trace>
          <inkml:trace contextRef="#ctx0" brushRef="#br0" timeOffset="17899.5566">48 1476 605 0,'-2'13'202'16,"4"8"58"-16,3 5-161 15,8 13 6-15,0 2-18 16,5 16-7-16,1 3-26 0,7 18-13 15,-3-5-19-15,5 7-7 16,-7-13-7-16,3 3-4 16,-6-23-3-16,0 5 0 15,-8-21-33-15,11 5 534 16,-8-15-819-16,5-5 419 16</inkml:trace>
          <inkml:trace contextRef="#ctx0" brushRef="#br0" timeOffset="19752.8514">707 1450 376 0,'-114'-2'265'16,"83"4"-56"-16,-21 4-66 15,5-1-65-15,-10 5-67 16,10-2 16-16,-2 5-13 16,15-5-27-16,3-1-211 15,21 1 59-15</inkml:trace>
          <inkml:trace contextRef="#ctx0" brushRef="#br0" timeOffset="28938.2992">271 1891 257 0,'-8'3'131'0,"3"-1"17"16,-2-7-48-16,7 3-7 15,0-1-21-15,0 1 3 16,0-4-15-16,0 1-8 16,0 0 4-16,0 0-1 15,0 0-14-15,0 2-7 0,0 0-12 16,0 1-1-16,0 2-5 16,0 0 5-16,0 0 5 15,2 0 6-15,1 0 0 16,-1 0 9-16,1-3-3 15,2 1 1-15,0-1-10 16,3-2-4-16,2 0-10 0,22-6-5 16,84-20-6-16,-66 21-1 15,-4-3-8-15,6-3-33 16,-3 1-33-16,3-11-240 16,-2 0 36-16</inkml:trace>
          <inkml:trace contextRef="#ctx0" brushRef="#br0" timeOffset="31485.895">168 1554 421 0,'-102'-13'145'0,"82"16"20"16,4-1-115-16,0 6-5 15,6 0-33-15,2 0-3 16,3-1-4-16,3-7-4 16,2 0 19-16,0 0 22 15,2-2 11-15,3-1-5 16,3-2 1-16,5 0-23 15,23-8-13-15,86-29-11 16,-75 27-1-16,18-6-22 16,7 8-201-16,27-5 57 15</inkml:trace>
        </inkml:traceGroup>
        <inkml:traceGroup>
          <inkml:annotationXML>
            <emma:emma xmlns:emma="http://www.w3.org/2003/04/emma" version="1.0">
              <emma:interpretation id="{BF8F9253-6520-4449-8D89-B1A3E5CC6961}" emma:medium="tactile" emma:mode="ink">
                <msink:context xmlns:msink="http://schemas.microsoft.com/ink/2010/main" type="inkWord" rotatedBoundingBox="28322,2050 31670,2244 31601,3431 28253,323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1950.5771">4113 1749 789 0,'-18'-3'229'0,"5"0"44"15,15 3-226-15,9 6-38 16,-9-6-37-16,4 0-245 15,1 2 64-15</inkml:trace>
          <inkml:trace contextRef="#ctx0" brushRef="#br0" timeOffset="21793.8423">4103 1826 598 0,'-3'13'240'16,"3"19"23"-16,5 6-156 16,0 17-1-16,1-3-66 15,9 7-15-15,3-9-16 16,8-1-41-16,-2-18-38 16,7-7 1-16,-3-17-204 15,3-9 39-15</inkml:trace>
          <inkml:trace contextRef="#ctx0" brushRef="#br0" timeOffset="22430.0589">4676 1725 334 0,'-39'-5'361'0,"0"10"-95"16,-5 13-186-16,5 16 207 16,-3 18-229-16,11 8-15 15,8 12-6-15,15-9-14 16,11-1-6-16,10-21-8 16,15-10-4-16,6-20-3 15,8-6-4-15,2-10-3 0,8-8-4 16,-6-3-2-16,-2-10-2 15,-7 3 3-15,-11-11 3 16,-11 6 2-16,-7-9 3 16,-6 12 2-16,-2-9 0 15,3 18 0-15,-6 3 1 16,6 11 3-16,-3 2 3 16,0 5 6-16,3 3 4 15,12 38 3-15,37 100 3 16,-34-87 1-16,0 14-7 15,-7-19-3-15,-9 6 1 16,-12-5-2-16,-11 2 1 16,-12-8 2-16,-14 0 0 15,-2-13-3-15,-3-10-4 16,10-10-11-16,6-8-17 16,15-11-15-16,8-15-34 15,5-5-21-15,11-24-247 16,0-5 59-16</inkml:trace>
          <inkml:trace contextRef="#ctx0" brushRef="#br0" timeOffset="22663.3548">5060 1982 631 0,'10'39'239'0,"8"-3"27"15,3-12-165-15,10-14 7 16,-2-10-11-16,10-23-26 16,-6-16-27-16,6-23 2 15,-2-3-28-15,-1-21-35 16,-5 8-3-16,-5-10 529 16,-11 15-835-16,-7 1 430 15</inkml:trace>
          <inkml:trace contextRef="#ctx0" brushRef="#br0" timeOffset="20813.02">2066 1985 140 0,'-5'-8'310'16,"0"0"-90"-16,0 3-87 15,2 5 89-15,1 0-155 16,2 3-16-16,0 4-5 15,0 11 7-15,2 32 5 16,21 69-14-16,-15-80-6 0,0-8-16 16,2-8-2-16,-2-7-6 15,-8-13 8-15,3-11-1 16,-3 5-2-16,0-2-4 16,0-5-2-16,2-8-10 15,9-24-1-15,25-77-1 16,-23 69-1-16,0 9 1 15,5 2-1-15,-2 8-1 16,4 10 0-16,-1 16-1 16,4 10 1-16,-2 16 1 0,5 7 1 15,-8 9 0-15,3-1 1 16,-6-2 0-16,3 2-6 16,-7-10-8-16,4-8-36 15,1 0-25-15,2-2-234 16,0-14 40-16</inkml:trace>
          <inkml:trace contextRef="#ctx0" brushRef="#br0" timeOffset="21140.3282">2575 1998 607 0,'5'2'223'0,"0"6"13"15,11 18-169-15,56 83-14 16,-56-83-24-16,2-11-19 16,-2-12 17-16,4-6 1 0,-2-10-3 15,3-15-2-15,5-6-7 16,-5-20-5-16,-6-1-5 16,6-7 4-16,-3 15 2 15,-5-2 6-15,0 26 7 16,-2 7 4-16,-4 19-3 0,4 15-1 15,-3 13-7 1,-1 10-8-16,4 4-4 0,2 12-16 16,-3-5-14-16,6 10-41 15,4-10 2-15,-4-6-247 16,0-15 56-16</inkml:trace>
          <inkml:trace contextRef="#ctx0" brushRef="#br0" timeOffset="21620.9878">3166 1928 30 0,'5'15'449'16,"3"6"-192"-16,8 15-1 16,-1 1 23-16,14 1-207 15,-3-9-26-15,13 2-5 16,-8-18-12-16,8 0 1 0,-13-10-5 15,2-6 3 1,-10-10-6-16,0-5-1 0,-7-11-7 16,2-7-4-16,0 2-5 15,0-7-2-15,0 10-2 16,2 2-1-16,3 14-1 16,11 4 0-16,-6 6 0 15,8 0 0-15,1 5 1 16,1-5 1-16,-4-3-1 15,-3-2 1-15,-6 2 1 0,-1-3 0 16,-9 1 0-16,-5 2 1 16,-5 0 0-16,-2 6 1 15,-1-1-1-15,0 1-1 16,-2 2 0-16,-3 2-3 16,1 3 0-16,-4 8 0 15,-15 34 1-15,-15 88-1 16,49-81 0-16,12 4 1 15,1-14-2-15,15-3-14 16,1-12-12-16,2-14-27 16,2-10-20-16,8-15-250 15,-10-13 63-15</inkml:trace>
          <inkml:trace contextRef="#ctx0" brushRef="#br0" timeOffset="30420.3137">4082 1523 590 0,'-8'-10'225'0,"0"-1"49"15,0 1-158-15,1 2-33 0,-1 0-14 16,3 0-26-16,-1 3-27 15,4 0 11-15,-1 0-1 16,3 0-4-16,0 0 0 16,0-1-3-16,3 4-6 15,-1-1-1-15,-2 1-3 16,0 2-1-16,0 0-2 16,0 0-20-16,0 2-302 15,3 3 93-15</inkml:trace>
        </inkml:traceGroup>
      </inkml:traceGroup>
      <inkml:traceGroup>
        <inkml:annotationXML>
          <emma:emma xmlns:emma="http://www.w3.org/2003/04/emma" version="1.0">
            <emma:interpretation id="{BAAAB343-6CFE-4DE4-B901-14A93F724836}" emma:medium="tactile" emma:mode="ink">
              <msink:context xmlns:msink="http://schemas.microsoft.com/ink/2010/main" type="line" rotatedBoundingBox="26666,3736 32033,3506 32098,5032 26731,5261"/>
            </emma:interpretation>
          </emma:emma>
        </inkml:annotationXML>
        <inkml:traceGroup>
          <inkml:annotationXML>
            <emma:emma xmlns:emma="http://www.w3.org/2003/04/emma" version="1.0">
              <emma:interpretation id="{BD95B9A0-D192-47BF-A026-6F897FE84264}" emma:medium="tactile" emma:mode="ink">
                <msink:context xmlns:msink="http://schemas.microsoft.com/ink/2010/main" type="inkWord" rotatedBoundingBox="26666,3736 32033,3506 32098,5032 26731,5261"/>
              </emma:interpretation>
              <emma:one-of disjunction-type="recognition" id="oneOf4">
                <emma:interpretation id="interp4" emma:lang="" emma:confidence="0">
                  <emma:literal>and.)</emma:literal>
                </emma:interpretation>
                <emma:interpretation id="interp5" emma:lang="" emma:confidence="0">
                  <emma:literal>and a)</emma:literal>
                </emma:interpretation>
                <emma:interpretation id="interp6" emma:lang="" emma:confidence="0">
                  <emma:literal>and a,</emma:literal>
                </emma:interpretation>
                <emma:interpretation id="interp7" emma:lang="" emma:confidence="0">
                  <emma:literal>and)</emma:literal>
                </emma:interpretation>
                <emma:interpretation id="interp8" emma:lang="" emma:confidence="0">
                  <emma:literal>and ay</emma:literal>
                </emma:interpretation>
              </emma:one-of>
            </emma:emma>
          </inkml:annotationXML>
          <inkml:trace contextRef="#ctx0" brushRef="#br0" timeOffset="25007.5053">3454 3219 636 0,'-21'0'233'16,"3"6"30"-16,-10 12-151 0,-1 5-38 15,-2 21-6-15,2-2-16 16,3 17-4-16,11-4-15 16,7 2-6-16,13-16-13 15,13-4-3-15,8-17-4 16,11-14-2-16,-1-12 0 15,3-12 0-15,-11-5-2 16,1-11-2-16,-11 1-1 0,-2 1 1 16,-14 4 0-16,-2 2 0 15,-2 10 1-15,-6 3 2 16,3 8 0-16,2 5 3 16,3 3 0-16,0 2 2 15,0 8 1-15,5 31 0 16,21 75 1-16,-8-82-7 15,1-11-2-15,4-6-1 16,-2-17-1-16,2-16-1 16,0-13 6-16,6-13-1 15,-1-5-1-15,4-5 0 16,-9 2-2-16,5 3 2 16,-7 13 3-16,-5 2 7 15,-1 19 2-15,-2 10 6 16,-2 10 0-16,2 14-2 15,0 4-7-15,5 11-2 16,8 0-7-16,2 3-6 16,6-4-6-16,13 1-6 0,-3-10-4 15,10-14-344-15,1-7 114 16</inkml:trace>
          <inkml:trace contextRef="#ctx0" brushRef="#br0" timeOffset="25418.0773">4453 3354 534 0,'-8'-13'227'16,"-5"3"26"-16,3-3-139 0,-6 16-8 15,-2 4-24-15,0 17-9 16,-3 7-18-16,-2 18 0 16,2 3-11-16,8 10-12 15,8-10-4-15,7 0-5 16,14-18-9-16,12-8-2 15,6-24-4-15,10-12-1 16,0-19-2-16,8-20 1 16,-10-8-2-16,-1-13-1 15,-15 3 0-15,-5-6-1 16,-13 16-1-16,-6-18 0 16,-2 5-1-16,-5-11 0 15,0 14 4-15,0 2 13 16,0 26 4-16,2 21 4 15,0 23 3-15,1 29-3 16,-1 10-11-16,6 23-4 16,-1 6-5-16,6 7-1 0,2-10-2 15,6 8-14-15,2-18-14 16,11 12-17-16,4-15-17 16,19-5-310-16,0-10 94 15</inkml:trace>
          <inkml:trace contextRef="#ctx0" brushRef="#br0" timeOffset="25656.5072">5114 3282 671 0,'-34'10'346'0,"3"16"-27"16,0 8-173-16,10 5-33 15,3-3-53-15,16 0-55 16,15-12 20-16,10-11-5 15,3-8-5-15,13-13 1 16,-5-5 2-16,4 0 0 16,-1 3-17-16,4 7-26 15,-2 8-21-15,3 8-46 16,-3-2 55-16,-8 4-312 16,-5-7 108-16</inkml:trace>
          <inkml:trace contextRef="#ctx0" brushRef="#br0" timeOffset="25881.4404">5527 2778 628 0,'26'3'388'16,"7"26"-48"-16,6 20-147 15,8 36-22-15,0 17-105 16,-3 35-12-16,-8 6-9 15,-10 23-48-15,-18-13-37 0,-29 28-27 16,-15-20-27-16,-19 10-291 16,-10-28 84-16</inkml:trace>
          <inkml:trace contextRef="#ctx0" brushRef="#br0" timeOffset="23374.1491">782 3017 579 0,'-31'-10'242'0,"5"12"18"16,-13 14-133-16,3 5-50 15,-6 23-20-15,4 5-18 16,-4 18-8-16,8-4 11 0,3 17 10 16,16-15-11-1,17 21-2-15,9-11-5 0,12 3-20 16,16-14-21-16,8 1-1 15,-1-21-16-15,11-2-42 16,-2-14 559-16,-3-15-819 16,0-20 427-16</inkml:trace>
          <inkml:trace contextRef="#ctx0" brushRef="#br0" timeOffset="23943.7226">1034 3453 731 0,'23'57'213'16,"1"-3"50"-16,4 1-198 16,-5-11-35-16,1-8-8 0,-9-15-10 15,1-13 2-15,-6-13-4 16,1-19 1-16,-1-7-2 15,3-13-2-15,0 0-4 16,5-8-2-16,-2 3-2 16,2 2 1-16,3 13-2 15,-8 11 1-15,0 10-1 16,-3 13 1-16,-5 13 0 0,-2 13 2 16,-1 3 1-16,4 17 3 15,4 6 0-15,8 5 3 16,8 0-2-16,21-2 1 15,2-14-1-15,16-7-2 16,0-13-1-16,2-16 0 16,-18-8 0-16,-2-10 1 15,-13-7 0-15,-11-12 1 16,-7-1-1-16,-6-11-1 16,-7 5-1-16,-9-8 1 15,1 11-2-15,-8-3 1 16,-5 13-1-16,-3 5 0 15,6 8 0-15,-6 11-1 16,3 4 1-16,2 14-11 16,6 7 16-16,0 11 6 15,7 7 1-15,6 9 2 0,4-4 10 16,14 6-15-16,-3-10-7 16,16-6-10-16,-3-10-12 15,11-3-42-15,-3-10 352 16,2-15-600-16,-5-6 285 15</inkml:trace>
          <inkml:trace contextRef="#ctx0" brushRef="#br0" timeOffset="24456.1291">2167 3424 657 0,'8'42'226'0,"0"10"39"15,8 0-182-15,10 7-15 16,2-12-29-16,6-3-7 16,-1-13-14-16,1-13-5 15,-8-12-2-15,-3-12-2 16,-4-12-1-16,-4-16 0 16,1-7-2-16,-1-14-3 15,1 1-1-15,-3-11-1 16,2 13-1-16,1 3 0 15,-6 13 1-15,3 7 1 16,0 21 5-16,0 11 11 16,-5 10 4-16,5 13 4 15,-3 8 0-15,9 4-3 16,1 1-10-16,6 3-2 0,-5-14-4 16,8 1-1-16,-9-16 0 15,1-10 0-15,-3-16 0 16,3-19-1-16,-3-4 0 15,3-13-2-15,-6 2-1 16,4 0-1-16,-9 11-1 16,3 8 0-16,-8 9 0 0,3 12 3 15,-3 4 3-15,-5 3 3 16,0 0 1-16,3 5 2 16,-1 3-5-16,3 13-1 15,11 23-5-15,31 88-10 16,-24-83-9-16,8 6-108 15,3-11-215-15,13-5 29 16</inkml:trace>
        </inkml:traceGroup>
      </inkml:traceGroup>
    </inkml:traceGroup>
    <inkml:traceGroup>
      <inkml:annotationXML>
        <emma:emma xmlns:emma="http://www.w3.org/2003/04/emma" version="1.0">
          <emma:interpretation id="{D0648042-98C8-4FC8-BB25-49BF470B3FE4}" emma:medium="tactile" emma:mode="ink">
            <msink:context xmlns:msink="http://schemas.microsoft.com/ink/2010/main" type="paragraph" rotatedBoundingBox="25880,5458 31857,5419 31868,7052 25891,70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FDC8BC-EF6F-49A5-B0C6-23D46B575BBD}" emma:medium="tactile" emma:mode="ink">
              <msink:context xmlns:msink="http://schemas.microsoft.com/ink/2010/main" type="line" rotatedBoundingBox="25880,5458 31857,5419 31868,7052 25891,7092"/>
            </emma:interpretation>
          </emma:emma>
        </inkml:annotationXML>
        <inkml:traceGroup>
          <inkml:annotationXML>
            <emma:emma xmlns:emma="http://www.w3.org/2003/04/emma" version="1.0">
              <emma:interpretation id="{CB666F9B-3174-4517-BD68-849EBBABDD85}" emma:medium="tactile" emma:mode="ink">
                <msink:context xmlns:msink="http://schemas.microsoft.com/ink/2010/main" type="inkWord" rotatedBoundingBox="25880,5458 29996,5431 30007,7004 25890,7031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25711.7974">1363 5601 218 0,'37'106'258'15,"-1"3"-67"-15,-2-21-124 16,-6-7 139-16,-4-24-151 16,-6-13-2-16,-5-21-10 0,-3-18-2 15,-2-18-7-15,2-20-17 16,-2-17-7-16,0-12-3 16,5 0-5-16,2-13-1 15,6 5-1-15,5 2 1 16,-3 11 1-16,1 10 3 15,-6 24 14-15,-3 15 20 16,-2 24 10-16,3 30 5 16,-3 12 0-16,5 17-12 15,0 5-18-15,0 8-11 16,1-18-8-16,4 0-1 16,-8-20-2-16,4-14-2 15,-9-31 2-15,6-26-2 16,2-17-3-16,2-27-1 15,4-8-2-15,2-7-1 16,-3 2 3-16,3-3-1 0,-8 19 1 16,0-3 3-16,-5 24 1 15,-2 15 4-15,-9 26 4 16,1 21 4-16,-6 18-1 16,-2 15 0-16,5 6-2 15,5 10-3-15,0-5-6 16,14 2-16-16,1-7-16 15,12 7 514-15,1-18-792 16,4-5 422-16</inkml:trace>
          <inkml:trace contextRef="#ctx0" brushRef="#br0" timeOffset="126085.0736">2551 5645 571 0,'-26'-11'241'16,"-2"14"42"-16,-3 10-154 15,7 10-60-15,-2 8 5 16,8 11-6-16,5 12-6 16,6-2 37-16,12 3-63 15,10-11-26-15,16-10-25 16,6-24-27-16,15-15-25 15,-3-16 70-15,5-13-2 0,-7-5-1 16,-8-7-1-16,-13 12-1 16,-8-5 1-1,-10 16 1-15,-13 10 2 0,-1 15 0 16,-6 14 1-16,4 10 0 16,-8 13 0-16,6-3 0 15,5 11-4-15,5-6-3 16,7 1-34-16,9-11-36 15,5-5-233-15,-3-16 34 16</inkml:trace>
          <inkml:trace contextRef="#ctx0" brushRef="#br0" timeOffset="126511.2422">2839 5121 507 0,'-15'44'298'16,"12"5"-16"-16,-10 21-70 15,11 8-128-15,12 23-10 16,-5-7-19-16,11 4-19 16,-1-17-15-16,9-6-6 15,-6-29-10-15,5-12 0 16,-5-21-1-16,3-18 0 0,-3-13 0 15,8-19-1 1,0-4-2-16,3-6-1 0,-3 8-1 16,-3 8-1-16,-5 13 0 15,0 13 4-15,-7 15 3 16,-6 11 8-16,-3 5 10 16,-2 10 3-16,-7-5-1 15,-6 6 1-15,-6-4-8 16,-7 6-7-16,-5-8-4 15,0 3-2-15,3-8-5 16,-1-10-14-16,11-11-15 0,10-10-43 16,8-16-26-16,8-15-255 15,8-6 49-15</inkml:trace>
          <inkml:trace contextRef="#ctx0" brushRef="#br0" timeOffset="126675.4379">3265 5541 666 0,'7'42'227'0,"-1"12"28"15,4-5-188-15,6 6-19 16,-1-11-34-16,3 0-34 16,0-16-31-16,-2-7-27 15,0-16-180-15,-3-12 25 16</inkml:trace>
          <inkml:trace contextRef="#ctx0" brushRef="#br0" timeOffset="126830.5876">3355 5289 807 0,'-12'-36'260'0,"1"23"49"15,6-5-229-15,10 5-52 16,3 8-36-16,2 2-29 15,-10 3-272-15,3 0 75 0</inkml:trace>
          <inkml:trace contextRef="#ctx0" brushRef="#br0" timeOffset="124754.6704">-341 4973 236 0,'-13'-13'304'16,"11"-8"-77"-16,14-2-131 0,17-6 161 16,7-2-175-16,24-5-8 15,13 7-19-15,20-2-1 16,11 5-9-16,33 11-8 15,-2 10-22-15,8 5-4 16,-26 5-14-16,-14 8-34 16,-35 0-27-16,-22 7-231 15,-17-4 55-15</inkml:trace>
          <inkml:trace contextRef="#ctx0" brushRef="#br0" timeOffset="123505.232">346 5209 453 0,'-10'-21'211'16,"-3"-7"13"-16,-23-79-85 15,31 81-44-15,-1 0-1 16,6 11-21-16,-2 2-3 16,-1 13-18-16,3 0 0 15,0 5-11-15,0 31 2 16,16 115-5-16,2-47-3 0,5-8-11 16,6 23-3-16,2-15-11 15,5 12-3-15,-5-22-4 16,8 15 0-16,-8-24-1 15,1 6-5-15,-9-23-7 16,-5-1-24-16,-8-28-17 16,-2-16-44-16,0-18 55 15,-3-15-288-15,3-13 96 16</inkml:trace>
          <inkml:trace contextRef="#ctx0" brushRef="#br0" timeOffset="125248.6581">946 5248 311 0,'13'-39'265'0,"7"0"-97"0,4 8-212 16,9 8 44-16,-7 12-183 15</inkml:trace>
          <inkml:trace contextRef="#ctx0" brushRef="#br0" timeOffset="125085.1936">987 5479 589 0,'5'49'216'0,"6"24"38"15,-1 4-155-15,3 19-28 16,5-10-20-16,3 5-18 16,-3-19-19-16,-2 1-6 15,-1-24-18-15,-2-7 168 16,-8-27 165-16,1-22-592 15,-4-22 424-15</inkml:trace>
          <inkml:trace contextRef="#ctx0" brushRef="#br0" timeOffset="127080.6212">3527 5017 654 0,'10'34'372'0,"-2"18"35"15,2 10-229-15,6 23-122 16,-3 1 22-16,13 28 20 16,-8-10-139-16,3 8 63 15,-6-19 63-15,6 11-100 0,-8-32-100 16,10 1 82-16,-2-24-334 15,5-23 93-15</inkml:trace>
        </inkml:traceGroup>
        <inkml:traceGroup>
          <inkml:annotationXML>
            <emma:emma xmlns:emma="http://www.w3.org/2003/04/emma" version="1.0">
              <emma:interpretation id="{178E8E43-1E85-42B1-A538-E7EBC13C6A77}" emma:medium="tactile" emma:mode="ink">
                <msink:context xmlns:msink="http://schemas.microsoft.com/ink/2010/main" type="inkWord" rotatedBoundingBox="30676,5429 31857,5421 31868,7052 30687,7060"/>
              </emma:interpretation>
              <emma:one-of disjunction-type="recognition" id="oneOf6">
                <emma:interpretation id="interp10" emma:lang="" emma:confidence="0">
                  <emma:literal>n'</emma:literal>
                </emma:interpretation>
                <emma:interpretation id="interp11" emma:lang="" emma:confidence="0">
                  <emma:literal>Fri</emma:literal>
                </emma:interpretation>
                <emma:interpretation id="interp12" emma:lang="" emma:confidence="0">
                  <emma:literal>tri</emma:literal>
                </emma:interpretation>
                <emma:interpretation id="interp13" emma:lang="" emma:confidence="0">
                  <emma:literal>net</emma:literal>
                </emma:interpretation>
                <emma:interpretation id="interp14" emma:lang="" emma:confidence="0">
                  <emma:literal>n.</emma:literal>
                </emma:interpretation>
              </emma:one-of>
            </emma:emma>
          </inkml:annotationXML>
          <inkml:trace contextRef="#ctx0" brushRef="#br0" timeOffset="129666.6172">4450 5720 518 0,'-5'-26'217'15,"8"3"26"-15,12-3-107 16,8 0-45-16,14 2-9 16,7 14-11-16,16 10-10 15,-1 13-16-15,14 18-4 16,-8 8-7-16,5 10-5 15,-13-2-10-15,-8 5-4 16,-13-13-4-16,-10-8-1 16,-10-10 1-16,-11-11 6 0,-5-5-1 15,-3-15 0-15,1 7-3 16,-1-2-2-16,3-5-8 16,0-11-1-16,3-20-2 15,28-97 1-15,-8 86-3 16,6-2-3-16,-3 4-3 15,10 4-5-15,-7 17-3 16,4 6-5-16,-1 12 0 16,1 6-1-16,-7 3 3 15,3 2 1-15,-9-3 7 0,-4 3 4 16,-8 3 5-16,-3-1 2 16,-5-2 2-16,-3 0 2 15,1 0 0-15,-3 3 3 16,-3-1 0-16,-3 6 4 15,-7 13 0-15,-65 106 0 16,68-80-3-16,7 2-1 16,8-7-3-16,13-11-2 15,10-13-1-15,8-10 0 16,3-16 0-16,8-10 1 16,-6-8-1-16,0-8-2 15,-5 0 0-15,-2-7 0 16,-8 5 0-16,-6-9 1 15,-7 12 0-15,-3 4 1 16,-7 14 0-16,-6 7 1 16,-3 21 3-16,9-11 2 0,-1 4-1 15,-2 14 0-15,-5 32-1 16,-1 80-12-16,16-87-14 16,11-4-62-16,0-10-249 15,-1-5 49-15</inkml:trace>
          <inkml:trace contextRef="#ctx0" brushRef="#br0" timeOffset="129052.6124">4702 5450 180 0,'0'3'280'16,"0"-1"-79"-16,2 1-87 0,1 0 131 16,2-1-158-1,5 1 1-15,19 2-9 0,2-5-11 16,81-16-17-16,-71-17-4 15,-7-1-16-15,-6-2-7 16,-2-3-11-16,-7-5-5 16,-12 7-4-16,-4-4-1 15,-8-6-1-15,-6 3 0 16,1 5-1-16,-8-8 1 16,-3 3-1-16,-7 5 0 15,-1 6-1-15,-10-1 1 16,5 16-1-16,-2 2 0 15,8 14-1-15,2 2 0 16,7 5 0-16,1 5 0 16,8 8 1-16,0 21 7 15,4 8 3-15,4 28 6 0,4 3 7 16,11 23 5 0,5 0-4-16,11 13-2 0,7-15-4 15,6 13-7-15,-6-16-5 16,3 10-1-16,-10-20-2 15,2 4-12-15,-8-12-9 16,-2 0-31-16,-11-21-26 16,-10-13-27-16,-13-13-228 15,3-7 54-15</inkml:trace>
          <inkml:trace contextRef="#ctx0" brushRef="#br0" timeOffset="129836.8906">5483 4991 681 0,'-3'-57'205'0,"8"-8"47"16,5 13-199-16,14 3-69 15,2 7-214-15,7-2 29 16</inkml:trace>
        </inkml:traceGroup>
      </inkml:traceGroup>
    </inkml:traceGroup>
    <inkml:traceGroup>
      <inkml:annotationXML>
        <emma:emma xmlns:emma="http://www.w3.org/2003/04/emma" version="1.0">
          <emma:interpretation id="{45AF3030-0AFC-4B84-9B67-3F8F5BB995A7}" emma:medium="tactile" emma:mode="ink">
            <msink:context xmlns:msink="http://schemas.microsoft.com/ink/2010/main" type="paragraph" rotatedBoundingBox="26332,7481 33322,6880 33460,8479 26470,9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B14052-F6E4-4170-B96E-D7FEEDE006C5}" emma:medium="tactile" emma:mode="ink">
              <msink:context xmlns:msink="http://schemas.microsoft.com/ink/2010/main" type="line" rotatedBoundingBox="26332,7481 33322,6880 33460,8479 26470,9080"/>
            </emma:interpretation>
          </emma:emma>
        </inkml:annotationXML>
        <inkml:traceGroup>
          <inkml:annotationXML>
            <emma:emma xmlns:emma="http://www.w3.org/2003/04/emma" version="1.0">
              <emma:interpretation id="{20AB4CFF-A6BD-4A3A-B2F9-DD2715785D63}" emma:medium="tactile" emma:mode="ink">
                <msink:context xmlns:msink="http://schemas.microsoft.com/ink/2010/main" type="inkWord" rotatedBoundingBox="26332,7481 31626,7026 31764,8625 26470,9080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32405.9348">1656 7507 779 0,'-33'5'194'0,"7"8"59"15,10 3-233-15,14-3-49 16,9-10 53-16,12-9 62 16,14 9-339-16,22-11 205 15</inkml:trace>
          <inkml:trace contextRef="#ctx0" brushRef="#br0" timeOffset="132753.6644">2108 7126 597 0,'-50'5'254'16,"4"11"23"-16,-6 23-136 0,8 15-44 16,2 21-17-16,16 0-33 15,8 11-13-15,18-16-18 16,13-13-5-16,13-26-6 15,16-15-1-15,2-21-1 16,10-21 0-16,-2-5-5 16,-5-13-2-16,-11-1-1 15,-5-4 0-15,-15 8-1 16,-8-3 6-16,-8 10 0 0,-8 10 3 16,0 4 1-16,-5 9 2 15,3 6-1-15,-1 16 1 16,9-11-1-16,-1 5-2 15,1 3-3-15,-1 41-7 16,6 80-10-16,7-66-42 16,0-9-23-16,6 1-24 15,2-14-203-15,0-12 49 16</inkml:trace>
          <inkml:trace contextRef="#ctx0" brushRef="#br0" timeOffset="132942.8729">2118 7188 640 0,'-23'-49'242'0,"7"5"58"15,3 5-145-15,11 10-84 0,9 9-27 16,9 4-40 0,5 13-39-16,10 3-39 0,5 3 12 15,8 5-46-15,0-3-162 16,8 0 1-16</inkml:trace>
          <inkml:trace contextRef="#ctx0" brushRef="#br0" timeOffset="133323.6418">2595 6973 109 0,'24'-16'252'15,"-11"1"-57"-15,-5 4-49 16,-14 1 93-16,-7 7-125 0,8 3 6 16,0 0-27-16,-5 3 1 15,-9 7-21-15,-17 34-8 16,-73 99-22-16,88-65-6 15,11-13-19-15,13-6-5 16,12-20-6-16,16-10-2 16,6-21-5-16,17-11-5 15,1-15-7-15,2-16-2 16,-13-7-1-16,-3-9-1 16,-17 1 7-16,-11-5 5 15,-6 10 2-15,-7 5 1 16,-2 8 5-16,-6 10 11 15,-2 16 4-15,-6 15 11 16,3 16 4-16,0 26 5 16,5 10-8-16,1 18 1 15,4 9-9-15,6 12-3 16,-1-8-8-16,6 16-3 0,0-10-5 16,10 2-20-16,3-16-14 15,2-7-52-15,0-23-49 16,6-9-53-16,-3-27-162 15,-3-19 6-15</inkml:trace>
          <inkml:trace contextRef="#ctx0" brushRef="#br0" timeOffset="131851.2304">323 7230 159 0,'-2'0'218'15,"2"0"-88"-15,-3 0 22 16,0 0-64-16,1 2-55 16,-1-2 57-16,1 3 4 15,-1-1-21-15,-2 1-2 0,0 0-17 16,-1-1 2-1,1 3-14-15,-3 1 1 0,1-4-10 16,-1 1 1-16,-2-3-3 16,-1-3-4-16,1-2-6 15,-3-3-2-15,-3-10-4 16,-12-34-7-16,-24-78 0 16,60 71-3-16,5 10-1 15,7-3-3-15,6 13 1 16,5 2-1-16,1 12 0 15,4 14 2-15,-2 14 1 0,7 17 6 16,-5 17 1-16,14 25 1 16,-6 11 0-16,2 20-2 15,-14-2-5-15,-12 10-1 16,-20-13-1-16,-13 0 0 16,-15-18-1-16,-6 6 0 15,-2-19-1-15,-3-5 1 16,5-16-1-16,6-5 0 15,2-21 0-15,10-10 0 16,14-13-2-16,9-18 0 16,9-13 0-16,18-2-1 15,2 1 1-15,13 7 6 16,-2 14 2-16,5 16 2 16,-8 16 1-16,3 16 0 15,-14 9-4-15,9 14-2 0,-11-3-1 16,5 5-22-16,-10-12-13 15,3-4-47-15,-11-17-71 16,0-8-181-16,-2-11 12 16</inkml:trace>
          <inkml:trace contextRef="#ctx0" brushRef="#br0" timeOffset="132195.0502">941 6669 609 0,'-19'16'255'0,"6"36"14"15,0 20-165-15,8 32 0 16,8 8-32-16,7 28-33 16,3-16 2-16,18 6-8 15,3-31-17-15,18-16-5 16,2-39-7-16,19-21 0 15,-11-28-1-15,0-26-1 16,-12-11 0-16,-14-12-1 16,-18 4 0-16,-18-7 0 15,-13 21 0-15,-15 5 0 16,-6 10-1-16,-13 16 0 0,3 15 0 16,-5 19-1-16,5 12-2 15,2 16-20-15,11 1-19 16,13 6-273-16,10-14 65 15</inkml:trace>
          <inkml:trace contextRef="#ctx0" brushRef="#br0" timeOffset="133881.118">3127 7440 313 0,'-13'-11'290'15,"0"4"-34"-15,3-9-26 16,5 3-85-16,5 3-29 16,5-1-14-16,-5 9-30 15,5-1-3-15,3 1-15 0,23-4-15 16,93-9-7-16,-69 10-6 16,-6 2-12-16,6 0-5 15,-14 1-5-15,1-3-13 16,-11 2-16-16,-5-5-16 15,-5-2-55-15,-8-6-56 16,-11 6-192-16,-15-21 10 16</inkml:trace>
          <inkml:trace contextRef="#ctx0" brushRef="#br0" timeOffset="134122.0897">3384 6913 735 0,'36'-5'285'0,"-2"8"11"15,5 12-183-15,-3 14-42 16,-2 17-38-16,-5 6 8 16,-9 21-5-16,-7 0-14 15,-13 7-4-15,-10-7-9 16,-8 4-2-16,-6-14-5 15,-2-4-15-15,6-12-17 16,12-5-15-16,5-17-36 16,14-6-34-16,-1-14-204 15,11-18 43-15</inkml:trace>
          <inkml:trace contextRef="#ctx0" brushRef="#br0" timeOffset="134547.3449">3986 6545 616 0,'5'2'248'16,"0"17"22"-16,0 20-153 15,3 7-27-15,0 11-24 16,-5-5-3-16,9 3-22 15,4-14-13-15,10-7-8 16,3-16-12-16,15-8-12 0,-5-12 6 16,7-14-2-16,-4-10-2 15,-3-5-3-15,-13-3-1 16,0-2-1-16,-14 5 3 16,-4 0 1-16,-8 8 2 15,-2 4 0-15,-4 14 7 16,-1 16 7-16,-1 12 5 15,0 18 7-15,0 11 2 16,1 18 1-16,-1 6 0 0,5 20-8 16,1-3-5-1,7 11-1-15,0-14-8 0,5-1-9 16,3-19-8-16,3-11-31 16,-1-17-26-16,1-14-279 15,2-12 57-15</inkml:trace>
          <inkml:trace contextRef="#ctx0" brushRef="#br0" timeOffset="135242.4228">5106 7346 693 0,'-23'8'259'15,"2"0"20"-15,-69 39-194 16,82-40-26-16,3 1-41 15,5 3-13-15,0-11-10 16,0 0-33-16,2 0-32 0,1-3-210 16,2 0 29-16</inkml:trace>
          <inkml:trace contextRef="#ctx0" brushRef="#br0" timeOffset="135595.9771">5169 7160 550 0,'0'-3'233'16,"-3"6"25"-16,0 4-124 16,-2 35-27-16,-15 98-22 15,22-88-34-15,8-5-7 16,9-16-15-16,12-11-17 0,5-17 5 15,11-13-3-15,2-16-6 16,0-13-1-16,-10-5-1 16,-8-11-2-16,-15 6-1 15,-13 2 2-15,-14 8 2 16,-12 6 3-16,-11 4 1 16,-10 11 0-16,3 8-2 15,-9 4-4-15,14 9-5 16,0 5-3-16,12 0-22 0,6-6-39 15,10 3 18-15,6-15-276 16,2 7 60-16</inkml:trace>
        </inkml:traceGroup>
        <inkml:traceGroup>
          <inkml:annotationXML>
            <emma:emma xmlns:emma="http://www.w3.org/2003/04/emma" version="1.0">
              <emma:interpretation id="{7212C10E-B3B0-4878-8D10-856052D46350}" emma:medium="tactile" emma:mode="ink">
                <msink:context xmlns:msink="http://schemas.microsoft.com/ink/2010/main" type="inkWord" rotatedBoundingBox="31718,7074 33327,6936 33413,7929 31804,8068"/>
              </emma:interpretation>
              <emma:one-of disjunction-type="recognition" id="oneOf8">
                <emma:interpretation id="interp16" emma:lang="" emma:confidence="0">
                  <emma:literal>let.</emma:literal>
                </emma:interpretation>
                <emma:interpretation id="interp17" emma:lang="" emma:confidence="0">
                  <emma:literal>let</emma:literal>
                </emma:interpretation>
                <emma:interpretation id="interp18" emma:lang="" emma:confidence="0">
                  <emma:literal>bet.</emma:literal>
                </emma:interpretation>
                <emma:interpretation id="interp19" emma:lang="" emma:confidence="0">
                  <emma:literal>Wet.</emma:literal>
                </emma:interpretation>
                <emma:interpretation id="interp20" emma:lang="" emma:confidence="0">
                  <emma:literal>bet</emma:literal>
                </emma:interpretation>
              </emma:one-of>
            </emma:emma>
          </inkml:annotationXML>
          <inkml:trace contextRef="#ctx0" brushRef="#br0" timeOffset="136437.3415">5638 6381 695 0,'-10'55'294'15,"-8"20"19"-15,-6 29-158 16,6 7-61-16,0 19-19 16,10-13-34-16,11-6-9 15,15-25-16-15,16-19-6 16,12-35-7-16,22-32-1 15,-1-24-1-15,1-28-4 0,-9-7-1 16,-9-4 0-16,-24 9 0 16,-13 2 1-16,-11 21 2 15,-10 8 3-15,-12 12 2 16,-1 16 10-16,0 11 4 16,-5 20 6-16,0 11-2 15,21 15 0-15,5-2-11 16,10 0-4-16,14-16-5 15,9-5-2-15,-1-24-4 0,6-10-3 16,1-7-33-16,3-19-6 16,-6-13-7-16,1-15-7 15,-9-3-1-15,-5-18 31 16,-2 3 4-16,-8-14 9 16,-2 6 13-16,-1-21 0 15,-2 3 2-15,-1-11 17 16,4 13 1-16,-1 3 12 15,-2 33 8-15,0 14 14 16,0 33-6-16,-3 21 10 16,0 23-9-16,0 29 0 15,3 10-12-15,-6 21-5 16,6 0-13-16,0 11-3 16,2-22-6-16,6 14-4 15,0-16-6-15,4-5-8 16,-2-16-8-16,-7-13-6 0,-9-25-17 15,-4-14-27-15,-11-15-4 16,-8-21-9-16,-2-13 3 16,-6-13 14-16,-2-8 28 15,-5-12 11-15,5 10 16 16,0-1 10-16,5 6 10 16,5 8 26-16,5 10 10 15,6 8 16-15,13 15 10 0,4 3 9 16,11 6-41-16,11-4-10 15,5 1-15-15,12-6-16 16,1 3-20-16,5-2-1 16,-3 4-16-16,16-2-16 15,-3 8-17-15,11-3-268 16,0 11 90-16</inkml:trace>
          <inkml:trace contextRef="#ctx0" brushRef="#br0" timeOffset="136540.8343">7127 6630 693 0,'-3'0'295'16,"-4"3"15"-16,-4 0-168 15,9-3-67-15,-3 0-31 16,-1 0-45-16,-1 0-22 0,-1 0-293 16,-3 2 78-16</inkml:trace>
        </inkml:traceGroup>
      </inkml:traceGroup>
    </inkml:traceGroup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10-04T11:26:00.80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0,'0'0'16,"0"7"-1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10-04T11:33:06.50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10-04T11:26:00.80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4F1574D-355A-4C5A-A4D6-199340316E6E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0,'0'0'16,"0"7"-1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11:32:25.685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context xml:id="ctx1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1" timeString="2019-10-04T11:36:21.871"/>
    </inkml:context>
  </inkml:definitions>
  <inkml:traceGroup>
    <inkml:annotationXML>
      <emma:emma xmlns:emma="http://www.w3.org/2003/04/emma" version="1.0">
        <emma:interpretation id="{2D294797-2B7F-4382-A793-CB90B284F89A}" emma:medium="tactile" emma:mode="ink">
          <msink:context xmlns:msink="http://schemas.microsoft.com/ink/2010/main" type="writingRegion" rotatedBoundingBox="1578,6460 12413,6045 12495,8202 1660,8617"/>
        </emma:interpretation>
      </emma:emma>
    </inkml:annotationXML>
    <inkml:traceGroup>
      <inkml:annotationXML>
        <emma:emma xmlns:emma="http://www.w3.org/2003/04/emma" version="1.0">
          <emma:interpretation id="{5C177421-87BF-4F1C-9968-885D7A3488E7}" emma:medium="tactile" emma:mode="ink">
            <msink:context xmlns:msink="http://schemas.microsoft.com/ink/2010/main" type="paragraph" rotatedBoundingBox="1578,6460 12413,6045 12495,8202 1660,86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05B300-E3DD-4F99-A7B0-562163ED06DF}" emma:medium="tactile" emma:mode="ink">
              <msink:context xmlns:msink="http://schemas.microsoft.com/ink/2010/main" type="line" rotatedBoundingBox="1578,6460 12413,6045 12495,8202 1660,8617"/>
            </emma:interpretation>
          </emma:emma>
        </inkml:annotationXML>
        <inkml:traceGroup>
          <inkml:annotationXML>
            <emma:emma xmlns:emma="http://www.w3.org/2003/04/emma" version="1.0">
              <emma:interpretation id="{F6443A33-12A6-4576-963A-6192A1E73279}" emma:medium="tactile" emma:mode="ink">
                <msink:context xmlns:msink="http://schemas.microsoft.com/ink/2010/main" type="inkWord" rotatedBoundingBox="1596,6936 5983,6768 6044,8345 1656,851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2245 435 204 0,'34'-32'397'0,"11"-2"-108"15,-8-6-107-15,11-10 146 16,-4 3-217-16,12-14-16 16,-11 3-29-16,2-2-3 0,-15 7-19 15,-6-2 1-15,-13 10-10 16,-10 3-2-16,-9 7-8 16,-1 1 0-16,-7 8-8 15,-4-1 0-15,-1 9-3 16,-4 5-3-16,-1 2-5 15,-5 6-1-15,5 5-4 16,1 10-1-16,4 6 0 0,1 19 1 16,7 4 0-16,1 24 2 15,2 1 0-15,8 22 1 16,2-1 0-16,6 10-7 16,3-8 7-16,7 15 4 15,1-12-6-15,4 13-1 16,1-8 6-16,0 13-8 15,-6-16-8-15,1 8-23 16,-6-18-17-16,-5 5-33 16,-3-24-25-16,-2-10-23 15,-6-32-246-15,-5-24 74 16</inkml:trace>
          <inkml:trace contextRef="#ctx0" brushRef="#br0" timeOffset="162.7554">2380 759 809 0,'7'-27'248'0,"12"1"55"0,10 2-221 16,18 1-9-16,6-4-28 15,21 4-8-15,8 1-17 16,12 1-47-16,-7 6-35 16,8 1-264-16,-10 9 42 15</inkml:trace>
          <inkml:trace contextRef="#ctx0" brushRef="#br0" timeOffset="776.4097">3613 287 615 0,'-5'0'268'0,"-3"-3"21"16,0 1-161-16,0-1-12 16,-3 1-42-16,1-4-4 15,-1-2-10-15,1-2-6 16,-6-22-13-16,-26-100 0 0,52 77-12 15,11-3-11-15,6 3-2 16,7 2-1-16,0 16-5 16,11 13-2-16,-5 19-1 15,4 13-2-15,-7 16 2 16,5 23 2-16,-10 9 0 16,-6 17 3-16,-2-1 4 15,-11 12-2-15,-10-10-2 16,-14 10 0-16,-12-13 0 15,-14 11 0-15,-5-14 0 0,-3-2-1 16,8-16 0-16,0-5-4 16,13-21-4-16,1-16-1 15,9-21 0-15,9-16-1 16,8-14 0-16,7-7-1 16,3 5-1-16,11 9 0 15,0 12 0-15,5 11 0 16,-3 15 0-16,8 9 2 15,-5 10-1-15,8 8 1 16,-2 3 0-16,4 2-1 16,-5-3 1-16,1-2-24 15,-12-5-24-15,6 0-55 16,-13-14 452-16,5 1-756 16,6-3 372-16</inkml:trace>
          <inkml:trace contextRef="#ctx0" brushRef="#br0" timeOffset="1048.8892">4256-161 724 0,'-5'19'305'0,"7"20"33"15,1 9-168-15,5 28-35 16,-3 6-44-16,8 12-5 16,-2-1-17-16,-1 7-17 15,1-16 15-15,5 3-48 16,-3-18-12-16,0-1-37 16,-3-23-42-16,9-8-365 15,2-16 124-15</inkml:trace>
          <inkml:trace contextRef="#ctx0" brushRef="#br0" timeOffset="-1782.8301">32 440 450 0,'-6'10'236'0,"1"-2"7"16,0 0-95-16,0 0-32 15,-1-3-10-15,4-2-37 16,-1-3-9-16,3-3-8 16,0-2-12-16,0-5-15 15,3-11-3-15,5-16-3 16,18-95-5-16,-23 84-8 16,-3-2 1-16,-3 6 1 0,0-4 1 15,-2 14 3-15,2 5 7 16,1 13 1-16,2 11 1 15,0 10-3-15,0-2 1 16,0 5-5-16,0 26 3 16,13 100 5-16,-10-57 6 15,2-9-3-15,-3 9-2 16,1-11-4-16,0 7-3 16,2-17-9-16,-5 2-1 15,3-11 0-15,-1 3-2 16,-2-16-7-16,-2 3-31 15,2-5-22-15,-3 0 121 16,-2-6-452-16,10 3 172 16</inkml:trace>
          <inkml:trace contextRef="#ctx0" brushRef="#br0" timeOffset="-1007.2949">812 174 269 0,'0'-19'0'0,"-6"-15"333"16,-20-74-255-16,13 79 182 16,2 3-201-16,1-1 223 15,2 9-225-15,-5 5 4 16,0 2-15-16,-6 6-2 15,1 5-7-15,-3 3-2 16,5 2-10-16,-8 8 1 16,0 5-3-16,-2 9-2 15,0 4-2-15,-3 12 2 0,5-4-4 16,3 6-2-16,10-3-5 16,3 0 0-16,8-5-5 15,6 0-1-15,2-11-2 16,5 1 0-16,3-6-1 15,5-8 1-15,5-5-1 16,6-6 1-16,-1-7 0 16,9-13 0-16,-9-6-1 15,4-15-3-15,-9-1-3 16,3-7-2-16,-11 2-2 0,1-5-1 16,-11 18 2-16,0-5 1 15,-3 6 3-15,-2 9 0 16,2 9 2-16,0 8-1 15,-5 8 2-15,0-1 5 16,0 4 3-16,0 4 4 16,0 40 2-16,5 87 2 15,-2-81 0-15,2 4 3 16,-5-10-2-16,6 11 2 16,-4-8-1-16,1 7-5 15,-1-10-3-15,-2 11-2 16,-2-16-3-16,4 2 0 15,-2-10-1-15,3-8-15 16,2-8-18-16,1-8-47 16,-1-13-31-16,8-8-270 15,-10 6 47-15</inkml:trace>
          <inkml:trace contextRef="#ctx0" brushRef="#br0" timeOffset="-394.3653">1708 385 499 0,'-14'-29'285'0,"-1"-3"10"16,-4 8-213-16,-2-2 252 15,0 10-266-15,-3 8 4 16,3 13-3-16,-2 3-1 15,-1 13-26-15,-3 19-2 16,6 2-9-16,0 11-10 16,11 5-8-16,4 2-3 0,9-12-6 15,10-9-6-15,8-15 3 16,8-11 0-16,3-18 0 16,10-13 1-16,0-11 0 15,8-11-2-15,-7 3 0 16,-1-8-2-16,-13 8-1 15,-8 3 1-15,-8 13 0 16,-5 3 2-16,-8 7-1 16,5 6-1-16,-5 5 1 0,0 0-1 15,0 2 1-15,3 4 1 16,-1 2 1-16,1 2 0 16,8 14 0-16,2 10 0 15,32 74 0-15,-32-76-1 16,-3-8-1-16,1 2-45 15,5-2-22-15,-6-6-65 16,9-2-18-16,-4-11-233 16,4-2 51-16</inkml:trace>
        </inkml:traceGroup>
        <inkml:traceGroup>
          <inkml:annotationXML>
            <emma:emma xmlns:emma="http://www.w3.org/2003/04/emma" version="1.0">
              <emma:interpretation id="{86456C60-223C-4898-90C1-2A482729B2CB}" emma:medium="tactile" emma:mode="ink">
                <msink:context xmlns:msink="http://schemas.microsoft.com/ink/2010/main" type="inkWord" rotatedBoundingBox="7199,6744 8909,6679 8949,7739 7239,780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327.1979">6438-438 780 0,'-8'32'269'16,"-3"29"42"-16,-2 5-206 15,8 36-12-15,0 1-33 16,-1 10-9-16,4-15-13 16,10-1-12-16,-1-28-15 15,4-19-3-15,2-16-3 0,6-15-1 16,-4-19 0-16,1-14 0 16,0-7-1-16,0-10 1 15,-6-9-1-15,4-5-1 16,-9 6-2-16,0-1 2 15,-2 9-2-15,-3 12 1 16,0 11-2-16,0 11 1 16,-3-3 0-16,3 3 1 15,0 5 1-15,0 10 1 16,3 22 0-16,20 91 0 16,-15-91 0-16,8 5-1 15,-3-8-7-15,1-1-25 16,1-14-20-16,4 1-52 15,-3-12-259-15,2-9 57 16</inkml:trace>
          <inkml:trace contextRef="#ctx0" brushRef="#br0" timeOffset="7591.1768">6886 192 705 0,'0'50'259'16,"-3"6"41"-16,6-12-190 16,10 1 1-16,11-8-32 15,7-13-4-15,6-14-12 0,5-7 0 16,-8-14-22-16,1-15-6 16,-12-6-6-16,1-10-12 15,-8-8-10-15,5-18-15 16,-5 4-22-16,5-15-21 15,-5 0-201-15,15 0-128 16,-2 13-30-16</inkml:trace>
          <inkml:trace contextRef="#ctx0" brushRef="#br0" timeOffset="6562.6815">5587-166 376 0,'0'-8'161'0,"0"0"16"16,0 0-85-16,-3 0-20 15,3 0 2-15,0 0-17 16,0-2 8-16,0-1 7 16,0 1-8-16,0 2-8 15,0-3 8-15,0 3-11 16,0 1-1-16,0-1-3 16,0 2 9-16,0 4-8 0,0 4 5 15,0 6-9-15,3 37 5 16,7 100-12-16,-5-63 0 15,1-3-10-15,2 2-1 16,-6-15-11-16,6 3-3 16,0-14-6-16,-3 0-2 15,1-10-4-15,4 5 1 16,-7-13-2-16,2 3-10 16,0-11-13-16,0-3-13 15,-2-7-42-15,0-6-54 16,-1-11-246-16,9-7 39 15</inkml:trace>
          <inkml:trace contextRef="#ctx0" brushRef="#br0" timeOffset="6903.0417">5908 219 722 0,'5'34'251'0,"-2"5"42"16,7 6-177-16,4-5-38 15,7-1-7-15,2-2-20 16,9-11-3-16,0-7-12 16,2-9 1-16,-8-10-7 0,3-5 4 15,-13-5-4-15,0-11 1 16,-8-1-2-16,2-9 0 15,-7-1-16-15,-3-10-12 16,-3-3 3-16,3-7-8 16,0-1-12-16,3-13-14 15,0 11-8-15,-1-9-22 16,1 12-12-16,2 7-300 16,0 11 104-16</inkml:trace>
        </inkml:traceGroup>
        <inkml:traceGroup>
          <inkml:annotationXML>
            <emma:emma xmlns:emma="http://www.w3.org/2003/04/emma" version="1.0">
              <emma:interpretation id="{00C784D8-82F8-47DC-A584-3204C4CFC48B}" emma:medium="tactile" emma:mode="ink">
                <msink:context xmlns:msink="http://schemas.microsoft.com/ink/2010/main" type="inkWord" rotatedBoundingBox="10079,6743 11314,7089 11057,8007 9822,766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226.6783">8406 82 398 0,'3'7'299'16,"-6"-1"-30"-16,6-14-34 16,-3 5-114-16,0-2-5 15,2-6-26-15,4-18-17 16,4-18-14-16,17-87-15 16,-22 86-14-16,0-2-13 15,-2 11-2-15,-3-4-3 16,0 12-4-16,-6 4-5 15,4 9-1-15,2 10-2 16,-3 11 3-16,3-3 4 16,0 5 2-16,0 5 4 15,5 46 3-15,22 99 2 0,-22-81-1 16,6 18-4 0,4-5-5-16,-1 5-2 0,-1-10-4 15,5 3-3-15,-7-20-2 16,-1-1-21-16,-4-9-19 15,-1-8-41-15,-3-15-29 16,1-14-24-16,10-7-220 16,8-16 62-16</inkml:trace>
          <inkml:trace contextRef="#ctx0" brushRef="#br0" timeOffset="8596.2857">8851-187 679 0,'-13'63'277'0,"5"29"21"16,6-2-181-16,7 7-20 16,6-20-45-16,2-1-7 15,3-36-15-15,7-9-3 16,1-18-10-16,2-13 1 15,1-21-3-15,2-13-1 16,-8-13-1-16,-8-17 0 0,-8 1-6 16,-10-3 4-16,-8 6-1 15,-14-1 1-15,1 11 1 16,-8 8 0-16,2 10-4 16,-5 11-2-16,14 16-3 15,-6 8-2-15,10 10-1 16,1 8-22-16,7 3-11 15,8 5-44-15,9-3-17 16,2-2-264-16,10-11 59 0</inkml:trace>
          <inkml:trace contextRef="#ctx0" brushRef="#br0" timeOffset="8945.473">9223-42 500 0,'-16'71'323'0,"8"13"-31"15,6-7-99-15,10-9-72 16,13-18-56-16,18-16-8 16,11-15-16-16,13-17 8 15,3-7-11-15,0-21 3 16,-13-8-10-16,-14-22-3 15,-20 6-6-15,-19-10 7 16,-11 4-1-16,-20 6 4 0,-9 16-1 16,-15 0-7-16,0 15-9 15,-17 11-5-15,14 11-5 16,-2 10-2-16,12 8-2 16,4 0-21-16,23 3-15 15,5-3-38-15,16-10-40 16,18-9-37-16,3-15-226 15,19-13 44-15</inkml:trace>
        </inkml:traceGroup>
        <inkml:traceGroup>
          <inkml:annotationXML>
            <emma:emma xmlns:emma="http://www.w3.org/2003/04/emma" version="1.0">
              <emma:interpretation id="{64FC08DE-5C34-454E-A07E-EA7D19AE619D}" emma:medium="tactile" emma:mode="ink">
                <msink:context xmlns:msink="http://schemas.microsoft.com/ink/2010/main" type="inkWord" rotatedBoundingBox="11046,7054 11060,7054 11061,7069 11046,7070"/>
              </emma:interpretation>
              <emma:one-of disjunction-type="recognition" id="oneOf3">
                <emma:interpretation id="interp3" emma:lang="" emma:confidence="0">
                  <emma:literal>t</emma:literal>
                </emma:interpretation>
                <emma:interpretation id="interp4" emma:lang="" emma:confidence="0">
                  <emma:literal>+</emma:literal>
                </emma:interpretation>
                <emma:interpretation id="interp5" emma:lang="" emma:confidence="0">
                  <emma:literal>!</emma:literal>
                </emma:interpretation>
                <emma:interpretation id="interp6" emma:lang="" emma:confidence="0">
                  <emma:literal>r</emma:literal>
                </emma:interpretation>
                <emma:interpretation id="interp7" emma:lang="" emma:confidence="0">
                  <emma:literal>f</emma:literal>
                </emma:interpretation>
              </emma:one-of>
            </emma:emma>
          </inkml:annotationXML>
          <inkml:trace contextRef="#ctx1" brushRef="#br0">9423-95 0</inkml:trace>
          <inkml:trace contextRef="#ctx1" brushRef="#br0" timeOffset="179.9124">9423-95 0</inkml:trace>
        </inkml:traceGroup>
        <inkml:traceGroup>
          <inkml:annotationXML>
            <emma:emma xmlns:emma="http://www.w3.org/2003/04/emma" version="1.0">
              <emma:interpretation id="{FB5AF240-F808-43B5-85D9-CAF8C8A8AED8}" emma:medium="tactile" emma:mode="ink">
                <msink:context xmlns:msink="http://schemas.microsoft.com/ink/2010/main" type="inkWord" rotatedBoundingBox="11338,6086 12413,6045 12495,8202 11421,8243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9529.8228">10430-1091 512 0,'-11'66'392'0,"-20"23"-48"15,2 14-68-15,-11 29-113 16,1 2-54-16,-6 24-11 15,8 1-29-15,-5 30-12 16,8-20-25-16,7 21-8 16,9-27-14-16,2 0-10 15,5-36-17-15,4-1-38 16,4-39-22-16,11-13-63 16,0-37-273-16,10-29 62 15</inkml:trace>
          <inkml:trace contextRef="#ctx0" brushRef="#br0" timeOffset="9868.2958">10451 203 538 0,'13'39'307'0,"29"85"-26"0,-13-92-64 15,16-19-112-15,10-21-14 16,-2-18-24-16,8-22 1 16,-14-7-33-16,-15-8 5 15,-22 5 1-15,-12-6-2 16,-19 14-1-16,-24 11 4 16,3 15-10-16,-14 21-11 15,1 22-6-15,-3 28-2 16,13 14-19-16,8 13-11 15,22 2 18-15,25 9-399 16,16-22 129-16</inkml:trace>
          <inkml:trace contextRef="#ctx0" brushRef="#br0" timeOffset="9276.3665">9795-511 661 0,'-11'15'309'0,"9"25"4"16,-1 2-270-16,6 8 70 16,5 0-55-16,18-5-3 15,6-16-11-15,12-16 103 16,4-15-108-16,4-19 3 16,-12-11-11-16,-8-10-3 15,-17 0-6-15,-15-3-1 16,-10 11-7-16,-14-3-2 15,-5 10-3-15,-10 9-3 0,-1 7-3 16,-2 3-2-16,2 8-1 16,1 8-17-1,10-2-16-15,5 1-36 0,8 4-27 16,6-6-26-16,12-5-255 16,1 0 70-16</inkml:trace>
          <inkml:trace contextRef="#ctx1" brushRef="#br0" timeOffset="-962.6887">9786 590 0</inkml:trace>
        </inkml:traceGroup>
      </inkml:traceGroup>
    </inkml:traceGroup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10-04T11:33:06.50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2B8DDF9-4719-4740-B7B2-30E02B0E2435}" emma:medium="tactile" emma:mode="ink">
          <msink:context xmlns:msink="http://schemas.microsoft.com/ink/2010/main" type="writingRegion" rotatedBoundingBox="19714,16892 19729,16892 19729,16907 19714,16907"/>
        </emma:interpretation>
      </emma:emma>
    </inkml:annotationXML>
    <inkml:traceGroup>
      <inkml:annotationXML>
        <emma:emma xmlns:emma="http://www.w3.org/2003/04/emma" version="1.0">
          <emma:interpretation id="{A2694892-3AE7-4F2B-906B-1454F210CFE4}" emma:medium="tactile" emma:mode="ink">
            <msink:context xmlns:msink="http://schemas.microsoft.com/ink/2010/main" type="paragraph" rotatedBoundingBox="19714,16892 19729,16892 19729,16907 19714,169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4292ED-9C21-4DF3-A010-66B8876C1CD0}" emma:medium="tactile" emma:mode="ink">
              <msink:context xmlns:msink="http://schemas.microsoft.com/ink/2010/main" type="line" rotatedBoundingBox="19714,16892 19729,16892 19729,16907 19714,16907"/>
            </emma:interpretation>
          </emma:emma>
        </inkml:annotationXML>
        <inkml:traceGroup>
          <inkml:annotationXML>
            <emma:emma xmlns:emma="http://www.w3.org/2003/04/emma" version="1.0">
              <emma:interpretation id="{7D3C5ED5-4838-45A8-BE2A-A5E2002A5150}" emma:medium="tactile" emma:mode="ink">
                <msink:context xmlns:msink="http://schemas.microsoft.com/ink/2010/main" type="inkWord" rotatedBoundingBox="19714,16892 19729,16892 19729,16907 19714,16907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v</emma:literal>
                </emma:interpretation>
                <emma:interpretation id="interp2" emma:lang="" emma:confidence="0">
                  <emma:literal>}</emma:literal>
                </emma:interpretation>
                <emma:interpretation id="interp3" emma:lang="" emma:confidence="0">
                  <emma:literal>w</emma:literal>
                </emma:interpretation>
                <emma:interpretation id="interp4" emma:lang="" emma:confidence="0">
                  <emma:literal>3</emma:literal>
                </emma:interpretation>
              </emma:one-of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10-04T11:26:00.80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0,'0'0'16,"0"7"-1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10-04T11:33:06.50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10-04T11:26:00.80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4993E63-28B1-4B72-B964-62D915C468A4}" emma:medium="tactile" emma:mode="ink">
          <msink:context xmlns:msink="http://schemas.microsoft.com/ink/2010/main" type="inkDrawing" rotatedBoundingBox="17544,10989 17544,10996 17529,10996 17529,10989" shapeName="Other"/>
        </emma:interpretation>
      </emma:emma>
    </inkml:annotationXML>
    <inkml:trace contextRef="#ctx0" brushRef="#br0">0 0 0,'0'0'16,"0"7"-1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11:26:32.665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context xml:id="ctx1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1" timeString="2019-10-04T11:28:54.485"/>
    </inkml:context>
  </inkml:definitions>
  <inkml:traceGroup>
    <inkml:annotationXML>
      <emma:emma xmlns:emma="http://www.w3.org/2003/04/emma" version="1.0">
        <emma:interpretation id="{101CB7B8-0FB8-4FE4-B675-977470F9E2D9}" emma:medium="tactile" emma:mode="ink">
          <msink:context xmlns:msink="http://schemas.microsoft.com/ink/2010/main" type="writingRegion" rotatedBoundingBox="1456,7627 15080,7508 15131,13381 1507,13500"/>
        </emma:interpretation>
      </emma:emma>
    </inkml:annotationXML>
    <inkml:traceGroup>
      <inkml:annotationXML>
        <emma:emma xmlns:emma="http://www.w3.org/2003/04/emma" version="1.0">
          <emma:interpretation id="{37363239-F447-48E3-8FF1-06F5758110FA}" emma:medium="tactile" emma:mode="ink">
            <msink:context xmlns:msink="http://schemas.microsoft.com/ink/2010/main" type="paragraph" rotatedBoundingBox="1456,7627 13209,7524 13223,9087 1469,91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AF5795-1023-47DE-BCEB-9F432684A5E4}" emma:medium="tactile" emma:mode="ink">
              <msink:context xmlns:msink="http://schemas.microsoft.com/ink/2010/main" type="line" rotatedBoundingBox="1456,7627 13209,7524 13223,9087 1469,9190"/>
            </emma:interpretation>
          </emma:emma>
        </inkml:annotationXML>
        <inkml:traceGroup>
          <inkml:annotationXML>
            <emma:emma xmlns:emma="http://www.w3.org/2003/04/emma" version="1.0">
              <emma:interpretation id="{DC7DB901-234B-4CB5-A3E3-D394CFF7CB6E}" emma:medium="tactile" emma:mode="ink">
                <msink:context xmlns:msink="http://schemas.microsoft.com/ink/2010/main" type="inkWord" rotatedBoundingBox="1458,7963 2333,7955 2342,9027 1468,903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312 162 201 0,'2'-5'189'0,"1"-3"-21"16,-1 0-7-16,4 0-53 16,-1 0-7-16,0-2-21 15,1-1-5-15,-1 1-12 16,0-1 11-16,0 1 4 15,-2-1-14-15,2 1 0 16,1 2 4-16,-4 0-15 16,3 3-15-16,-2-1 17 15,0 4 6-15,-1 2-9 0,1 2-2 16,0 4-3-16,-3 4-16 16,2 30-10-16,-2 91-1 15,-10-83-4-15,4 4 1 16,-1-7-4-16,4-3 0 15,3-13-3-15,5 0-2 16,6-8-3-16,7-2-1 16,-2-9-1-16,10-7 0 15,3-6 0-15,6 1-1 16,7-9 0-16,0-2-10 16,0 3-9-16,0-9-28 15,-5-2-15-15,-3-8-14 16,-5 8-25-16,-5-13-28 15,-8-3 8-15,-6-3-51 16,-2 3-65-16,-5-7-44 16,0 1 19-16,-1 1-79 15</inkml:trace>
          <inkml:trace contextRef="#ctx0" brushRef="#br0" timeOffset="250.4236">841 52 528 0,'0'-19'249'0,"3"-78"22"0,-6 89-129 15,1 0-8-15,-4 5-37 16,4 3 1-16,-1 0-21 15,0 3-5-15,1 5-7 16,-6 26 7-16,-13 106-13 0,13-64-2 16,0 6 1-16,0 10-5 15,-2-13-16-15,-1 13-7 16,0-18-7-16,6 5-10 16,3-10-10-16,-6 2 1 15,2-19-2-15,-2-1-3 16,8-17-12-16,0-10-34 15,6-11-19-15,20-16-61 16,11-7 231-16,8-14-520 16,7-5 226-16</inkml:trace>
          <inkml:trace contextRef="#ctx0" brushRef="#br0" timeOffset="-664.5107">74 33 575 0,'-5'-5'217'0,"0"2"30"15,0 1-149-15,2-1 2 16,0 0-27-16,1 1 3 15,-1-4-6-15,3 4-1 16,0-1-5-16,0 1 0 16,0-1-15-16,0 0 5 15,0 3-8-15,0 0-3 16,0 3-3-16,0 2 4 16,0 3-3-16,3 16-3 15,-1 18-7-15,9 95 0 16,-11-74-7-16,0 8-5 15,-5 1 2-15,2 1 1 16,-5-9-10-16,0 7 0 16,-2-11-3-16,2 1-4 0,0-8-5 15,2-6 5-15,1-10-2 16,3-3-2-16,2-10-7 16,0-8-34-16,5-6-18 15,3-10-46-15,-8-2-34 16,2-4-297-16,1 1 79 15</inkml:trace>
        </inkml:traceGroup>
        <inkml:traceGroup>
          <inkml:annotationXML>
            <emma:emma xmlns:emma="http://www.w3.org/2003/04/emma" version="1.0">
              <emma:interpretation id="{78B0717E-CC9A-4C4C-A97C-4A402EA2D85F}" emma:medium="tactile" emma:mode="ink">
                <msink:context xmlns:msink="http://schemas.microsoft.com/ink/2010/main" type="inkWord" rotatedBoundingBox="3095,7688 4216,7678 4227,8931 3106,894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21.3862">2317 771 571 0,'-42'-100'256'0,"63"76"9"0,5-2-133 15,16-3-54-15,3 0-42 16,13 2-18-16,3 1-32 16,12 2-33-16,-1 16-224 15,12 1 56-15</inkml:trace>
          <inkml:trace contextRef="#ctx0" brushRef="#br0" timeOffset="1373.3683">2335 139 653 0,'16'-16'273'16,"3"3"25"-16,10-3-147 16,2 0-54-16,3-5-9 15,1 0-27-15,-1-6-3 16,-5 4-15-16,-3-9 0 0,-2 6-2 15,-6-6-5-15,-7 0-6 16,-6-4-2-16,-2 7-6 16,-11-6-9-16,-3 4-7 15,-2 2-1-15,3 5-3 16,-9 3-1-16,3 10-1 16,-2 4 0-16,2 9 0 15,0 6-1-15,1 5 0 16,-1 11 0-16,3 5 0 0,-6 8 0 15,1 10 2-15,2 9 7 16,3-1 8-16,2 24 8 16,6-3 4-16,2 25 3 15,6-7-2-15,0 12-9 16,2-11-8-16,0-3-3 16,0-24-4-16,1 1-4 15,-1-16 0-15,-2-6-19 16,2-13-20-16,0-2-19 15,-2-16-43-15,-3 0-59 16,-3-11-228-16,0-8-1 16,1 1-114-16</inkml:trace>
          <inkml:trace contextRef="#ctx0" brushRef="#br0" timeOffset="864.583">1832 312 658 0,'5'-23'280'0,"-7"-6"16"16,-4 8-177-1,4 5-9-15,-4 5-32 0,-4 9-28 16,7 2 3-16,-2 0 1 16,0 2-4-16,-3 4-2 15,-3 2-10-15,-18 36-1 16,-42 85-6-16,53-71-6 15,5-8-10-15,5-2-3 16,5-19-6-16,6-3-4 16,5-13 1-16,7-13 0 15,1-7 0-15,8-9 0 16,0-8-2-16,-1-10-2 16,-2 2-2-16,-2-7-3 15,2 10 0-15,-8-14 0 16,-2 12 2-16,-6 2 0 15,3 8 3-15,-8 8 2 16,2 10 2-16,1 13 4 0,-3-10 5 16,0 3 4-16,3 2 2 15,-1 3 2-15,4 11-4 16,-1 10-3-16,24 84-4 16,-21-84-3-16,-3-3-3 15,3 6-11-15,3-8-16 16,-6-1-38-16,3 4-23 15,2-4-58-15,-2-4-49 0,3 2-198 16,4-5 33 0</inkml:trace>
        </inkml:traceGroup>
        <inkml:traceGroup>
          <inkml:annotationXML>
            <emma:emma xmlns:emma="http://www.w3.org/2003/04/emma" version="1.0">
              <emma:interpretation id="{2970A60E-5490-481E-804A-0482F642E0B4}" emma:medium="tactile" emma:mode="ink">
                <msink:context xmlns:msink="http://schemas.microsoft.com/ink/2010/main" type="inkWord" rotatedBoundingBox="4967,7997 5894,7989 5901,8794 4974,880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171.5938">3524 360 369 0,'-6'-3'337'16,"1"-2"-64"-16,0-3-5 15,2-2-171-15,1-25-19 16,4-94-25-16,17 74-2 15,-1 10-12-15,6 0 3 0,-3 14-1 16,3 7 0-16,-1 11-7 16,1 13 5-16,0 10-8 15,-3 14 3-15,-5 10-7 16,0 19 0-16,-11 2-6 16,-5 24-3-16,-3-8-6 15,-10 11-3-15,-5-11-4 0,-9 8 0 16,1-15-1-16,-6-1 2 15,9-13 0-15,-1-8 0 16,3-23 0-16,5-9 0 16,5-15-3-16,1-19-1 15,10-5-1-15,2-10-1 16,6 2-1-16,3 0 0 16,2 8-1-16,0 0 0 15,-2 21 1-15,5 0 3 16,2 11 2-16,6 7 4 15,5 9 1-15,10-4 1 16,1 7-4-16,2-1-1 16,-2 2-5-16,-1-2-27 15,-2-2-18-15,2-1-42 16,-4-7-43-16,4-3 444 0,-7-11-692 16,5-7 362-16</inkml:trace>
          <inkml:trace contextRef="#ctx0" brushRef="#br0" timeOffset="2558.4116">4343 123 414 0,'-2'-11'329'15,"-6"1"-57"-15,0 4-62 0,5 6-67 16,1 0-79-16,-4 0 47 15,1 3-26-15,-3 5 0 16,-2 8-16-16,-17 36 1 16,-23 78-17-16,40-72-4 15,7-6-14-15,8 4-4 16,3-17-8-16,5-5-8 16,8-13-8-16,3-10-5 15,0-22 1-15,5-10-2 16,0-10 2-16,-3-14 2 15,-2-5 1-15,-6-8-4 16,-12 8-1-16,-4-8 1 16,-7 13-1-16,-11-2-3 15,-2 12-7-15,-3 4-5 16,0 12-32-16,-1 3-44 16,7 11-28-16,4 8-292 15,8 7 51-15</inkml:trace>
        </inkml:traceGroup>
        <inkml:traceGroup>
          <inkml:annotationXML>
            <emma:emma xmlns:emma="http://www.w3.org/2003/04/emma" version="1.0">
              <emma:interpretation id="{C36CD5FE-1C9B-4DCF-BD1D-6E3B3200E28B}" emma:medium="tactile" emma:mode="ink">
                <msink:context xmlns:msink="http://schemas.microsoft.com/ink/2010/main" type="inkWord" rotatedBoundingBox="6831,8123 7173,8120 7181,9140 6840,914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307.4085">5685 191 709 0,'-8'-26'264'16,"-3"5"38"-16,-5 0-177 15,-5 8-35-15,-5-1-9 16,2 4-28-16,-7 7 3 0,2 3 2 16,-3 13-9-16,8 8-7 15,-7 22 2-15,4 4-6 16,9 24-14-16,5-2-4 15,7 12-4-15,9-17-9 16,10-4-6-16,3-20 0 16,10-11 0-16,3-21-2 15,11-8-2-15,-3-13-9 16,5-14-4-16,-5 3-7 0,-8-10 5 16,-8 3 2-16,-3-9 6 15,-10 6 5-15,0-8 5 16,-3 5-1-16,-2 2-2 15,0 14 2-15,-3 11-1 16,0 15 2-16,2 16 4 16,-2 13 3-16,0 17 5 15,0 4 6-15,0 16 2 16,0-2-8-16,-2 12-2 16,-1-7-5-16,-2 2 3 15,-3-18 4-15,-8 6 17 16,-8-17 3-16,-2-2 5 15,0-16-5-15,-9-3-7 16,9-15-13-16,2-6-5 16,8-10-14-16,1-11-9 15,4-5-9-15,11-16-97 0,3-8-24 16,5-15-277-16,7 9 0 16</inkml:trace>
        </inkml:traceGroup>
        <inkml:traceGroup>
          <inkml:annotationXML>
            <emma:emma xmlns:emma="http://www.w3.org/2003/04/emma" version="1.0">
              <emma:interpretation id="{195DE824-83DE-439E-B5CF-315583683BE2}" emma:medium="tactile" emma:mode="ink">
                <msink:context xmlns:msink="http://schemas.microsoft.com/ink/2010/main" type="inkWord" rotatedBoundingBox="7176,8627 7190,8626 7191,8641 7176,8642"/>
              </emma:interpretation>
              <emma:one-of disjunction-type="recognition" id="oneOf4">
                <emma:interpretation id="interp4" emma:lang="" emma:confidence="0">
                  <emma:literal>t</emma:literal>
                </emma:interpretation>
                <emma:interpretation id="interp5" emma:lang="" emma:confidence="0">
                  <emma:literal>+</emma:literal>
                </emma:interpretation>
                <emma:interpretation id="interp6" emma:lang="" emma:confidence="0">
                  <emma:literal>!</emma:literal>
                </emma:interpretation>
                <emma:interpretation id="interp7" emma:lang="" emma:confidence="0">
                  <emma:literal>r</emma:literal>
                </emma:interpretation>
                <emma:interpretation id="interp8" emma:lang="" emma:confidence="0">
                  <emma:literal>f</emma:literal>
                </emma:interpretation>
              </emma:one-of>
            </emma:emma>
          </inkml:annotationXML>
          <inkml:trace contextRef="#ctx1" brushRef="#br0">5709 588 0</inkml:trace>
          <inkml:trace contextRef="#ctx1" brushRef="#br0" timeOffset="213.5204">5709 588 0</inkml:trace>
        </inkml:traceGroup>
        <inkml:traceGroup>
          <inkml:annotationXML>
            <emma:emma xmlns:emma="http://www.w3.org/2003/04/emma" version="1.0">
              <emma:interpretation id="{C9FC33EE-0A71-478F-8A34-60CA6BAC89D0}" emma:medium="tactile" emma:mode="ink">
                <msink:context xmlns:msink="http://schemas.microsoft.com/ink/2010/main" type="inkWord" rotatedBoundingBox="7167,7616 8905,7601 8916,8915 7178,8931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821.1012">6393 218 309 0,'3'-16'330'0,"-11"3"-59"16,6 5 23-16,-1 5-168 15,0 0-33-15,-5 1-10 16,-2 2-13-16,-6 2-15 16,-26 12 7-16,-85 51 5 15,85-20-4-15,0 3-11 16,10-1-14-16,11 8-5 15,8-7-10-15,8-6-6 16,18-16-10-16,5-7-4 16,11-19-1-16,14-8-2 15,-1-10-4-15,3-6-3 0,-9-5-5 16,-7-8-4 0,-10 0 1-16,2 3 3 0,-13-3 4 15,0 8 4-15,0 16 4 16,0 7 0-16,-14 9 2 15,6 0 5-15,0 2 2 16,0 3 1-16,0 13 0 16,3 24-3-16,18 68-3 0,-8-76-10 15,0-8-16-15,6 0-40 16,-3-11-32-16,-1-2-301 16,-4-16 57-16</inkml:trace>
          <inkml:trace contextRef="#ctx0" brushRef="#br0" timeOffset="3999.6225">6417-35 710 0,'-3'-40'299'15,"9"8"14"-15,7-10-163 16,3 5-84-16,7-2-20 15,4 10-29-15,2 0-6 16,-3 10-43-16,6 9-290 16,-9 5 84-16</inkml:trace>
          <inkml:trace contextRef="#ctx0" brushRef="#br0" timeOffset="4796.8221">6802 413 545 0,'24'-35'198'0,"-1"-2"37"16,-4 8-132-16,4 6 8 15,-9 4-20-15,7 17 3 16,0 15-9-16,0 11-12 15,-5 2-17-15,-3 13 2 16,-5-2-15-16,5 0-3 16,0-8-9-16,0 3 4 15,8-8-9-15,3-9-3 16,8-7-3-16,5-10-5 16,-1-9-8-16,7-7-2 15,-6-9-2-15,-6-2-1 16,-7 3-1-16,-3-11-3 15,-8 11-2-15,-5-3-9 16,-5 10-4-16,-1 9-11 0,-2 15-2 16,0-5-7-16,-2 3 1 15,2 5-19-15,0 10-12 16,8 16-179-16,31 77-92 16,-13-69-45-16</inkml:trace>
          <inkml:trace contextRef="#ctx0" brushRef="#br0" timeOffset="4401.7373">6889-43 723 0,'18'-21'275'15,"-2"-11"34"-15,3 6-198 0,-1-9-13 16,-5 4-40-16,-5-9-7 16,0 9-15-16,-8-6 1 15,0 5-10-15,-13 1 0 16,2 7-6-16,-10 3-4 15,0 8-6-15,3-1-3 16,4 12-4-16,4 2-1 16,7 8 1-16,1-8 0 15,-1 5 1-15,0 3 1 16,1 37 17-16,-17 102 7 16,14-81 3-16,0 21 3 15,2 0 1-15,6 18-18 16,5-4-9-16,-3 9-2 15,-2-12-6-15,4 10-1 16,-7-29-18-16,0-3-20 16,0-13-34-16,3-10-51 15,-6-19 534-15,1-13-801 0,2-7 419 16</inkml:trace>
          <inkml:trace contextRef="#ctx1" brushRef="#br0" timeOffset="-686.6339">5709 588 0</inkml:trace>
        </inkml:traceGroup>
        <inkml:traceGroup>
          <inkml:annotationXML>
            <emma:emma xmlns:emma="http://www.w3.org/2003/04/emma" version="1.0">
              <emma:interpretation id="{166437B4-25F1-4B64-8D93-8879BEAC8DC4}" emma:medium="tactile" emma:mode="ink">
                <msink:context xmlns:msink="http://schemas.microsoft.com/ink/2010/main" type="inkWord" rotatedBoundingBox="9860,7553 13209,7524 13221,8857 9872,888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5706.3853">8462-486 499 0,'-8'3'427'0,"3"23"-123"0,0 29-55 15,-6 9-117-15,-2 25-115 16,8 6 63-16,-3 29-15 16,2-8-30-16,9 16-10 15,-6-16-13-15,6 7-12 16,-3-25-11-16,3-1-25 16,2-28-23-16,3-6-47 15,-3-29-128-15,8-13-124 16,-7-13-23-16</inkml:trace>
          <inkml:trace contextRef="#ctx0" brushRef="#br0" timeOffset="6249.9317">8491 257 103 0,'24'-55'291'0,"-3"13"165"15,16 7-173 1,0 17 41-16,-1 7-215 0,-4 11-15 15,5 11-42-15,-11 7-5 16,-2 11 3-16,-8 0-17 16,-3 14-12-16,-13-4 7 15,-5 6 7-15,-8 0-14 16,-9-3-4-16,-4-5-10 16,-3-3-3-16,-2-8-4 15,-1-5-20-15,8-7-22 16,0-14-24-16,14-11-16 15,7-2-16-15,6-11-7 0,7-8-24 16,4 1-7-16,4-1-46 16,3 14 5-16,8 5 35 15,0 13 55-15,13 5 87 16,0-2 79-16,11-6 34 16,-3-13 3-16,8-10 19 15,-5-11-44-15,5-16 6 16,-8 0-14-16,3-5 7 15,-14 3-13-15,-5 8-3 16,-12 12-14-16,-12 4 5 16,-15 4-9-16,-6 14-8 15,-5 8-5-15,-7 8 0 16,-1 7-10-16,-8 24 4 16,3 3-6-16,3 19-2 15,10 10-6-15,3 15-7 16,10-2-11-16,3 3-13 15,6-19-16-15,7-2-41 0,8-24-22 16,11-8-57-16,2-16-278 16,8 0 69-16</inkml:trace>
          <inkml:trace contextRef="#ctx0" brushRef="#br0" timeOffset="6559.1046">9706-70 771 0,'-27'-18'306'16,"1"7"34"-16,0 14-179 15,5 5-39-15,2 5-29 16,6 13-38-16,13 9-10 16,3-4-21-16,10 17-22 15,0-1 5-15,8 11-2 16,0-5-3-16,-8 2 1 15,-7-7 0-15,2 7-1 16,-11-13 1-16,-8 3-1 16,3-8 0-16,-10 0 1 15,5-16-7-15,-6-5-25 16,6-8-18-16,3-11-54 16,10-8 514-16,0 6-799 0,0-3 411 15</inkml:trace>
          <inkml:trace contextRef="#ctx0" brushRef="#br0" timeOffset="6984.6834">10143-78 379 0,'0'3'447'0,"0"8"-118"16,-2 4-222-16,2-15 240 16,0 3-284-16,0 2-10 15,0 1-9-15,0 2 4 16,-3 2-6-16,0 9 7 16,1 4 6-16,-1 4-3 15,-15 81-6-15,7-74 1 16,3-2-12-16,0 2-13 15,3-3-5-15,5 4-5 16,3-9-8-16,-1 0-1 16,3 1-1-16,-2-4-1 15,-3-9-1-15,-3 12 2 16,-2-10-1-16,-5 5 1 16,-1-8-2-16,-5 3-6 0,6-8-7 15,-3-8-5-15,2 0-33 16,8-3-34-16,1 0-15 15,-1-4-14-15,3-1-310 16,3-8 110-16</inkml:trace>
          <inkml:trace contextRef="#ctx0" brushRef="#br0" timeOffset="7313.2212">10425 44 700 0,'0'23'310'15,"-8"6"15"-15,-2 16-154 16,-1 5-72-16,-2 8-11 16,13 0-34-16,-3 8 0 15,6-16-12-15,5-2-3 16,2-14-10-16,6-8-2 15,5-10-8-15,8-11-2 16,0-7-3-16,6-12-4 16,-6-12-4-16,5-8-1 15,-5-3-3-15,0-21-18 16,-6 0-17-16,6-8-41 16,-2 0-31-16,2-13-27 0,0 16-254 15,2 5 67-15</inkml:trace>
          <inkml:trace contextRef="#ctx0" brushRef="#br0" timeOffset="7949.4553">10934 91 288 0,'29'156'373'0,"-19"-96"-91"15,-2-12-164-15,0-9 185 16,0-15-230-16,3-11-6 15,-4-10-29-15,7-16-6 16,-1-9-11-16,5-17-8 16,1-9-9-16,4-17-1 15,4 1-2-15,4-2-2 16,-2 14 1-16,-2 2 0 16,-9 21 0-16,1 8 10 15,-12 15 9-15,-1 17 13 16,-4 13 5-16,-4 15 7 15,-4 9-7-15,6 15-4 16,-2-5-12-16,4 13-5 16,6-13-4-16,11 3-8 15,-3-19-4-15,2-5-1 0,-2-22-2 16,0-9-4-16,-6-14 1 16,3-8-5-16,1-13-1 15,4-11-3-15,-2-2 1 16,5-21-6-16,-3 0-1 15,6-3-1-15,-3 11 2 16,0 2 3-16,-2 27 11 16,-6 15 15-16,-3 19 9 15,-2 21 14-15,-2 8 3 0,2 15 5 16,-3 4-7 0,3 7-2-16,0-2-12 0,5 2-3 15,-3-8-5-15,9 3-5 16,-3-5-5-16,2-8-2 15,-2-11-43-15,2-8 58 16,-7-13-406-16,7-5 115 16</inkml:trace>
        </inkml:traceGroup>
      </inkml:traceGroup>
    </inkml:traceGroup>
    <inkml:traceGroup>
      <inkml:annotationXML>
        <emma:emma xmlns:emma="http://www.w3.org/2003/04/emma" version="1.0">
          <emma:interpretation id="{AE9C63F8-A7CE-4552-BA3B-5B3C09120C1F}" emma:medium="tactile" emma:mode="ink">
            <msink:context xmlns:msink="http://schemas.microsoft.com/ink/2010/main" type="paragraph" rotatedBoundingBox="1525,9542 15090,9319 15116,10907 1551,111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496D51-2509-4B0E-A610-A9CEAC1F9825}" emma:medium="tactile" emma:mode="ink">
              <msink:context xmlns:msink="http://schemas.microsoft.com/ink/2010/main" type="line" rotatedBoundingBox="1525,9542 15090,9319 15116,10907 1551,11131"/>
            </emma:interpretation>
          </emma:emma>
        </inkml:annotationXML>
        <inkml:traceGroup>
          <inkml:annotationXML>
            <emma:emma xmlns:emma="http://www.w3.org/2003/04/emma" version="1.0">
              <emma:interpretation id="{BA379AFE-3315-4FE8-8695-492E0832EC2E}" emma:medium="tactile" emma:mode="ink">
                <msink:context xmlns:msink="http://schemas.microsoft.com/ink/2010/main" type="inkWord" rotatedBoundingBox="1527,9694 3987,9653 4003,10644 1543,10685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8939.4905">66 1986 554 0,'6'-6'203'0,"-1"6"48"0,-2 3-143 15,-3-3 8-15,0 3-18 16,0 5 6-16,0 13-10 16,8 39-9-16,15 77-22 15,-15-65-3-15,0-9-19 16,-5 5-15-16,-3-15-2 15,-3-8-1-15,0-16-6 0,1-3 1 16,-1-18-4-16,1-16-5 16,2-13-3-16,-3-18-1 15,6-12-3-15,7-12-4 16,3-3 1-16,8-5 0 16,0 16-2-16,8-3 0 15,-2 21 0-15,2 5 0 16,-8 19 0-16,5 11 1 15,-2 15 1-15,0 8 0 16,-3 8 1-16,2 16 1 16,-4-1 0-16,-1 12 0 15,-2-4 0-15,8 9-10 16,-6-3-14-16,3 3-39 16,0-17-37-16,11 1 222 15,-8-16-494-15,7-10 218 16</inkml:trace>
          <inkml:trace contextRef="#ctx0" brushRef="#br0" timeOffset="9471.3959">1047 2118 597 0,'-16'-8'389'16,"-3"2"-78"-16,-2 4-182 15,-5 4-5-15,0 4-61 0,-6 7-51 16,8 11 46-16,-10 15 50 16,5 6-59-16,8 15-1 15,5-2-16 1,6 6-7-16,12-17-14 0,11-7-3 16,9-14-4-16,4-18-1 15,6-13-1-15,2-19-4 16,3-5-5-16,-8-13-8 15,-3 0-2-15,-5-6-5 16,-5 6 2-16,-6 0 4 16,1 5 6-16,-3 8 3 15,0 10 3-15,-6 14 0 16,4 13 5-16,-6-5 1 16,0 2 0-16,0 13 2 15,8 35 1-15,18 87-22 16,-13-93-19-16,3 6-55 15,0-21-282-15,5-6 59 16</inkml:trace>
          <inkml:trace contextRef="#ctx0" brushRef="#br0" timeOffset="9645.9301">1084 1996 832 0,'-3'-37'299'0,"6"1"49"16,5-1-234-16,10-8-23 16,3 5-43-16,5-4-20 15,3 4-32-15,8 0-47 16,-8 17-10-16,-5 4-293 16,-3 25 52-16</inkml:trace>
          <inkml:trace contextRef="#ctx0" brushRef="#br0" timeOffset="10134.6904">1497 2189 342 0,'6'66'97'0,"2"-6"371"16,-3 6-217-16,-5-13 52 15,2-6-278-15,4-18 9 16,-12-8-11-16,6-10-15 16,6-22 16-16,-6-12 14 15,5-17-25-15,8-7-14 16,3-17 5-16,0 1-3 0,10 2-2 15,-2 9 0 1,5 4 6-16,-8 17-6 0,3 12 1 16,-3 14 7-16,-5 10 14 15,-1 14 16-15,-2 15-6 16,-2 5-1-16,2 12-3 16,-2 4-14-16,2 3-15 15,0-5 5-15,0-6 0 16,-2-7-2-16,2-9 1 15,-2-15-1-15,-4-13-3 16,4-9 4-16,-11 1-1 16,3-3-1-16,-1-10-1 15,17-30 1-15,39-86-7 16,-37 89-1-16,0 3 0 16,-5 8 2-16,-3 7 1 15,3 14 3-15,-6 11 3 16,3 12 2-16,1 11 1 0,-4 5 0 15,6 9 1-15,-6-1-3 16,4 3-26-16,-1-3-28 16,5 3-306-16,-2-8 69 15</inkml:trace>
          <inkml:trace contextRef="#ctx0" brushRef="#br0" timeOffset="10426.498">2486 1996 861 0,'-14'16'259'0,"1"16"65"16,3-3-242-16,10 13-12 15,10-8-27-15,3 3-10 16,3-3-16-16,0 3-5 15,-5-8-5-15,-4 3 1 16,1-3-1-16,-5 0 1 16,-3 0-2-16,-3-6-9 15,-5 1-13-15,-2-3-38 16,5-8-29-16,-1-5-266 16,6-2 51-16</inkml:trace>
        </inkml:traceGroup>
        <inkml:traceGroup>
          <inkml:annotationXML>
            <emma:emma xmlns:emma="http://www.w3.org/2003/04/emma" version="1.0">
              <emma:interpretation id="{E5B3F390-0A9B-4C20-9F38-10E0B24CD970}" emma:medium="tactile" emma:mode="ink">
                <msink:context xmlns:msink="http://schemas.microsoft.com/ink/2010/main" type="inkWord" rotatedBoundingBox="4555,9669 6986,9629 7009,11041 4579,11081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1876.6131">4694 1604 739 0,'0'15'305'15,"-3"9"44"-15,0 13-191 0,3 18-4 16,0 6-43-16,-2 18-13 15,2 0-34-15,0 16-15 16,0-11-22-16,0 19-10 16,0-13-11-16,-3 7-7 15,3-20-11-15,0-6-26 16,0-21-18-16,5-19-42 16,6-31-27-16,5-15-277 15,5-17 67-15</inkml:trace>
          <inkml:trace contextRef="#ctx0" brushRef="#br0" timeOffset="12317.4343">4831 2194 641 0,'37'-42'206'16,"5"5"64"-16,13 0-147 16,-5 11-18-16,16 5 14 15,-11 15-1-15,3 14-17 16,-8 8-4-16,1 18 4 15,-20 6-22-15,-2 12-6 16,-8 1-12-16,-2 13-25 16,-9 0-18-16,-2 2-7 15,0-7-15-15,3 0-7 0,-4-17-68 16,-1-17-291-16,4-11-63 16,9-22-136-16</inkml:trace>
          <inkml:trace contextRef="#ctx0" brushRef="#br0" timeOffset="12095.0296">5078 1672 874 0,'-2'42'293'0,"-3"14"55"0,2 10-241 16,-2 23-15-16,5-7-38 15,0 15-11-15,-3-7-20 16,0 7-8-16,1-15-21 16,2 5-31-16,0-21-24 0,-3-8 509 15,-2-24-818-15,-3-2 428 16</inkml:trace>
          <inkml:trace contextRef="#ctx0" brushRef="#br0" timeOffset="12466.0364">5524 1849 1038 0,'-27'-19'317'0,"17"11"54"0,7 6-282 15,6 2-93-15,-3 0-40 16,3 0-327-16,2 2 65 15</inkml:trace>
          <inkml:trace contextRef="#ctx0" brushRef="#br0" timeOffset="10700.7597">3092 1817 908 0,'10'71'320'0,"-5"27"52"15,9 5-260-15,-4 18-15 16,6-3-47-16,2 9-21 16,-4-11-21-16,-1 5-3 15,0-26-3-15,-3-8-11 16,-2-19-8-16,0-15-26 16,0-21-21-16,5-19-46 15,1-21-263-15,-1-11 63 16</inkml:trace>
          <inkml:trace contextRef="#ctx0" brushRef="#br0" timeOffset="10973.0313">3323 2307 666 0,'16'-52'245'0,"5"-1"46"15,6 11-164-15,-1 7 10 0,3 14-42 16,0 11 2-16,0 12-18 15,0 17-14-15,-5 5-22 16,-6 15 15-16,-7 6-15 16,-6 13 4-16,-5-5 0 15,-13 7-3-15,0-12-9 16,-8 4-3-16,-3-9-12 16,-8-9-12-16,11-11-4 0,0-7-27 15,5-10-26 1,3-14-41-16,8-6-35 0,2-22-312 15,6-1 78-15</inkml:trace>
          <inkml:trace contextRef="#ctx0" brushRef="#br0" timeOffset="11546.4972">3924 2028 758 0,'-2'3'262'0,"-6"4"52"15,-3 4-209-15,9-11 2 16,-1 3-30-16,-2 5 0 16,-3 2-19-16,-16 27 1 15,-42 89-15-15,42-68 0 0,11 0-9 16,5 6 2-16,8-9-19 15,11 0-3-15,5-18-7 16,13-5-7-16,5-14-7 16,13-12 11-16,1-12-2 15,10-12-2-15,-11-19-4 16,3-16-4-16,-5-2-4 0,-13-16 1 16,-9 5-1-16,4 0 4 15,-3 13 4-15,-11-2 1 16,2 13 2-16,-9 2 0 15,-6 14 1-15,-11 0-1 16,6 10 1-16,-13 8 0 16,4 5 1-16,-1 14 4 15,1 7 2-15,-4 9 1 16,10 4 1-16,0 14 2 16,0 2 1-16,-5 11 0 15,8-5 0-15,2 10 0 16,3-10-4-16,8 0-2 15,13-11-3-15,0-5-1 16,6-16-2-16,-1-5-7 16,0-22-12-16,6-17-28 15,2-12-17-15,0-15-41 16,-2-5-16-16,2-8-39 0,-7 5-215 16,-6-3 59-16</inkml:trace>
        </inkml:traceGroup>
        <inkml:traceGroup>
          <inkml:annotationXML>
            <emma:emma xmlns:emma="http://www.w3.org/2003/04/emma" version="1.0">
              <emma:interpretation id="{51E57BDA-4DD7-47BE-87C1-3B188B29A898}" emma:medium="tactile" emma:mode="ink">
                <msink:context xmlns:msink="http://schemas.microsoft.com/ink/2010/main" type="inkWord" rotatedBoundingBox="7761,9547 11527,9485 11547,10722 7782,10784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4334.4497">8393 1930 796 0,'-13'-7'319'0,"-18"22"50"16,2 12-208-16,-6 12-18 0,6 9-43 15,3 15-13-15,10-5-27 16,8 8 0-16,3-11-36 16,8 0-23-16,10-18 7 15,5-16-14-15,14-21-18 16,10-18-1-16,0-16 9 16,3-22-29-16,3 6-2 15,-17-8 0-15,1 14 12 16,-9-1 2-16,-7 13 21 15,-5-2 5-15,-6 13 9 16,-5 8 16-16,-5 15 13 16,0 17 2-16,-1 10 2 0,4 18 1 15,-1 3-9-15,6 13-6 16,5-7-12-16,2 12-3 16,1-18-29-16,7 3-43 15,1-21-37-15,-4-17-307 16,9-15 48-16</inkml:trace>
          <inkml:trace contextRef="#ctx0" brushRef="#br0" timeOffset="14575.802">8567 1883 833 0,'-8'-50'321'0,"14"2"18"16,7 9-223-16,11-11-45 15,5 13-51-15,13 0-39 0,-5 8-30 16,5 0-31-16,-8 13-261 16,8 14 55-16</inkml:trace>
          <inkml:trace contextRef="#ctx0" brushRef="#br0" timeOffset="15008.6437">8986 2017 293 0,'8'58'411'0,"-5"0"-124"0,5 6-166 16,-3-12 181-16,0-2-241 15,6-7-23-15,-3-15-5 16,0-17-7-16,0-14-2 16,2-15-10-16,1-22-3 15,-1-4-4-15,6-9-4 16,0 5-1-16,5-2-2 15,-3 11 1-15,3 10-1 16,-5 10 16-16,0 17 17 16,-3 10 8-16,-2 15 9 15,-3 4 5-15,0 15-13 16,-8 0-15-16,2 8-7 16,1-5-10-16,2 0-3 0,0-14-4 15,3-4-1-15,0-17-1 16,3-7 1-16,2-8-1 15,-13 2 0-15,3-2-2 16,2-6 1-16,3-2-2 16,18-32 1-16,48-73-1 15,-45 76 0-15,-5 7 1 16,5 9 2-16,-6 15 4 16,1 11 5-16,-8 14 18 0,2 7 10 15,-7 13 1-15,-3 5-4 16,0 6-4-1,0 3-18-15,-3-4-20 0,-3 6-41 16,9-13-26-16,5-5 358 16,0-11-712-16,15-10 341 15</inkml:trace>
          <inkml:trace contextRef="#ctx0" brushRef="#br0" timeOffset="15375.4214">10048 1925 795 0,'-18'-26'351'0,"-6"13"25"16,-2 13-192-16,-3 10-43 16,5 6-54-16,6 18-21 15,10 0-26-15,8 6-19 0,13-3-9 16,8 0-2-1,3-6-7-15,2 4 0 0,3-1-2 16,-5 11 1-16,-8 0-1 16,-3 7-1-16,-5-4 0 15,-6 12-3-15,-2-10-5 16,-2 3-14-16,-6-8-10 16,0-3-26-16,0-16-22 15,3-10-39-15,2-8 11 16,3-21-279-16,0 10 80 0</inkml:trace>
          <inkml:trace contextRef="#ctx0" brushRef="#br0" timeOffset="13925.0903">7524 2004 715 0,'0'-5'288'15,"0"15"63"-15,-3 12-186 16,3 12-72-16,0 19 8 16,-2 7-38-16,-1 14-38 15,0-8 7-15,1 5 7 16,-4-13-23-16,6-11-105 15,-2-20 103-15,2-9 1 16,-3-15-1-16,6-22-2 0,2-15 101 16,6-13-108-16,4-11-3 15,7-16-2-15,4 11-1 16,8-3-1-16,-2 10-1 16,7 9 0-16,-2 15 0 15,0 11 0-15,-5 19 1 16,-3 15 3-16,-11 11 3 0,-2 15 6 15,-3 9 1 1,-5 7 1-16,0 0-2 0,-3 8-2 16,3-7-6-16,0-1-16 15,0-7-15-15,8-4-46 16,-6-17-32-16,1-14-296 16,-1-8 57-16</inkml:trace>
          <inkml:trace contextRef="#ctx0" brushRef="#br0" timeOffset="13057.453">6538 2078 713 0,'8'-16'276'16,"-8"-2"60"-16,3-1-185 0,-6 1-12 15,-7 5-21-15,-6 7-13 16,-3 9-17-16,-10 15-6 16,-2 4-15-16,2 20 1 15,-3 5-18-15,3 16-17 16,13-5-5-16,1 14-7 15,4-9-12-15,14-3-4 16,7-17-4-16,3-14-2 16,14-16-3-16,2-19-15 15,0-15-9-15,8-10-17 16,-3-9-6-16,0-5-7 16,-10 6 12-16,-3-6 7 15,-5 6 16-15,-3-1 9 16,-5 8 9-16,2 9 3 15,-4 15 3-15,2 16 6 16,-3 13 1-16,3 21 3 16,0 3 0-16,5 15-2 0,0-2-5 15,3 6 0-15,-3-14-18 16,5 0-33-16,-4-11-26 16,1-12-329-16,1-14 67 15</inkml:trace>
          <inkml:trace contextRef="#ctx0" brushRef="#br0" timeOffset="13230.9888">6768 1738 495 0,'2'-34'100'0,"19"-6"495"16,3 1-374-16,18-3 69 15,0-1-647-15,6 1 70 16</inkml:trace>
        </inkml:traceGroup>
        <inkml:traceGroup>
          <inkml:annotationXML>
            <emma:emma xmlns:emma="http://www.w3.org/2003/04/emma" version="1.0">
              <emma:interpretation id="{51F1435A-77B1-4C85-889C-4D5799FFD24C}" emma:medium="tactile" emma:mode="ink">
                <msink:context xmlns:msink="http://schemas.microsoft.com/ink/2010/main" type="inkWord" rotatedBoundingBox="11870,9372 15090,9319 15111,10580 11891,10633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7957.0358">12623 1909 514 0,'5'0'452'15,"0"3"-217"-15,1 5 22 16,-1 18-125-16,3 22-116 15,2 81 70-15,-12-74 72 16,2-7-97-16,0-1-14 16,2-13-20-16,4-7-4 0,-1-14-10 15,3-8-8-15,2-15 3 16,-10 4-2-16,3-2-2 16,0-7-2-16,15-43-1 15,43-82-3-15,-35 82 1 16,11 5 0-16,-11 14 0 15,6 10-1-15,-14 16 0 16,3 15 5-16,-7 19 3 16,-4 11 8-16,-7 5 1 15,5 18 2-15,-8-2-3 0,0 5-4 16,8-6-7-16,0 9-25 16,-1-13-23-16,7-4-55 15,-1-12-35-15,-3-16-289 16,3-11 52-16</inkml:trace>
          <inkml:trace contextRef="#ctx0" brushRef="#br0" timeOffset="16112.8078">10444 1662 606 0,'5'13'501'16,"-10"32"-249"-16,-3 18 26 15,2 8-142-15,4 24-140 16,-3-6 98-16,2 17 90 16,3-11-129-16,0 5-11 15,10-18-13-15,9-14-17 16,5-26-11-16,10-18-2 16,3-29-5-16,2-22-11 15,-2-17-7-15,3-14-5 0,-11-3-2 16,-6-10 3-16,-4 10 11 15,-6 3 6-15,-5 13 6 16,-3 3 2-16,-2 13 3 16,-3 11 1-16,5 13 3 15,-5 7 9-15,-3-2 4 16,1 3 5-16,-1 5 1 16,1 29 1-16,-1 94-5 15,6-67-6-15,7-6-8 16,1-3 1-16,4-10-5 0,7-8-4 15,1-19 1-15,4-7 2 16,4-9-2-16,11-10-22 16,1-5-9-16,1-13-9 15,-7-6-6-15,3-13-6 16,-14-2 20-16,-5-11 11 16,-5 11 7-16,-5-9 7 15,-11 17 7-15,0-6 6 16,-3 16 5-16,-5 5 13 15,0 19 11-15,-5 10 7 16,0 19 4-16,-3 15 0 16,3 9-8-16,2 18-7 15,6-3-7-15,5 11-9 16,3-14-5-16,7-2-4 16,3-15-4-16,8-17-6 0,0-16-7 15,8-20-23-15,0-9-11 16,6-20-12-16,-4-3-12 15,1-8-8-15,-6 5 17 16,3-10 4-16,-10 7 10 16,-1 3 16-16,-5 8 15 15,1 14 6-15,-9 10 10 16,3 20 13-16,-3 12 4 16,-2 20 5-16,-1 9 0 15,1 12-4-15,-1-2-10 16,9 11-2-16,5-14-29 0,8-7-51 15,-1-14-52-15,4-16-253 16,-6-15 13-16</inkml:trace>
          <inkml:trace contextRef="#ctx0" brushRef="#br0" timeOffset="16383.3265">11595 1912 259 0,'-16'-21'578'16,"-2"13"-223"-16,2 3-150 16,13 7 153-16,11 1-341 15,-8-3-33-15,3 0-32 16,5 0-313-16,10 0 81 16</inkml:trace>
          <inkml:trace contextRef="#ctx0" brushRef="#br0" timeOffset="16668.0952">11872 1936 719 0,'2'2'277'0,"-2"4"42"16,0 4-192-16,-2 35-9 15,-17 89-29-15,9-63-18 16,10 1-25-16,2 4-8 15,4-13-14-15,10-7-18 16,-1-25 1-16,-1-10 1 16,4-21-2-16,0-8 0 15,-2-15 5-15,-5-17 5 16,-1-2-1-16,-2-19 1 16,-5 3 2-16,0-5 4 15,2 3 2-15,-3-17 5 16,-2 11 1-16,6-15-4 15,-1-1-7-15,6-8-8 16,-1 14-12-16,1-16-19 16,-1 18-12-16,1-3-22 15,-9 14-13-15,1 13-33 0,-6 26-20 16,-7 14-268-16,-1 23 66 16</inkml:trace>
          <inkml:trace contextRef="#ctx0" brushRef="#br0" timeOffset="17026.4695">11874 1751 655 0,'24'-5'251'0,"0"0"30"0,13-6-155 15,-6 9-44-15,9-1-12 16,-8 11-17-16,2 13 4 15,-10 5-9-15,-6 19 11 16,-5 10 1-16,-5 17 2 16,-3-1 0-16,1 13-7 15,-1-8-14-15,8 6-5 16,0-21-12-16,14-9-15 16,-4-23 2-16,12-15 0 15,-6-17-3-15,10-18-1 16,-5-11 1-16,3-15 2 15,-10-1-2-15,-1-4 2 16,-8 4-4-16,-2-2-17 16,-3 8-21-16,-2-5-46 15,-3 10-35-15,-6 2-310 0,-4 6 63 16</inkml:trace>
          <inkml:trace contextRef="#ctx0" brushRef="#br0" timeOffset="18430.9801">12654 1583 828 0,'-26'-27'374'0,"5"1"14"16,-3 5-192-16,16 10-45 16,8 3-100-16,14 0-66 15,-14 8 5-15,5-2 5 16,0 2-132-16,6 0-255 16,15 5 133-16</inkml:trace>
          <inkml:trace contextRef="#ctx0" brushRef="#br0" timeOffset="19024.5956">13131 1780 860 0,'8'3'299'15,"-2"5"50"-15,7 15-242 16,8 33-13-16,21 78-35 0,-26-73-13 16,0-8-17-16,5-1-6 15,0-10-5-15,8-15-7 16,0-14-6-16,10-18 0 16,-2-14-1-16,8-12-1 15,-8-6-3-15,-3-8 1 16,-13 3 0-16,3-3-1 15,-11 11 0-15,0-1 15 16,-7 14 5-16,-1 11 11 16,0 18 6-16,-2 18 6 15,-3 14-12-15,-3 23-8 16,0 11-28-16,1 15-59 16,-1-12-2-16,1 12-363 15,4-12 72-15</inkml:trace>
        </inkml:traceGroup>
      </inkml:traceGroup>
    </inkml:traceGroup>
    <inkml:traceGroup>
      <inkml:annotationXML>
        <emma:emma xmlns:emma="http://www.w3.org/2003/04/emma" version="1.0">
          <emma:interpretation id="{C3245ABE-618B-4F86-9538-EB182BA72C1E}" emma:medium="tactile" emma:mode="ink">
            <msink:context xmlns:msink="http://schemas.microsoft.com/ink/2010/main" type="paragraph" rotatedBoundingBox="4302,11524 5152,13315 3987,13869 3136,120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63A474A-3116-40F0-9072-BB0C13968F36}" emma:medium="tactile" emma:mode="ink">
              <msink:context xmlns:msink="http://schemas.microsoft.com/ink/2010/main" type="line" rotatedBoundingBox="4302,11524 5152,13315 3987,13869 3136,12077"/>
            </emma:interpretation>
          </emma:emma>
        </inkml:annotationXML>
        <inkml:traceGroup>
          <inkml:annotationXML>
            <emma:emma xmlns:emma="http://www.w3.org/2003/04/emma" version="1.0">
              <emma:interpretation id="{66312F0E-E2D6-4DB8-804D-70C678065AE3}" emma:medium="tactile" emma:mode="ink">
                <msink:context xmlns:msink="http://schemas.microsoft.com/ink/2010/main" type="inkWord" rotatedBoundingBox="4302,11524 5152,13315 3987,13869 3136,12077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0522.6167">2799 4186 463 0,'-16'69'517'16,"8"23"-137"-16,8 3-273 15,16 2 282-15,8-15-337 16,13-8-20-16,5-32-19 16,11-16-2-16,-3-21-5 15,2-15 0-15,-7-14-2 16,-3-18 3-16,-10-8 1 16,-8-13 14-16,-14 2 7 0,-4-7 11 15,-9 12 1-15,-16 1 0 16,-2 5-15-16,-8 0-6 15,3 10-12-15,-13 3-7 16,4 11-15-16,-7 10-40 16,3 14-28-16,-6 12-64 15,8 11-296-15,0 13 63 16</inkml:trace>
          <inkml:trace contextRef="#ctx0" brushRef="#br0" timeOffset="20173.8242">2140 4284 799 0,'42'-50'292'0,"-7"-8"43"15,7-11-197-15,-5 3-51 16,0-8-1-16,-8 14-27 16,-6-6-1-16,-7 13-5 15,-5 3 0-15,-3 21-11 16,-6 3 8-16,1 23-1 16,-6 16 7-16,-2 19 11 0,-3 18-6 15,3 21-12-15,-3 13-6 16,5 9-18-16,9 15-17 15,-1-3-3-15,5 14-3 16,4-6-2-16,-7 0-13 16,1-18-14-16,0 0-37 15,-2-21-25-15,-1-14-25 16,0-17-44-16,3-14-298 16,0-16 97-16</inkml:trace>
          <inkml:trace contextRef="#ctx0" brushRef="#br0" timeOffset="20893.2031">2264 5290 415 0,'3'5'476'16,"15"3"-116"-16,14-13-237 15,18-3 261-15,11-8-298 16,33-13-1-16,9 0-6 16,26-5-27-16,-2 0-12 15,18 0-11-15,-24 7-21 16,3 6-25-16,-27 8 10 16,-4 3-29-16,-38 10-18 0,-13 2-52 15,-24 9-50-15,-7 2-48 16,-11 11-183-16,-8-1 16 15</inkml:trace>
          <inkml:trace contextRef="#ctx0" brushRef="#br0" timeOffset="21094.6643">2491 5435 930 0,'0'5'340'0,"13"-5"62"16,24-10-248-16,37-3-7 0,10-6-38 15,32-2-39-15,0 3-24 16,13-3-17-16,-21 5-20 16,0 3-7-16,-24 7-5 15,-2 6-56-15,-24 6-28 16,-11 2-361-16,-20 5 57 15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36.602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135 132 474 0,'-2'-16'211'15,"-3"4"26"-15,-9 5-116 16,-4 5-25-16,-3-3-29 0,0 3-15 15,3-3-27-15,2-1-8 16,9-6-11-16,2-4-1 16,0 2-3-16,5-2-3 15,0 4-6-15,0 5-31 16,3 12 69-16,-6-3-295 16,1 3 93-16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10-04T11:26:00.80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0,'0'0'16,"0"7"-1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10-04T11:33:06.50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36.874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97 337 384 0,'-5'-11'195'0,"-9"-17"16"0,-4 3-81 16,2-7-47-16,-3-3-22 16,5-7-14-16,5 6-28 15,7-4-7-15,4 13-12 16,5-1-4-16,0 10-35 16,5 4-191-16,-5 5 51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37.100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67-6 722 0,'-25'25'179'0,"-1"-4"66"16,15-12-225-16,4-13-32 16,4-12-218-16,8-12 41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35:36.13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150F678-5968-4452-A44C-3356A4E85B81}" emma:medium="tactile" emma:mode="ink">
          <msink:context xmlns:msink="http://schemas.microsoft.com/ink/2010/main" type="writingRegion" rotatedBoundingBox="3655,9577 2933,12903 1314,12551 2036,9226">
            <msink:destinationLink direction="with" ref="{423E6505-6D3D-4392-A452-53AB15A58B7D}"/>
          </msink:context>
        </emma:interpretation>
      </emma:emma>
    </inkml:annotationXML>
    <inkml:traceGroup>
      <inkml:annotationXML>
        <emma:emma xmlns:emma="http://www.w3.org/2003/04/emma" version="1.0">
          <emma:interpretation id="{DCF2D371-9D23-4045-A9B9-367A3363AAD2}" emma:medium="tactile" emma:mode="ink">
            <msink:context xmlns:msink="http://schemas.microsoft.com/ink/2010/main" type="paragraph" rotatedBoundingBox="3655,9577 2933,12903 1314,12551 2036,92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17AC0E-ABDD-4F03-B8F5-8696086167E7}" emma:medium="tactile" emma:mode="ink">
              <msink:context xmlns:msink="http://schemas.microsoft.com/ink/2010/main" type="line" rotatedBoundingBox="3655,9577 2933,12903 1314,12551 2036,9226"/>
            </emma:interpretation>
          </emma:emma>
        </inkml:annotationXML>
        <inkml:traceGroup>
          <inkml:annotationXML>
            <emma:emma xmlns:emma="http://www.w3.org/2003/04/emma" version="1.0">
              <emma:interpretation id="{1BE6A761-44C1-4913-9E5D-491231DEAC61}" emma:medium="tactile" emma:mode="ink">
                <msink:context xmlns:msink="http://schemas.microsoft.com/ink/2010/main" type="inkWord" rotatedBoundingBox="3655,9577 2933,12903 1314,12551 2036,9226">
                  <msink:destinationLink direction="to" ref="{C1491A31-7C97-4E9C-BA6D-00902A25C3EE}"/>
                  <msink:destinationLink direction="with" ref="{9D841FE7-FA1B-4BDE-9AB6-74000ACDF8D2}"/>
                  <msink:destinationLink direction="with" ref="{781176D9-0CC8-41DD-A1FA-ABE490F20B5A}"/>
                  <msink:destinationLink direction="with" ref="{82E1A835-ED4B-4BEE-8BBD-A5E70801DBB5}"/>
                </msink:context>
              </emma:interpretation>
            </emma:emma>
          </inkml:annotationXML>
          <inkml:trace contextRef="#ctx0" brushRef="#br0">828 3099 141 0,'0'-2'151'0,"0"0"-20"15,0-1 8-15,0 1-65 16,0 0-1-16,0-1-20 16,0 1 0-16,0 2-3 15,0 0-5-15,0 0-9 16,0 0-5-16,0 0-9 0,-2 0-10 15,0 0 3-15,-1 0-2 16,1 0-1-16,2 0-2 16,0 0 0-16,0 2 2 15,0 1 2-15,0-1 6 16,0 0 5-16,0 1-2 16,0-1-4-16,0 0-1 15,-2 1-7-15,2-3-8 16,0 2 3-16,0-2-2 15,0 0-2-15,0 0 1 16,0 0 0-16,0 0 1 16,0 0 1-16,0 2 1 15,0 0 1-15,0 1 0 16,0-1-3-16,0 0 0 16,0 1-2-16,0 1 1 15,0 1 0-15,2 0 0 16,0-1 8-16,1 3 10 15,-1 2 2-15,5 24 4 0,23 75 5 16,-21-50-5-16,7 8-7 16,3 22 4-16,-3 2-4 15,7 21-3-15,-5-10 1 16,-2 7-3-16,-6-15-5 16,1-1-1-16,-6-23-2 15,4 3-1-15,0-19-1 0,3-5-2 16,-3-16 0-16,2-2-1 15,1-11-1-15,-1-1 1 16,1-9-1-16,-5 1 0 16,0-6 0-16,-7-4 1 15,0 0 0-15,0 0 0 16,0 0 0-16,0 0-1 16,0 0 1-16,-2 0-1 15,-1 0 1-15,1 0-1 16,0 0 0-16,-1 3 0 15,1-3-1-15,0 2 0 16,-1 2-1-16,1 1 1 16,-3 2 0-16,-6 28 1 15,-37 80 0-15,11-39-1 16,-5 5 0-16,-13 20-5 16,2 5-4-16,-3 21-12 15,8-16-7-15,0 11-24 16,13-25 482-16,10 0-742 0,8-40 395 15</inkml:trace>
          <inkml:trace contextRef="#ctx0" brushRef="#br0" timeOffset="-3059.5417">757 2991 496 0,'2'5'192'0,"-2"1"25"16,0 6-126-16,-2-12 0 15,-1 2-21-15,1 3-4 16,-3 2-12-16,-1 14-8 16,-6 6-14-16,-43 84-8 15,29-72-11-15,-11 9-2 16,3 3-5-16,-12 16-3 15,4-14-1-15,-6 9 0 16,2-9-1-16,-5 3 0 16,3-12 0-16,-6-1 0 15,8-8 0-15,-4-3 0 16,10-9 3-16,4 0 4 0,12-7 2 16,11-4 1-16,6 0 0 15,9-1 1-15,3 1-1 16,8 4 5-16,6 7 3 15,6 11 4-15,1 6-1 16,8 17 1-16,-4 1-5 16,5 20 0-16,-8-4-4 15,6 25-2-15,-10-7-2 16,4 12-1-16,-6-12-3 0,5 10-1 16,-6-28 1-16,1-3-2 15,-2-16-1-15,1-8 0 16,-1-17-1-16,-1-7-2 15,-4-10 1-15,2-6 0 16,-7-4 1-16,1-3-1 16,-10-3 1-16,0 1 0 15,0 0-1-15,0-1 0 16,2 1 1-16,0-2-2 16,1-1 0-16,1 0 1 15,1 1-1-15,2-1-1 16,0 0 1-16,9 3-1 15,2 0 1-15,5 2 0 16,65 30 0-16,-70 0 1 16,-2 2-1-16,3 14 1 15,-8 3 0-15,-4 8 0 16,-7 3 0-16,-2 9 0 0,-3-6 0 16,-4-1 1-16,2-9-1 15,-4-7 0-15,-1-16 1 16,1-5-1-16,1-8-1 15,-1-4 1-15,2-1 0 16,-1-3-1-16,6 3 0 16,-1-1 0-16,3-2-1 15,2-9-1-15,0 0 0 16,0 0 0-16,0-2 0 0,0-3 1 16,0-4 1-16,5-18 1 15,13-86 0-15,-18 62-1 16,2 5 1-16,-2 7 0 15,3 6 1-15,-8 8-1 16,-2 9-9-16,-2 9-29 16,0 2-27-16,-7 5-33 15,-1 7 69-15,1-5-309 16,-2-2 126-16</inkml:trace>
          <inkml:trace contextRef="#ctx0" brushRef="#br0" timeOffset="-2654.0343">471 5292 558 0,'-9'-12'215'0,"2"3"30"16,-3 0-136-16,1 2-32 0,0 3-12 15,0 4-18-15,-1 4 0 16,-6 12-8-16,0 47 0 16,-74 66-2-16,70-56-14 15,-1-6-6-15,2 9 1 16,5-9-5-16,-2 7 4 15,7-16 2-15,9 2-2 16,0-14-5-16,9-7-1 16,7-16-6-16,10-5-2 15,-5-6-1-15,11-10 0 16,-2-4 0-16,7-3-5 16,-7-2-12-16,7-9 506 15,-12-2-819-15,5-3 430 16</inkml:trace>
          <inkml:trace contextRef="#ctx0" brushRef="#br0" timeOffset="-1412.709">1513 2866 459 0,'-12'56'190'0,"5"77"30"16,14-75-121-16,7 7-3 15,5-12-28-15,-1 0-10 16,3-12-17-16,4 1-3 15,1-10-11-15,4 5-1 16,-3-3-3-16,3 6-6 16,-7-6-4-16,-7 3 3 15,-9-5-3-15,-2 1 3 16,-5-8 1-16,-9 0 3 16,-5-1 2-16,-7-1 3 15,-9-3-3-15,-2 1-1 16,-3-7-2-16,-4-3-6 15,7-6-3-15,-3-14-1 16,5-10-3-16,3-8-2 0,4-8-2 16,-1-16-1-16,8 1-1 15,0-8 1-15,5 10-1 16,4-1 1-16,4 12-7 16,6 7 97-16,-1 12-414 15,12-5 164-15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37.316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8 6 688 0,'9'-7'185'0,"-11"7"68"15,-5 5-193 1,5-5-28-16,0 2-16 0,2 0-45 16,-3 3-224-16,1 2 46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37.812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79 0 707 0,'-23'27'180'0,"-2"6"55"16,6-8-180-16,8-2-10 15,9-4-21-15,4-8-5 16,7-9-8-16,5-8-39 15,4-13-36-15,1-13-190 16,-1-10 44-16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38.097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27 50 461 0,'-3'-7'295'0,"-1"7"-86"15,-6 10-108-15,8-8-47 16,0 2-47-16,-1 6-48 0,3 24 58 16,5 63-3-16,2-76 1 15,0-10 1-15,2-18 6 16,0-4 1-16,3-12 6 15,-5 0-2-15,-3-7 0 16,1 4-10-16,-7 3-2 16,2 7-8-16,-5-2-12 15,1 6-13-15,-1-2-16 16,-2 1-231-16,-2-10 62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38.314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75 6 476 0,'-7'-7'213'0,"-9"9"19"0,-1 3-107 16,1 6-56-16,7 1-14 15,2 11-20-15,5-7-28 16,2 2-21-16,7-6-23 16,0-5-212-16,-5-7 51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38.492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-3 111 617 0,'2'-5'152'0,"3"3"54"16,2-3-182-16,11-2-5 15,24-7-17-15,80-34-205 16,-71 18 57-16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39.259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70 136 852 0,'-26'28'184'0,"3"-10"85"15,7-18-251-15,7-16-20 16,9-9-19-16,7-17-81 15,2-2-166-15,7-11 9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38:14.81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B2861E0-6A6B-4C23-BF2A-339C5035BD14}" emma:medium="tactile" emma:mode="ink">
          <msink:context xmlns:msink="http://schemas.microsoft.com/ink/2010/main" type="writingRegion" rotatedBoundingBox="14105,14206 16404,12925 17035,14056 14735,15338"/>
        </emma:interpretation>
      </emma:emma>
    </inkml:annotationXML>
    <inkml:traceGroup>
      <inkml:annotationXML>
        <emma:emma xmlns:emma="http://www.w3.org/2003/04/emma" version="1.0">
          <emma:interpretation id="{3BBF48BB-FF36-48B9-BD19-84E3D9389974}" emma:medium="tactile" emma:mode="ink">
            <msink:context xmlns:msink="http://schemas.microsoft.com/ink/2010/main" type="paragraph" rotatedBoundingBox="14105,14206 16404,12925 17035,14056 14735,153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9DE4BA-2FCE-41B2-BC05-0AB9993BF59F}" emma:medium="tactile" emma:mode="ink">
              <msink:context xmlns:msink="http://schemas.microsoft.com/ink/2010/main" type="line" rotatedBoundingBox="14105,14206 16404,12925 17035,14056 14735,15338"/>
            </emma:interpretation>
          </emma:emma>
        </inkml:annotationXML>
        <inkml:traceGroup>
          <inkml:annotationXML>
            <emma:emma xmlns:emma="http://www.w3.org/2003/04/emma" version="1.0">
              <emma:interpretation id="{2665099B-0E57-4D66-A098-7D1E0CDB206C}" emma:medium="tactile" emma:mode="ink">
                <msink:context xmlns:msink="http://schemas.microsoft.com/ink/2010/main" type="inkWord" rotatedBoundingBox="14105,14206 16404,12925 17035,14056 14735,153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6433-1190 842 0,'-20'-12'262'0,"3"31"55"0,15 20-234 16,7 23-12-16,6 10-28 15,19 6-3-15,5-23-9 16,22-13 5-16,8-35-4 16,9-37 6-16,-5-23 1 0,-4-30 1 15,-19-7-2-15,-9-9 1 16,-19 13-9-16,-11 3-3 16,-12 21-4-16,-15 7-10 15,-15 23-12-15,-23 15-17 16,-4 15-9-16,-19 25-9 15,5 16-24-15,-4 26-23 16,17 9 0-16,-1 16-7 16,27-10-234-16,2 8-30 15,17-10-52-15</inkml:trace>
          <inkml:trace contextRef="#ctx0" brushRef="#br0" timeOffset="428.3003">6609-639 414 0,'0'-12'360'0,"-10"3"-63"16,-3 5-3-16,1 4-205 16,-2 11-18-16,3 8-22 15,-3 6-22-15,0 5-16 16,5 7-4-16,4-3-5 15,5-1-1-15,5-8-4 16,2-4-13-16,4-12-8 0,8-14-25 16,4-4-13-16,2-14-10 15,0-2-32-15,-2-17-4 16,-2 1 24-16,-5-15 15 16,-4 3 16-16,4-16 49 15,-2 7 20-15,0-7 29 16,2 13 15-16,5 3 30 15,-3 21 23-15,5 7-4 16,0 16-23-16,5 13-10 16,4 12-28-16,5 17-28 15,0 8-3-15,0 14-5 16,-3 3-8-16,-1 4-12 16,-13-9-14-16,-1 0-34 15,-8-11 540-15,-4-5-819 16,0-7 430-16</inkml:trace>
          <inkml:trace contextRef="#ctx0" brushRef="#br0" timeOffset="-672.8986">5774-591 683 0,'-9'-16'260'16,"-1"12"27"-16,-3 24-178 16,8 27-23-16,5 12-26 15,9 18 1-15,3-1-12 16,11-5-5-16,4-20-14 0,8-21 4 16,-3-26-7-16,5-22 5 15,-4-19 2-15,-10-18 0 16,-5 2-4-16,-6-10 1 15,-8 13-8-15,-8-3-3 16,-1 16-4-16,-11 2-8 16,0 14-5-16,-17 8-25 15,6 8-14-15,-8 12-26 16,7 2-27-16,-4 10-25 16,14-1 1-16,-1 3-244 15,10-5 78-15</inkml:trace>
          <inkml:trace contextRef="#ctx0" brushRef="#br0" timeOffset="-334.9944">5788-524 609 0,'7'0'262'0,"0"5"25"16,-3 6-158-16,15 56-14 0,-3 81-42 16,-25-44-11-16,-1-3-25 15,-1 14-8-15,4-18-16 16,2 0-5-16,5-26-4 15,5-11-8-15,6-25-8 16,6-19-12-16,-1-20-14 16,2-24-1-16,5-14 2 15,0-27 4-15,-4-7 12 0,-1-21 12 16,-2 12 3-16,-4-19 2 16,-5 19 3-16,7 2 12 15,-3 23 7-15,5 9 7 16,5 28 15-16,14 16 10 15,-1 16-7-15,15 17-4 16,1 11-6-16,13 9-16 16,-6 0-10-16,10 7-10 15,-5-7-6-15,3-4-19 16,-10-10-16-16,-4-11-14 16,-16-19 313-16,-8-21-583 15,-8-6 303-15</inkml:trace>
          <inkml:trace contextRef="#ctx0" brushRef="#br0" timeOffset="-986.3497">5161-164 311 0,'9'-9'403'0,"12"18"-102"16,-1 14-176-16,19 21 202 15,5 2-252-15,14 18-14 16,-7-1-27-16,11 8-11 16,-11-11-15-16,2 5-2 15,-12-15-2-15,5 1-23 16,-11-19-22-16,-7-11-23 15,-10-16-272-15,-2-19 60 16</inkml:trace>
          <inkml:trace contextRef="#ctx0" brushRef="#br0" timeOffset="-1600.2274">5089-623 515 0,'-7'0'203'0,"-2"0"19"15,0 0-141-15,-3 2-8 16,-6 3-27-16,-3 4-4 15,-64 65-6-15,71-28 7 16,7 5-3-16,9 11-4 16,7-4 7-16,8-1 3 15,6-10-8-15,9-11 6 16,3-17 2-16,6-19-1 16,-4-16-4-16,4-23 6 0,-11-12-9 15,-4-16 3 1,-10 7-12-16,-5-5-1 0,-11 17-8 15,-6 2-3-15,-4 11-7 16,-6 5-7-16,-2 14-13 16,-10 5-21-16,5 6-14 15,-2 7-38-15,-1 5-17 16,1 0-212-16,6 2-31 16,6 5-65-16</inkml:trace>
          <inkml:trace contextRef="#ctx0" brushRef="#br0" timeOffset="-1219.725">5004-261 225 0,'-16'120'404'0,"16"-49"-139"16,-3 12-134-16,6 17 138 0,-3-8-241 15,0 12-12-15,2-19-11 16,5-4-4-16,0-24-7 16,2-15-27-16,0-28-26 15,3-24-211-15,-5-22 38 16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35:58.75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2BE68F5-B8E4-4778-9D80-6CCA39FC6179}" emma:medium="tactile" emma:mode="ink">
          <msink:context xmlns:msink="http://schemas.microsoft.com/ink/2010/main" type="writingRegion" rotatedBoundingBox="3726,15552 10805,15552 10805,17380 3726,17380"/>
        </emma:interpretation>
      </emma:emma>
    </inkml:annotationXML>
    <inkml:traceGroup>
      <inkml:annotationXML>
        <emma:emma xmlns:emma="http://www.w3.org/2003/04/emma" version="1.0">
          <emma:interpretation id="{939D4FFE-7AAF-4245-BDA0-96D196162F88}" emma:medium="tactile" emma:mode="ink">
            <msink:context xmlns:msink="http://schemas.microsoft.com/ink/2010/main" type="paragraph" rotatedBoundingBox="3726,15552 10805,15552 10805,17380 3726,173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6CB8B9-A536-4B97-9FC0-D4DE793B98DA}" emma:medium="tactile" emma:mode="ink">
              <msink:context xmlns:msink="http://schemas.microsoft.com/ink/2010/main" type="line" rotatedBoundingBox="3726,15552 10805,15552 10805,17380 3726,17380"/>
            </emma:interpretation>
          </emma:emma>
        </inkml:annotationXML>
        <inkml:traceGroup>
          <inkml:annotationXML>
            <emma:emma xmlns:emma="http://www.w3.org/2003/04/emma" version="1.0">
              <emma:interpretation id="{A4DC2216-34D5-41BF-AFDB-B54CC08DBD69}" emma:medium="tactile" emma:mode="ink">
                <msink:context xmlns:msink="http://schemas.microsoft.com/ink/2010/main" type="inkWord" rotatedBoundingBox="3726,15552 5504,15552 5504,17217 3726,17217"/>
              </emma:interpretation>
            </emma:emma>
          </inkml:annotationXML>
          <inkml:trace contextRef="#ctx0" brushRef="#br0">-4226 1843 349 0,'-5'0'164'0,"1"0"26"16,-3 0-92-16,0 0-26 16,0 0-10-16,0 2-25 15,-2 1-20-15,0 1 5 16,-1 1-5-16,1 2-8 0,0 0 0 16,0 2-6-16,-5 9-21 15,-32 68-15-15,48-73-12 16,0-8-166-16,3-3 39 15</inkml:trace>
          <inkml:trace contextRef="#ctx0" brushRef="#br0" timeOffset="215.7367">-4362 1873 532 0,'-5'-5'165'0,"1"3"48"16,-3 0-150-16,0 2-15 0,0 2-20 15,0 0-2 1,0 1-25-16,0 1-34 0,3 1-129 16,-1-3-55-16,0 0-55 15</inkml:trace>
          <inkml:trace contextRef="#ctx0" brushRef="#br0" timeOffset="-703.7684">-5778 1149 233 0,'2'0'144'0,"1"0"2"0,-3 0-29 16,0 0-25-16,0 0-1 16,0 2-22-16,0 1-6 15,-3-1-16-15,3 0-1 16,0 0-13-16,0 1 2 16,0-1-3-16,0 0 1 15,0 3-5-15,-2 0 3 16,0-1-5-16,2 3 0 15,0 0-5-15,0 0-1 16,0 2-5-16,2 7-1 16,0-4-3-16,5 2 0 15,0 2-1-15,0-2 2 16,35 69 0-16,-38-63 2 16,3-1-1-16,-2-8 0 0,4 6-3 15,-4 1 0-15,2-4-2 16,-5 2 0-16,5-2-1 15,0 2 1-15,0-2 0 16,2 4-1-16,0-2 0 16,3 3-1-16,-3-5 1 15,-2-5-3-15,-3 0-1 16,1 3 0-16,-5-12-1 0,0 0-2 16,0 2 1-16,0 0 0 15,0 0 0-15,0 3 0 16,2 0-1-16,1-1 1 15,-1 1 0-15,0 2-1 16,1 0 1-16,-1 0-1 16,0 0 1-16,0 0-1 15,1-1 1-15,-1 1-1 16,3 0 1-16,-1 2 0 16,1 1 0-16,-1 1 0 15,1-2-1-15,0 3 1 16,-1-3 0-16,1 0-1 15,0 1 1-15,-1-1-1 16,1 0 1-16,-3 0-1 16,3 1 0-16,-3-4 1 15,0 1 0-15,1 0-1 0,-1 0 1 16,0 0-1-16,1 0 1 16,-1 2 0-16,0 1-1 15,0-1 0-15,1 0 1 16,-1 2-1-16,0 1-1 15,1-3 2-15,-1 3-1 16,0-1 0-16,1 1 0 16,-1-1 0-16,0 1 0 15,0 2 0-15,1-3 1 16,-1 3-1-16,0-2 0 0,1-3 0 16,-1 2 1-16,0 3-1 15,1-5 0-15,-1 3 0 16,0-3 0-16,1 0 0 15,-3 1 0-15,2-1 0 16,0 0 0-16,-2 0 1 16,2 1 0-16,1-1-1 15,-1 0 0-15,0 5 0 16,1-3 0-16,-1-1 0 16,-2-1 0-16,0 0 0 15,2-2 0-15,-2 0 0 16,3 2 0-16,-1 0 0 15,0-2 1-15,-2 0-1 16,3 0 0-16,-1 0 0 16,-2 0 0-16,0 0 0 0,0 0 0 15,2 0 0 1,-2 0 0-16,2-1 0 16,-2 1 0-16,0 0 0 15,0 0 0-15,3 0 0 0,-3 0 1 16,2 0-1-16,-2 0 0 15,2 0 0-15,1-3 0 16,-3 3-1-16,2 0 1 16,0 0 0-16,1 0 0 15,-1 0 0-15,0 0 1 16,1 0-1-16,-1 0 0 0,0 0 0 16,0 0 0-16,1-1 0 15,-1 1 0-15,0 0 0 16,1 0 0-16,-1 0 0 15,0 0 0-15,1 0 0 16,-1 0 0-16,0 0 0 16,0 0 0-16,1 0 0 15,-1 0 0-15,3-1 0 16,-1 1 0-16,1 0 0 16,0 0 0-16,-1 0 0 15,1 0 0-15,-1 0 0 16,1 0 1-16,0 0-1 15,-1 0 0-15,1 0 0 16,-1 0 0-16,1-3 0 16,0 1 0-16,-1-1 0 15,1 1 0-15,-1 0-1 0,1-1 1 16,0 1 0-16,-3-1 0 16,0-1 0-16,1-1 0 15,-1 0 0-15,0 1 0 16,1-1 0-16,-1 0 0 15,0 1 0-15,0-1 0 16,1-2 0-16,-1 0 0 16,0 0 0-16,1 0 0 0,-1 0-1 15,0 0 2-15,1 0-1 16,-1 0 0-16,0 0 0 16,1 0 1-16,1 0-2 15,-2 0 1-15,1 0 0 16,1 0 0-16,-1 0 0 15,-1 0 0-15,0 0-1 16,1 0 1-16,-1 0 1 16,0 0-1-16,0 0 0 15,1 0 0-15,-1 0 0 16,0 0 0-16,1 0 0 16,-1 0 0-16,3 0 0 15,-1 0 0-15,1 0 0 16,-1 0 1-16,1-2-1 15,-3-1 0-15,1 1 1 16,-1 0-1-16,0-1 0 0,1 1 0 16,-1 0 0-16,3-1 0 15,-1 1 0-15,-2 0 1 16,1 0-1-16,-1-1 1 16,0 1-1-16,1 0 1 15,-1-3 0-15,0 0 0 16,1 1 0-16,-1-1 0 15,0 1-1-15,1-1 1 16,-1 0-1-16,0 1 1 16,0-1-1-16,1 1 1 15,-1-1 0-15,0 0-1 0,1 1 1 16,-1-1 0-16,0 0 0 16,1 1 1-16,-1-1-1 15,0 1 1-15,0-1 1 16,1-2-1-16,-1 2 1 15,0 1 0-15,1-1-1 16,-1 1 1-16,0-1-1 16,1 0 0-16,-1 1-1 15,0-1 1-15,1 1-1 16,-1-1 0-16,0 0 1 16,3 1-1-16,-1-1 1 15,-1 1-7-15,1 1 7 16,-1-1 5-16,1-1-7 15,1 0 1-15,-1 1 6 16,1 1-7-16,0 1-6 0,-1-2 7 16,1 1-1-16,-1 1 1 15,1 0-1-15,0-1 0 16,-1 1 0-16,1 0-6 16,0-1 7-16,-1 1-1 15,1 0 0-15,-1-1 1 16,1 1 6-16,0 0-6 15,2 2 0-15,-3-2-1 16,3-1 1-16,0 1-1 0,0 0 0 16,0-1 0-1,0 1 0-15,0 0 0 0,0-1 0 16,-1 1 0-16,1 0 1 16,0 0-1-16,0-1 0 15,0 1 1-15,0 0-1 16,0-1 0-16,0 1 1 15,-3 2-1-15,1 0 0 16,0-2 0-16,-1-1 0 16,1 1 1-16,0 0-1 15,-1-1-1-15,1 1 1 16,-1 0 1-16,3 0-1 16,0-1 1-16,-2 1-1 15,-1 0 1-15,1-1 0 16,0 1-1-16,-1 2 0 0,1-2 0 15,0 2 0-15,-1-3 0 16,1 1 0-16,-1 0 0 16,-1 2 0-16,-1-3 1 15,0 3-1-15,3 0 0 16,-1 0 1-16,1 0-1 16,0 3 0-16,-1-3 1 15,1 0-1-15,0 0 0 16,-1 0 1-16,1 0-1 15,-1 0 1-15,1 0-1 16,0 0 0-16,-1 0 0 0,1 0-1 16,-1 0 1-16,1 2 1 15,0-2-1-15,2 0 1 16,-3 0 0-16,1 0-1 16,-1 2 1-16,1 1-1 15,0-1 0-15,-1-2 0 16,1 0 1-16,-1 0-1 15,1 0 0-15,2 0 0 16,-2 0 0-16,2 0 0 16,-3 0 1-16,1 0-1 15,-1 0 0-15,1 0 0 16,0 0 0-16,1 0 0 16,-1 0 0-16,2 0 0 15,-2 0 0-15,-1 0 0 16,1 0 0-16,-1-2 0 15,3-1 0-15,-2 1 1 0,0 0-1 16,-1-1 0-16,1 1 0 16,-1 0 0-16,1 2 1 15,0-2-1-15,-1-1 1 16,1 1-1-16,-1 0 0 16,1-1 0-16,0 1 0 15,-1 0 0-15,1-1 0 16,0 1 0-16,-1 0-1 0,1 0 1 15,-1-1 1-15,3 1-1 16,-2 0 0-16,0-1 0 16,-1 1 0-16,1 0 0 15,-1-1 0-15,1 1 0 16,2 0 0-16,0-1 0 16,0 1 0-16,0 0 0 15,0 0 1-15,-1-1-2 16,1 1 1-16,0 0 0 15,0-1 0-15,0 1 0 16,0 0 0-16,0-1 0 16,2 1 1-16,-2 0-1 15,0-1 0-15,0 1 1 16,0 0-1-16,0 0 0 16,0-1 1-16,0-1-1 15,0-1 0-15,-1 0 1 16,1-1-1-16,0-1 0 15,-2 0 0-15,0-3 1 0,-1 1-1 16,1 0 0-16,-1 2 0 16,1 0-1-16,0 0 1 15,-1 0 0-15,1 0 0 16,-1-2-1-16,3 2 1 16,0-2 0-16,0 2 0 15,0 0 0-15,0 0 0 16,0 0 0-16,0 0 0 0,0 1 0 15,-3-1 1 1,1 0-1-16,0 0 0 0,-1 0 1 16,1 2-1-16,-3-2 0 15,0 3 0-15,1-1 1 16,-1 1-1-16,0-3 1 16,1 2-1-16,-3-2 0 15,0 2 1-15,0 1-1 16,0-1 0-16,-3 1 0 15,1-1 0-15,2 0 0 16,-2 1 0-16,2-1 1 16,-3 1-1-16,1 1 1 15,0 1 0-15,-1 0-1 16,-1-1 1-16,-1 1-2 16,1 0 1-16,-1-1 1 15,3 1-2-15,-1 0 0 16,1 2 0-16,0 0 1 15,0 0 0-15,-1 0 0 0,1 0 2 16,0 0-2-16,-1 0 0 16,1 0 0-16,0 0-1 15,-1 0 0-15,1 0 0 16,0 0 0-16,-1 0 1 16,1 0 0-16,2 0 0 15,0 0 0-15,-2 0 0 16,2 0 0-16,0 2 0 0,-2 0 0 15,2 1-1-15,0-1 1 16,0 0 0-16,0 1-1 16,0-1 1-16,0 0 0 15,0 1 0-15,0-1 0 16,0 0 1-16,0 0-1 16,0 1 0-16,0 1 0 15,0 1 0-15,0-3 0 16,0 1 0-16,0-1 0 15,0 0 0-15,0 1 0 16,0-1 0-16,-3 0-1 16,3 0 1-16,-2 1-1 15,2-3-1-15,-2 0-1 16,-1 0 0-16,1 0-1 16,0 0 0-16,-1 0 1 0,1 0 1 15,0 0 0-15,-1 0 1 16,1 0 1-16,0 0-1 15,0 0 1-15,-1 0 0 16,1 0 0-16,0 0 0 16,-1 0 0-16,1 0 0 15,-3 0 0-15,1 0 0 16,-3 2 0-16,0 0 0 16,0 1 0-16,-2-1 0 15,0 3-1-15,-1-1 0 0,1 3 0 16,0 0 0-16,0 2-11 15,2 3-10-15,0 2-11 16,2-3-275-16,1 1-21 16,1-5-84-16</inkml:trace>
          <inkml:trace contextRef="#ctx0" brushRef="#br0" timeOffset="1110.9188">-4429 1813 418 0,'-5'-2'183'0,"-2"2"0"15,1 0-105-15,-1 0-11 16,-3 2-31-16,1 0-7 15,0 3 4-15,-3-1-3 16,3 1-9-16,-2 2 7 16,1 0 0-16,1 0-1 15,0-3-3-15,0 1-1 16,0 0-7-16,-1-3-3 16,1 0-5-16,0 1-3 15,0-1-1-15,-1 3 1 16,1-3-1-16,-2 0 4 15,-1 0 0-15,1 3 0 16,-5-3 0-16,4 3 1 16,0-3-2-16,3 1 1 15,0 1-3-15,0-2-1 16,0 1 0-16,-1 1-1 0,1 1-1 16,0-3 0-16,0 3 0 15,-3 0 0-15,-2-1 0 16,-4 3 0-1,-1 0-1-15,-68 41 0 0,71-41-1 16,4-4 1-16,1-3-1 16,6 0 0-16,3 0 1 15,-1-3-1-15,1 1 0 0,0 0 1 16,-1-1 0-16,1 1 0 16,0 0 1-16,0-1 0 15,-1 1-1-15,1 0 1 16,0 0-1-16,-1-3-1 15,3 0 1-15,0 1 0 16,-2-1 0-16,0 1 0 16,-1-1 1-16,1-2-1 15,0 0 1-15,-3 0 0 16,1 0-1-16,-1 0 1 16,-2 0 0-16,0 0-1 15,0 1 0-15,0-1 0 16,0 0-1-16,0-2 1 15,1-1 1-15,-1 1 0 16,0 0 3-16,-3 0 1 16,1-1 1-16,2-1 1 0,0-1 0 15,1 1-1 1,-1-1-1-16,0 1-1 0,2-3 0 16,-2-5 0-16,3 3 2 15,-29-76 2-15,29 71 3 16,-3-2-3-16,-3 0 1 15,1 0-1-15,5 0-3 16,-6-7-2-16,-1 2 1 16,-5-1 1-16,0-4-1 0,-5 3-1 15,0-4-2 1,-2-1 0-16,0-4-1 0,-5-3-4 16,1-1-8-16,-3-6-10 15,-3-4-287-15,13-7 83 16</inkml:trace>
          <inkml:trace contextRef="#ctx0" brushRef="#br0" timeOffset="-5244.2514">-5870 1172 334 0,'2'-2'125'15,"1"-1"14"-15,-1 1-86 16,-2 0-26-16,0-1-9 16,2 1-16-16,0 0-7 15,1 0-5-15,-1-1-36 0,0 1-30 16,1 2-63-16,-1 0-21 15</inkml:trace>
          <inkml:trace contextRef="#ctx0" brushRef="#br0" timeOffset="-4937.9596">-5817 1163 109 0,'2'0'127'0,"1"0"-6"16,-1 2-10-16,-2-2-11 15,2 0-16-15,-2 2 2 16,0-2-22-16,0 0 2 16,2 0-3-16,1 0-5 15,-1 3-11-15,-2-3 2 16,2 2-10-16,-2 0-5 16,0 1-8-16,0-3-6 15,0 0-8-15,0 2-4 16,0 0-3-16,3 0-5 15,-3 1 2-15,0-1 0 16,0 0-2-16,0-2-6 16,0 0-8-16,0 0-21 15,2 0-20-15,0 0-191 16,-2 0 43-16</inkml:trace>
        </inkml:traceGroup>
        <inkml:traceGroup>
          <inkml:annotationXML>
            <emma:emma xmlns:emma="http://www.w3.org/2003/04/emma" version="1.0">
              <emma:interpretation id="{22B097A8-FAC8-4619-B065-7D62D457845E}" emma:medium="tactile" emma:mode="ink">
                <msink:context xmlns:msink="http://schemas.microsoft.com/ink/2010/main" type="inkWord" rotatedBoundingBox="10472,16727 10805,16727 10805,17380 10472,17380"/>
              </emma:interpretation>
            </emma:emma>
          </inkml:annotationXML>
          <inkml:trace contextRef="#ctx0" brushRef="#br0" timeOffset="119785.3629">1126 2215 796 0,'-30'-18'267'0,"-12"13"49"15,3 15-230-15,-7 27-3 16,11 18-36-16,1 30-3 16,15 10-12-16,14 15 0 15,17-15-3-15,9-12 0 16,9-30-8-16,14-25 7 15,-1-35 2-15,6-30 2 16,-5-21-3-16,-5-25 3 16,-16-2-5-16,-5-7 0 0,-8 13-14 15,-13 5-2-15,-4 21-5 16,-11 12-10-16,-3 16-15 16,-9 8-20-16,-9 15-18 15,-3 16-48-15,3 14-39 16,-5 20-245-16,1 10 50 15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39.686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469 137 681 0,'-58'9'201'0,"-8"-6"54"16,10-6-200-16,-6 1 3 15,11 0-21-15,7-3-15 16,8 1-9-16,1-3-6 15,12 0-6-15,4-5-13 16,8-2-13-16,6 1-37 16,3-8-24-16,0-9-179 15,2 0 27-15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40.059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289 465 359 0,'-30'-93'163'0,"3"22"13"0,-6 2-75 16,3 20-18-16,-2 5-3 15,0 10-13-15,-1 2-2 16,6 11-14-16,4 5-7 16,7 9-18-16,6 0-16 15,13 5-19-15,6-5-22 16,-9 4-21-16,5-1-197 15,4-3 48-15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36:47.414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context xml:id="ctx1">
      <inkml:inkSource xml:id="inkSrc2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10-03T22:35:24.903"/>
    </inkml:context>
  </inkml:definitions>
  <inkml:traceGroup>
    <inkml:annotationXML>
      <emma:emma xmlns:emma="http://www.w3.org/2003/04/emma" version="1.0">
        <emma:interpretation id="{0C2541F2-0D3C-49E4-A7EC-E4DD62E68364}" emma:medium="tactile" emma:mode="ink">
          <msink:context xmlns:msink="http://schemas.microsoft.com/ink/2010/main" type="writingRegion" rotatedBoundingBox="1507,1089 22827,752 22909,5953 1589,6290"/>
        </emma:interpretation>
      </emma:emma>
    </inkml:annotationXML>
    <inkml:traceGroup>
      <inkml:annotationXML>
        <emma:emma xmlns:emma="http://www.w3.org/2003/04/emma" version="1.0">
          <emma:interpretation id="{78055E46-CEE8-4CFC-A46F-A54AD4BFE02C}" emma:medium="tactile" emma:mode="ink">
            <msink:context xmlns:msink="http://schemas.microsoft.com/ink/2010/main" type="paragraph" rotatedBoundingBox="1721,1086 22827,752 22878,4029 1773,43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67299F-554F-468C-8421-06D0F13C3145}" emma:medium="tactile" emma:mode="ink">
              <msink:context xmlns:msink="http://schemas.microsoft.com/ink/2010/main" type="line" rotatedBoundingBox="1721,1086 22827,752 22878,4029 1773,4363"/>
            </emma:interpretation>
          </emma:emma>
        </inkml:annotationXML>
        <inkml:traceGroup>
          <inkml:annotationXML>
            <emma:emma xmlns:emma="http://www.w3.org/2003/04/emma" version="1.0">
              <emma:interpretation id="{7DAA9700-90CE-4224-A4F3-FA8C28A0BD9A}" emma:medium="tactile" emma:mode="ink">
                <msink:context xmlns:msink="http://schemas.microsoft.com/ink/2010/main" type="inkWord" rotatedBoundingBox="1721,1086 8919,972 8970,4249 1773,436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1187 1190 240 0,'7'2'336'0,"-2"14"-93"0,6 19-123 15,8 11 152-15,4 21-190 16,5 4-25-16,6 17-7 16,1-7-15-16,2 4-10 15,-5-16-11-15,0-9-1 16,-9-23-4-16,-4-9-4 16,-6-19 3-16,1-18 2 15,-7-8-2-15,0-10-1 16,-2-12-1-16,-8-15-1 15,1 6-1-15,-5-19-3 16,-2 0 1-16,-3-6-3 16,3 3-1-16,-2-3-1 15,6 15-1-15,5 0 1 16,2 17 1-16,3 6 0 0,4 12 0 16,3 5 1-16,2 9-1 15,4 2 0-15,1 7 1 16,6 2-1-16,-2 0 2 15,7 1 0-15,0-6 1 16,7-1 0-16,-3-3 1 16,3-7 1-16,-2 2 1 15,-1-6-1-15,-6 2 1 16,-3-10 0-16,-8 3 0 0,-8-4-1 16,-7 8 0-16,-9-6-1 15,-2 9 0-15,-12-3 0 16,0 5 0-16,-4 3-2 15,4 9 1-15,-6 6-1 16,8 10-1-16,-6 9 0 16,6 2 0-16,-1 22 1 15,6 1 1-15,5 21 1 16,11 5 3-16,3 11 0 16,6-6 0-16,5 8-1 15,0-11-2-15,7 5-1 16,3-14-4-16,8-3-24 15,1-20-9-15,6-9-47 16,-1-26-44-16,-3-14-187 16,-5-18 26-16</inkml:trace>
          <inkml:trace contextRef="#ctx0" brushRef="#br0" timeOffset="479.045">2149 1160 653 0,'25'55'239'16,"3"21"35"-16,-3 3-167 0,12 11-24 15,-5-10-30-15,10-6-11 16,-5-21-12 0,2-5-14-16,-11-29 2 0,4-15-2 15,-9-15-4-15,-7-21-3 16,-7-17-2-16,-2-15-2 15,-4-8-2-15,-1-13-2 16,2 7 0-16,-1-12-1 16,1 9 0-16,1-2 0 15,-3 11-1-15,-2 1 0 16,-2 20 1-16,0 14-2 16,2 14 1-16,2 21-1 15,5 11 2-15,9 17 7 16,5 1 7-16,9 22 10 15,2-3 2-15,12 11 5 16,4-6-3-16,12 7-6 16,-2-10-7-16,6 8-3 15,-13-8-4-15,-7 12-4 0,-19-9-1 16,-9 6 1-16,-16-4-1 16,-9 0 0-16,-7-11-5 15,-14-3-15-15,-2-9-17 16,-10-9-30-16,5-14-25 15,-9-17-262-15,7-17 66 16</inkml:trace>
          <inkml:trace contextRef="#ctx0" brushRef="#br0" timeOffset="-1489.8608">34 74 468 0,'-11'-25'215'0,"-1"4"2"16,5 5-94-16,5 11-26 0,-2-4-27 15,1 9 3-15,3 0 3 16,0 5-18-16,0 11 0 15,12 55-8-15,25 100-3 16,-14-61-9-16,4 24-5 16,-1-5-11-16,6 24-3 15,-11-15-3-15,4 12-7 16,-6-23-4-16,-3 6-1 16,-5-27-2-16,5 3 0 15,-2-24 0-15,0 0-1 16,0-25-3-16,-3-7-15 15,-1-23-10-15,-3-9-27 16,-1-21-28-16,4-9-25 16,-3-12-218-16,2-11 52 15</inkml:trace>
          <inkml:trace contextRef="#ctx0" brushRef="#br0" timeOffset="-740.6807">51 1665 253 0,'-7'-16'258'0,"9"0"-36"16,5 0 32-16,16-5-139 15,7 0-13-15,18-4-5 16,3-3-30-16,11-4-32 16,-4 2-7-16,11-2-7 15,-11 6-11-15,9 5-3 16,-7 5-3-16,2 0-51 15,-9 5-21-15,2 1-19 16,-11 8-209-16,-7 0 43 16</inkml:trace>
          <inkml:trace contextRef="#ctx0" brushRef="#br0" timeOffset="-1073.163">583-9 417 0,'9'7'214'0,"5"25"10"15,0 17-87-15,7 36 0 16,2 16-22-16,2 56-20 16,5 18-17-16,3 51-22 15,-1 0-16-15,9 49-23 16,-4-24-4-16,2 21-1 15,-6-32-6-15,6 14-5 16,-9-49 4-16,-2 0 1 16,-8-48-4-16,8-17-6 15,-7-47-6-15,-7-20-6 16,-3-38-27-16,-2-26-36 16,-11-32-231-16,-5-25 45 0</inkml:trace>
          <inkml:trace contextRef="#ctx0" brushRef="#br0" timeOffset="1102.4063">2930 1069 756 0,'81'67'244'16,"-2"9"46"-16,6 12-195 16,-14-3-38-16,5 12-12 15,-20-14-15-15,-8 4-2 16,-13-15-9-16,-10-3-1 16,-13-21-4-16,-1-11-2 15,-6-19-4-15,-5-20-1 16,-3-16-2-16,-1-28 0 15,-5-14-2-15,-3-30-2 16,-2-2-3-16,5-21 0 16,0 14 0-16,7-5-1 15,4 28 2-15,5 4 1 0,2 26 1 16,7 12 6-16,0 18 5 16,7 9 10-16,7 11 3 15,9 8 6-15,-2-1-3 16,16 3-3-16,-2-7-9 15,9-2-4-15,-7-5-4 16,9-7-2-16,-16-2-3 0,1-7 1 16,-15-3-1-16,-9 1 0 15,-14-3 0-15,-4-9 0 16,-12 2-1-16,-12-2-3 16,-4-2-3-16,-14 2-7 15,-2 9-4-15,-9 3-2 16,4 9-1-16,3 20 3 15,11 10 7-15,4 23 1 16,10 11 4-16,7 21 1 16,4 0 0-16,10 19 1 15,4-8 1-15,9 15-1 16,6-10 2-16,10 2 1 16,8-11-17-16,13-9-22 15,3-23-16-15,11-12-31 16,-5-23-21-16,12-21-104 15,-13-11-101-15,1-23-2 16</inkml:trace>
          <inkml:trace contextRef="#ctx0" brushRef="#br0" timeOffset="1588.8928">4678 1005 548 0,'-7'-40'220'15,"-9"1"30"-15,-5 14-135 16,-6 11-9-16,-3 16-35 15,-7 12 3-15,0 14-17 16,-2 25-13-16,6 9 0 0,6 16-2 16,8 3-13-16,10 16-2 15,11-14-7-15,10 4-2 16,4-22-5-16,12-10-4 16,2-20-4-16,7-24-2 15,0-24 0-15,4-20 0 16,-4-11-1-1,-2-18 0-15,-8 5-1 0,-1-10-1 16,-13 14 1-16,-1-7 0 16,-10 7 0-16,-2 5 0 15,-4 13-1-15,-1 10-1 16,0 18 0-16,3 30 6 16,7 18 6-16,2 31 5 15,2 15 9-15,12 33 4 16,6-2-5-16,12 31-6 15,5-6-4-15,12 19-8 16,-1-20-4-16,7 15-14 0,-11-30-11 16,2-14-17-16,-9-35-15 15,-5-23-15-15,-11-41-2 16,-3-41-277-16,-9-29 93 16</inkml:trace>
          <inkml:trace contextRef="#ctx0" brushRef="#br0" timeOffset="1942.8688">5250 1018 840 0,'21'70'251'0,"-3"22"54"16,8 2-228-16,4 19-8 15,-5-11-20-15,0 1-12 16,-4-22-7-16,4-10-14 15,-8-34-9-15,1-25-7 16,-7-28 5-16,6-30 0 16,-6-19 0-16,3-23-2 15,-2-4-2-15,-1-14 0 16,1 9-2-16,-1-9 0 16,3 21-1-16,9 9-1 15,0 28 0-15,9 22 1 16,1 29 1-16,8 29 1 15,-6 19 6-15,9 27 1 16,-1 3 1-16,3 25-1 0,-6-5-1 16,8 19-10-16,-4-12-2 15,9 17-27-15,-7-22-15 16,12-1-31-16,-5-29-24 16,11-15-235-16,-8-35 64 15</inkml:trace>
          <inkml:trace contextRef="#ctx0" brushRef="#br0" timeOffset="2327.1073">6753 1173 612 0,'-48'-16'285'15,"9"18"-16"-15,0 19-123 16,9 13-19-16,2 22-67 15,12 8 2-15,4 17 4 16,12-10-34-16,5 1-33 16,6-22 13-16,3-13-2 15,2-25-6-15,7-17 1 16,-2-18 1-16,5-18-1 16,-3-15-3-16,-3-10 1 15,-4 3-1-15,1-1-2 16,-6 11 3-16,1 14 1 15,1 16 7-15,4 18 15 0,-4 19 6 16,13 30 7-16,1 11 8 16,8 32-14-16,2 6-14 15,7 22-6-15,-5-14-10 16,2 12-31-16,-4-21-14 16,9 3-60-16,-2-26-285 15,9-5 56-15</inkml:trace>
        </inkml:traceGroup>
        <inkml:traceGroup>
          <inkml:annotationXML>
            <emma:emma xmlns:emma="http://www.w3.org/2003/04/emma" version="1.0">
              <emma:interpretation id="{9B782066-BAAA-4905-93D2-4F6519ABAE06}" emma:medium="tactile" emma:mode="ink">
                <msink:context xmlns:msink="http://schemas.microsoft.com/ink/2010/main" type="inkWord" rotatedBoundingBox="11924,1556 14044,1522 14064,2834 11945,286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273.5827">10240 1256 534 0,'-17'2'189'16,"4"-6"29"-16,13-1-144 0,13-7 12 15,8-4-19-15,18-7 6 16,8-2-3-16,19-5 4 16,13 0-15-16,34 0 6 15,-5 5-11-15,26-5 6 16,-10 9-11-16,19-4 1 16,-16 2-12-16,30 0-1 15,-14 6-10-15,16 4-3 16,-25 10-8-16,-3-1-6 15,-36 4-6-15,-10 9-4 16,-27-2-12-16,-8 0-33 16,-17-3-23-16,-6-6-68 15,-11-12-238-15,-4-23 46 16</inkml:trace>
          <inkml:trace contextRef="#ctx0" brushRef="#br0" timeOffset="3716.8343">11418 449 787 0,'-16'14'183'0,"4"-2"75"16,8-5-216-16,13 2 2 15,7-5 5-15,16 1 13 16,7 2-3-16,24 2-2 16,4-2-17-16,16 7-7 15,-5-3-5-15,10 8 2 16,-15-3-4-16,8 12 1 15,-14-5 0-15,0 9-6 16,-12 2-7-16,-6 17 0 16,-20 0-3-16,-15 25 3 15,-16 2-1-15,-19 17-2 16,-6 2-2-16,-15 13-2 16,3-13-5-16,-3 4-14 0,10-11-16 15,4-11-38-15,12-22-29 16,9-13-279-16,12-19 60 15</inkml:trace>
          <inkml:trace contextRef="#ctx1" brushRef="#br0">11824 721 0,'6'0'0,"17"0"16</inkml:trace>
        </inkml:traceGroup>
        <inkml:traceGroup>
          <inkml:annotationXML>
            <emma:emma xmlns:emma="http://www.w3.org/2003/04/emma" version="1.0">
              <emma:interpretation id="{DA65C4BD-DFBC-4E24-A644-FCEADADBC481}" emma:medium="tactile" emma:mode="ink">
                <msink:context xmlns:msink="http://schemas.microsoft.com/ink/2010/main" type="inkWord" rotatedBoundingBox="15131,1526 17108,1495 17135,3266 15159,3297"/>
              </emma:interpretation>
            </emma:emma>
          </inkml:annotationXML>
          <inkml:trace contextRef="#ctx0" brushRef="#br0" timeOffset="4510.7986">13426 1784 489 0,'14'4'234'0,"0"1"11"16,69 41-80-16,-69-46-72 15,-3-9 2-15,-2-12-20 16,1-14-5-16,-6-11-23 16,3-23-6-16,-7-5-9 15,0-18-11-15,-2 5-6 16,0-26-1-16,-5 11-5 0,2-18-1 16,3 12-3-16,-5-21-1 15,2 21-2-15,3 4-1 16,2 28 0-16,0 16-2 15,16 39 3-15,7 28 8 16,5 28 2-16,6 39 5 16,6 20 4-16,1 33 3 15,-2 0-13-15,10 18-2 16,-1-21-4-16,12 5-3 16,-7-27-5-16,12-8 7 15,-15-29 3-15,-1-17 6 16,-12-27 3-16,2-19 3 15,-18-18 1-15,2-21 1 16,-10-14-6-16,-1-15-2 16,-5-8-4-16,0-18-2 15,-7 4-4-15,0-20-1 16,-2 4-1-16,-3-16 0 0,5 10 0 16,-2-3-1-16,4 23 0 15,3 14-1-15,-3 27-5 16,2 17-22-16,3 23-11 15,-4 14-32-15,1 11-16 16,6 7-38-16,-1 7-226 16,2 7 5-16,3-5-92 15</inkml:trace>
          <inkml:trace contextRef="#ctx0" brushRef="#br0" timeOffset="5132.7923">14853 1048 569 0,'-41'-64'308'16,"18"27"-11"-16,2 5-97 16,10 2-107-16,4-7-22 15,7 2-33-15,7-11-12 16,6-4-23-16,13-8-35 16,8 14-22-16,17 3-61 15,9 11-38-15,23 4-109 16,7 17-26-16,34-2-34 15</inkml:trace>
          <inkml:trace contextRef="#ctx0" brushRef="#br0" timeOffset="4867.4675">14773 1009 822 0,'7'56'213'0,"6"15"79"16,1-6-239-16,7 6 11 16,0-18-12-16,6-9-3 15,-1-12-15-15,4-18-4 16,-5-16-13-16,3-15-5 15,-7-13-4-15,4-11 0 16,0-5 0-16,1-7 2 16,-3 9 0-16,2 5 2 0,-6 14 0 15,1 18 10-15,-1 23 3 16,-1 25 4-16,3 19-1 16,2 32-1-16,-5 7-12 15,8 30-7-15,-3-9-10 16,0 12-21-16,-2-24-15 15,-3 3-38-15,-2-38-25 16,-4-13-267-16,-10-34 63 16</inkml:trace>
        </inkml:traceGroup>
        <inkml:traceGroup>
          <inkml:annotationXML>
            <emma:emma xmlns:emma="http://www.w3.org/2003/04/emma" version="1.0">
              <emma:interpretation id="{06CDA593-E891-40E0-BDB8-A053BCC1549E}" emma:medium="tactile" emma:mode="ink">
                <msink:context xmlns:msink="http://schemas.microsoft.com/ink/2010/main" type="inkWord" rotatedBoundingBox="17853,1110 22831,1031 22870,3498 17892,357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581.0227">18702 793 461 0,'11'79'391'16,"8"22"-78"-16,1-4-5 0,6 16-238 15,4-7-8-15,-3 3-9 16,-1-26-16-16,-1-5-6 16,-2-27-15-16,-2-26-6 15,-3-23-5-15,5-29 0 16,1-24-1-16,5-30 1 16,-1-4-3-16,9-35-1 15,0 7 0-15,9-14-1 16,0 19 0-16,9 4-1 15,-1 42 0-15,3 27-1 16,-4 47 1-16,0 36 1 16,-9 26 2-16,2 30 0 15,-9 9 0-15,2 14-6 16,-4-10-6-16,11 10-33 16,0-23-18-16,12-3-41 15,-5-36-27-15,16-15-216 16,2-29 54-16</inkml:trace>
          <inkml:trace contextRef="#ctx0" brushRef="#br0" timeOffset="7048.1379">20609 1308 516 0,'25'-93'199'0,"-16"15"39"16,-11-7-127-16,-12 13-31 16,-9 5 20-16,-7 26-9 15,-16 9-8-15,2 20-1 16,-7 24 7-16,3 11-24 0,-5 18-15 15,11 14-11-15,3 15 7 16,14-3-12-16,13 6-11 16,12-13 5-16,21-7-7 15,7-20-12-15,13-17-1 16,5-21-3-16,7-20-2 16,-9-12 2-16,2-16 0 15,-11 0-2-15,2-7-1 16,-12 4 1-16,0-6-2 15,-6 11 1-15,-5 8 0 16,-3 15 4-16,1 19 19 16,-1 27 5-16,8 31 3 15,-1 13-1-15,3 30-4 16,4 3-19-16,10 18-4 16,-3-14-7-16,10 14-21 15,-1-23-16-15,8-3-41 16,4-27-36-16,7-11-303 0,-3-22 69 15</inkml:trace>
          <inkml:trace contextRef="#ctx0" brushRef="#br0" timeOffset="5382.4076">16186 454 518 0,'39'-2'213'0,"-25"4"34"16,-9 9-125-16,-14 3-17 15,-8 14-5-15,-3 4-15 16,-6 17-5-16,6 6-11 15,8 12-1-15,10 2-19 16,16 5-4-16,16-15-14 0,23 1-2 16,11-11-6-16,14-3 1 15,-6-12-7-15,-1 3-4 16,-22-4-5-16,-12 1-1 16,-19-9-4-16,-9 12 0 15,-13 0 1-15,-15 2-8 16,-6-6-9-16,-12 6-25 15,-2-18-25-15,-7-12-33 16,4-12-18-16,-4-22-245 16,9-14 69-16</inkml:trace>
          <inkml:trace contextRef="#ctx0" brushRef="#br0" timeOffset="5608.3839">16562 134 363 0,'37'30'429'0,"2"48"-111"16,3 21-211-16,11 46 225 0,-5 0-268 15,5 28-12-15,-9-23-22 16,-3 11-7-16,-11-27-6 16,7 0-19-16,-7-31-12 15,-2-1-8-15,-7-33-32 16,-3-21-44-16,-9-34 367 15,-11-28-602-15,-7-20 287 16</inkml:trace>
          <inkml:trace contextRef="#ctx0" brushRef="#br0" timeOffset="6208.5413">16799 1053 599 0,'26'0'251'16,"8"7"32"-16,15-5-126 15,4-4-20-15,16-7-18 16,-2 0-42-16,18-10-4 16,1-6-27-16,8-10-27 15,-11 5 0-15,-2-11 0 16,-24 4-12-16,-8 0-1 16,-17 7-1-16,-9-5 1 15,-16 8-2-15,-7-1 0 16,-11 5-3-16,-17 5-8 15,-7 8-8-15,-6 13-1 16,-3 8-1-16,-4 19 0 0,8 9 8 16,3 21 8-1,12 3-2-15,9 15 1 0,18-2 2 16,5 12 0-16,12-17 1 16,8 5 1-16,3-16 0 15,9-7 1-15,1-23 0 16,3-16-1-16,-3-24 1 15,6-26 0-15,-2-20 0 0,6-31-1 16,-6-8 0-16,5-29-1 16,-13-1 0-16,-1-22 0 15,-12 11-2-15,-4-18-1 16,-8 20-1-16,-2 9 0 16,-4 36-1-16,2 22 1 15,2 46 2-15,0 37 15 16,3 37 14-16,4 51 13 15,-2 27 7-15,7 51 9 16,2 10-13-16,9 40-15 16,0-13-9-16,7 28-7 15,3-33-10-15,6 12-1 16,-6-44-7-16,11-9-23 16,-9-51-13-16,-1-23-13 15,-10-48-44-15,1-35 449 16,-13-39-735-16,4-37 369 15</inkml:trace>
        </inkml:traceGroup>
      </inkml:traceGroup>
    </inkml:traceGroup>
    <inkml:traceGroup>
      <inkml:annotationXML>
        <emma:emma xmlns:emma="http://www.w3.org/2003/04/emma" version="1.0">
          <emma:interpretation id="{CF95246D-C13C-4568-9C14-0947B43C9C04}" emma:medium="tactile" emma:mode="ink">
            <msink:context xmlns:msink="http://schemas.microsoft.com/ink/2010/main" type="paragraph" rotatedBoundingBox="1562,3790 7380,3752 7396,6242 1579,62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6DDC2F-9513-4417-AD4B-E49E304635B2}" emma:medium="tactile" emma:mode="ink">
              <msink:context xmlns:msink="http://schemas.microsoft.com/ink/2010/main" type="line" rotatedBoundingBox="1562,3790 7380,3752 7396,6242 1579,6280"/>
            </emma:interpretation>
          </emma:emma>
        </inkml:annotationXML>
        <inkml:traceGroup>
          <inkml:annotationXML>
            <emma:emma xmlns:emma="http://www.w3.org/2003/04/emma" version="1.0">
              <emma:interpretation id="{C7118133-7B20-4CCB-9F4C-C8C9C18328AA}" emma:medium="tactile" emma:mode="ink">
                <msink:context xmlns:msink="http://schemas.microsoft.com/ink/2010/main" type="inkWord" rotatedBoundingBox="1562,3790 7380,3752 7396,6242 1579,628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1536.2695">1708 3774 531 0,'10'0'251'0,"-3"9"17"0,-3 16-111 16,5 10-32-16,3 23-23 16,2 6-45-16,4 24-4 15,1-3-20-15,4 17-21 16,0-15 1-16,7 5 0 15,-3-18-12-15,6-2-17 16,-3-24-11-16,-5-9-12 16,-9-23-52-16,-4-13-231 15,-12-15 65-15</inkml:trace>
          <inkml:trace contextRef="#ctx0" brushRef="#br0" timeOffset="52024.8828">1895 4463 560 0,'7'-14'187'0,"18"-25"70"15,58-67-153-15,-36 62 10 16,-6 5 0-16,5 0-39 15,-4 7-25-15,-5-1-9 16,-14 10-21-16,-7 9-6 16,-7 10-8-16,-7 4-1 15,-6 7-3-15,1-7-8 16,-1 2-6-16,-3 3-10 16,-5 2-8-16,-34 6 5 15,-76 89 6-15,60-68 1 16,2-4 6-16,2 3 7 15,17-13-2-15,6 1 0 16,14-9 5-16,10 4 7 16,13-5 6-16,7 1 8 15,7 2 9-15,14 0 5 16,5-3-2-16,11 1 1 0,5 2-1 16,13 2 0-16,-4 2-2 15,5 3-1-15,-12 2-5 16,2 2-7-16,-16-2-9 15,3 3-1-15,-10-1-5 16,-4 0-18-16,-10-4-14 16,-1-2-40-16,-8-8-24 15,-5-4-247-15,-1-7 52 16</inkml:trace>
          <inkml:trace contextRef="#ctx0" brushRef="#br0" timeOffset="52407.4372">2527 4376 384 0,'25'0'304'0,"12"-10"-32"16,-2-3-44-16,-1-11-95 16,-6-1-38-16,-3-5-16 15,-8 0-26-15,-6-4-8 16,-4 11-16-16,-5-5-5 15,-6 9-6-15,-6 3-5 16,-1 9-3-16,-8 5-5 16,3 11-2-16,-7 14 0 15,3 12-2-15,-1 13 0 16,9 3-1-16,3 16 1 16,11-12-1-16,10 5 1 0,-1-11-1 15,8-8 0-15,-1-11-1 16,3-5-5-16,0-13-6 15,6-3-19-15,3-9-16 16,5-11-41-16,0-8-19 16,4-8-222-16,-12-3 46 15</inkml:trace>
          <inkml:trace contextRef="#ctx0" brushRef="#br0" timeOffset="52793.1023">3099 4166 595 0,'18'39'219'0,"5"7"41"16,-7 2-167-16,7 8 3 15,-2-8-25-15,0 1-17 16,-3-6-20-16,-1-10-6 16,-8-17-10-16,-2-5-10 15,-3-17 2-15,1-18-2 16,0-8-1-16,-1-19-1 15,5-4-1-15,1-14-4 16,-4 4 0-16,6 3 0 16,0 16-1-16,-1 2 1 0,-2 21 3 15,5 14 11-15,-2 11 4 16,4 19 6-16,-2 14-2 16,2 15 0-16,0 6-11 15,5 10-4-15,-5-12-4 16,2 3-1-16,1-8-2 15,-1-8-5-15,-4-13-8 16,-2-10-24-16,1-11-16 16,-3-18-39-16,-1-10-17 15,0-11-14-15,0-5-172 16,-6-12 52-16</inkml:trace>
          <inkml:trace contextRef="#ctx0" brushRef="#br0" timeOffset="53119.4091">3673 4083 473 0,'18'11'201'0,"3"15"37"16,-2 8-128-16,4 10-7 16,0 0-9-16,2 9-49 15,-4-5-15-15,4-2 1 16,-4-11-10-16,0-3-7 16,-5-18 1-16,-5-9 3 15,-6-14-5-15,0-15 0 16,-3-8-3-16,-2-12 0 15,0-2-6-15,4-14-2 16,-1 5 0-16,-1 0 0 16,3 9 3-16,8 11 8 0,-1 14 4 15,2 14 11-15,4 19 1 16,3 18 0-16,0 9-7 16,2 16-4-16,-2 3-10 15,2 9-3-15,0-10-3 16,2 3-9-16,-2-9-10 15,9 4-41-15,1-13 97 0,-1-3-365 16,5-11 123-16</inkml:trace>
          <inkml:trace contextRef="#ctx0" brushRef="#br0" timeOffset="53549.1276">4625 4037 563 0,'-9'-12'275'15,"-3"10"-12"-15,-6 9-127 16,4 7-46-16,-2 20-40 16,2 8 4-16,3 20-4 15,6 0-12-15,5 19-3 16,2-17-13-16,8 3-3 15,-4-18-8-15,8-12-2 0,0-26-4 16,2-11 0-16,3-18 0 16,1-17 0-16,-3-9-1 15,1-9 0-15,-2-2-2 16,-2-7-1-16,-2 6 0 16,-3 3 0-16,-5 12 0 15,-1 11-2-15,1 16 1 16,-1 21 1-16,1 16 0 15,3 18-1-15,0 10 3 0,2 11-2 16,5-2 0 0,0 0-6-16,7-11-15 15,2-1-22-15,0-18-20 0,4-7-49 16,-1-16-215-16,-5-11 52 16</inkml:trace>
          <inkml:trace contextRef="#ctx0" brushRef="#br0" timeOffset="50260.8535">-51 5028 152 0,'7'0'320'0,"-5"-14"-92"16,-2-2-80-16,-2-23 106 16,-3 0-175-16,1-17-4 15,-1-1-26-15,-2-17 2 16,-2 9-13-16,0-18-3 16,0 12-6-16,-3-7 1 15,1 8-8-15,-1-6-1 16,0 12-3-16,3 6-4 15,5 17-4-15,1 8-2 16,6 17-3-16,4 23 1 16,2 9-1-16,9 21 0 15,3 14 0-15,9 20-1 16,2 1-1-16,10 13-1 16,-5-13-1-16,9 4 0 15,0-21-1-15,0-4 2 16,-9-21-1-16,0-7 5 0,-14-19 2 15,-5-11 9-15,-2-9 3 16,-4-11 4-16,-3-8-1 16,-2-6 1-16,-5-1-6 15,-2-9-2-15,0-2-5 16,0-4-1-16,-7-3-4 16,3-5-2-16,-1 7-2 15,1 3 0-15,-1 14-1 0,5 8-2 16,2 17-6-1,-4 5-18-15,4 11-20 0,-4 2-22 16,2-2-17-16,0 0 164 16,0 2-417-16,0 3 200 15</inkml:trace>
          <inkml:trace contextRef="#ctx0" brushRef="#br0" timeOffset="50728.2506">558 4325 435 0,'2'4'251'0,"0"6"-10"15,3 22-68-15,18 79-87 16,-9-63 0-16,0-6-30 16,11 1 0-16,-2-15-14 15,3-7-1-15,-1-10-13 16,3-13-3-16,-5-12-7 16,2-7 1-16,-4-4-5 0,0-5-2 15,-5 0-2-15,-5-2-1 16,-2 6-3-16,-2 1-2 15,-4 11 0-15,-1 5 0 16,0 9 1-16,-2 0 2 16,0 5 1-16,0 4-1 15,7 35 0-15,21 96-1 16,-17-68-2-16,5 13-3 16,-4-4-3-16,4 9-18 15,-7-21-15-15,1-5-36 16,-8-20-21-16,-4-14-238 15,-5-25 54-15</inkml:trace>
          <inkml:trace contextRef="#ctx0" brushRef="#br0" timeOffset="50962.246">669 4500 514 0,'-17'-34'239'0,"6"-6"25"0,2 3-124 16,-1-6-30-16,8 3-32 16,4-3-19-16,1 6-32 15,6-2-9-15,0 11-13 16,5-4-15-16,-2 6-15 16,4 10-45-16,-3 5 162 15,1 1-383-15,0 17 148 0</inkml:trace>
          <inkml:trace contextRef="#ctx0" brushRef="#br0" timeOffset="48866.2337">701 2794 453 0,'-3'-9'203'15,"1"-1"39"-15,0 3-109 16,2 5-48-16,0 0 0 16,0 0-22-16,0 2-23 0,0 0 7 15,2 2 5-15,3 5-7 16,9 16-5-16,59 92-8 16,-38-55-3-16,-5-7-10 15,5 5 0-15,-5-19-5 16,2-4 2-16,-5-15 2 15,6-6 7-15,-6-14 6 16,6-9 0-16,-3-5-2 0,-3-11 0 16,-1-5-9-16,-3-5-8 15,-5 1-1-15,3-6-3 16,-5 8-3-16,5-5-2 16,-3 7 0-16,3 0-1 15,-3 5-1-15,1-3-8 16,-5 3-14-16,2-3-50 15,-2 5 451-15,2-5-750 16,5 5 359-16</inkml:trace>
          <inkml:trace contextRef="#ctx0" brushRef="#br0" timeOffset="51217.0544">1079 4343 573 0,'51'56'214'16,"-8"-8"36"-16,-1 7-130 15,-7-8-25-15,-10-1 2 16,-4-16-23-16,-10 0 1 15,-4-12-17-15,-7-4 1 16,-2-12-15-16,-7-9-5 16,6 5-14-16,1-5-4 15,-3-2-15-15,-6-26-1 16,-17-78-3-16,24 56-3 16,1-3-7-16,6-5-16 0,1 5-12 15,5 2-31-15,3 15-17 16,4 3-259-16,-4 15 67 15</inkml:trace>
          <inkml:trace contextRef="#ctx0" brushRef="#br0" timeOffset="54004.3259">5042 3908 342 0,'17'18'349'16,"-1"14"-37"-16,5 17-13 16,-1 4-190-16,1 14-9 15,0-7-35-15,2 6-35 16,-5-13 12-16,5-2-7 15,-4-16-9-15,-3-12-7 16,-5-16-9-16,1-17-1 0,0-15-1 16,-6-14 0-16,1-7-3 15,0-12-2-15,-2 1-3 16,-1-8 1-16,1 10-1 16,0 2 0-16,2 16 0 15,2 7 4-15,0 18 5 16,7 19 7-16,-2 14 8 0,9 13-3 15,-2 6-3-15,2 10-5 16,-2-6-7-16,4 0-10 16,-4-3 6-16,0-4-16 15,-3-9-15-15,3-7-43 16,-5-10-28-16,2-6-276 16,1-7 53-16</inkml:trace>
          <inkml:trace contextRef="#ctx0" brushRef="#br0" timeOffset="54149.9383">5656 3350 789 0,'2'-5'297'0,"-9"14"53"15,0 7-204-15,-2 7-60 16,0-2-32-16,0 0-53 15,6-10-52-15,-4-1-301 0,5-8 65 16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40.300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16 0 468 0,'-6'7'201'0,"-1"4"8"16,4 3-126-16,3-12-12 16,0 3-29-16,0 2-29 15,5 18-2-15,2 8-7 16,34 61-43-16,-15-71-183 15,-8 0 46-15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40.492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53 8 635 0,'-25'-6'195'0,"9"1"55"0,6 7-182 16,6 1-17-16,4-3-25 16,2 0-34-16,3-3-242 15,2 1 62-15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40.733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44 0 273 0,'-11'43'86'16,"-6"-3"305"-16,4 1-216 16,8-9 65-16,8-2-239 15,4-4-22-15,1-8-216 16,-2-2 45-16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41.170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78 81 700 0,'16'-76'175'0,"-30"69"69"16,10 7-210-16,1 2-4 15,3-2-4-15,0 0-35 16,3 0-6-16,-1 5-2 16,0 2 0-16,1 0 3 15,-1 7 7-15,3 9 11 16,-3-7 9-16,7 64 14 16,-20-70 5-16,-1-1 5 15,-2-7-1-15,0-6-4 16,3-8-13-16,-1-2-7 15,5-4-64-15,3-10-63 0,-1 3 71 16,-2-8-227-16,5-6 45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41.659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467 152 357 0,'-21'64'361'0,"-4"10"-103"15,8-19-214-15,15-6 214 16,7-17-253-16,6-13-1 15,5-22-34-15,-2-13-8 16,-5-16-2-16,-6-19 1 16,-13-2 1-16,-6-11 28 15,-11 6 22-15,-15 0 15 16,-4 17 15-16,-7-1 5 16,0 22 5-16,0 13-9 15,9 16-12-15,3 25-12 16,13 15-6-16,7 18-3 15,5 0-3-15,9 4-3 0,9-11-2 16,8-7 0-16,1-18-2 16,12-10-1-16,3-13 0 15,-1-17 2-15,-2-7-1 16,2-13 2-16,-6-3 3 16,-5-6 4-16,-5 1 1 15,-4 4 2-15,-8 8-1 0,1 2-3 16,-3 10-3-16,3 7-11 15,4 6-11-15,-2-4-37 16,3 3-240-16,4-1 59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42.442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219 41 696 0,'-12'35'147'0,"1"2"87"16,-1-7-205-16,10 2-5 16,-3-14 0-16,-2-2-1 15,0-9-21-15,-4-9 0 16,-8-9-1-16,-1-10 5 16,4-2 6-16,-8-5 9 0,4 5 6 15,-1 0-6-15,5 5-7 16,2-6-6-1,9 4-35-15,15-8-237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42.791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308-1 581 0,'-142'23'195'0,"79"-21"31"16,19 1-166-16,12-1-14 15,16-2-29-15,7-5-9 16,7 1-8-16,2 2-1 0,0-1 0 16,2 1 3-16,0 0 1 15,3-1 6-15,-1 1 2 16,3 0 0-16,2-1-1 15,15 3-12-15,8 0-18 16,83 10-217-16,-71-13 58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43.450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4 0 707 0,'-7'42'158'0,"7"-5"78"15,4-12-210-15,10-2-3 16,2-9-4-16,5-7-4 16,0-12-13-16,0-2 1 15,-3-2 3-15,1-7 5 16,-6 0 2-16,-3 0 2 16,-1-3-2-16,-5 1-1 15,-1 6-5-15,-3 3 2 16,0 2-2-16,-3 5 0 15,1 2-3-15,0 0-4 16,-3 2-9-16,1 3-26 16,-1 2 37-16,-6 11-261 15,1 0 79-15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44.399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352 0 752 0,'-26'35'195'15,"1"-12"66"-15,6-3-212 16,13-6-26-16,3 0-8 16,6-5-21-16,-1 1-6 0,-2-10-1 15,-2 0 1-15,-1 2 6 16,-1 2 4-16,-2 1 6 16,-1 2 5-16,-2 2 3 15,-14 7 4-15,-74 63 6 16,65-65 0-16,1-3-1 15,5-4-1-15,10 5-2 16,0-8-7-16,14-4-5 0,-1 0-3 16,3 0-4-16,3-2-3 15,-1 0-2-15,5-3-7 16,2 0-9-16,30-20 17 16,80-56-274-16,-52 21 90 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44.610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166-8 861 0,'-9'7'547'15,"-26"14"-477"1,-69 22-69-16,86-52-31 16,25-9-23-16,6-3-247 15,-1-7 51-15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37:43.89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AA14A89-304D-4287-885D-57F7040C2423}" emma:medium="tactile" emma:mode="ink">
          <msink:context xmlns:msink="http://schemas.microsoft.com/ink/2010/main" type="writingRegion" rotatedBoundingBox="10307,12203 10441,17207 7349,17290 7214,12287">
            <msink:destinationLink direction="with" ref="{6FC50B3A-11DC-4EF8-9C4B-1A86E401D201}"/>
          </msink:context>
        </emma:interpretation>
      </emma:emma>
    </inkml:annotationXML>
    <inkml:traceGroup>
      <inkml:annotationXML>
        <emma:emma xmlns:emma="http://www.w3.org/2003/04/emma" version="1.0">
          <emma:interpretation id="{3A99DB00-DD9C-4FD1-805C-484489B65327}" emma:medium="tactile" emma:mode="ink">
            <msink:context xmlns:msink="http://schemas.microsoft.com/ink/2010/main" type="paragraph" rotatedBoundingBox="10307,12203 10441,17207 7349,17290 7214,122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A7E7FB-D7D2-4853-A412-12BACD743EA8}" emma:medium="tactile" emma:mode="ink">
              <msink:context xmlns:msink="http://schemas.microsoft.com/ink/2010/main" type="line" rotatedBoundingBox="10307,12203 10441,17207 7349,17290 7214,12287"/>
            </emma:interpretation>
          </emma:emma>
        </inkml:annotationXML>
        <inkml:traceGroup>
          <inkml:annotationXML>
            <emma:emma xmlns:emma="http://www.w3.org/2003/04/emma" version="1.0">
              <emma:interpretation id="{A33E0FE2-A935-4E16-B69B-4FF0F146B6CF}" emma:medium="tactile" emma:mode="ink">
                <msink:context xmlns:msink="http://schemas.microsoft.com/ink/2010/main" type="inkWord" rotatedBoundingBox="10307,12203 10441,17207 7349,17290 7214,12287"/>
              </emma:interpretation>
              <emma:one-of disjunction-type="recognition" id="oneOf0">
                <emma:interpretation id="interp0" emma:lang="" emma:confidence="0">
                  <emma:literal>%</emma:literal>
                </emma:interpretation>
                <emma:interpretation id="interp1" emma:lang="" emma:confidence="0">
                  <emma:literal>q</emma:literal>
                </emma:interpretation>
                <emma:interpretation id="interp2" emma:lang="" emma:confidence="0">
                  <emma:literal>&amp;</emma:literal>
                </emma:interpretation>
                <emma:interpretation id="interp3" emma:lang="" emma:confidence="0">
                  <emma:literal>☺</emma:literal>
                </emma:interpretation>
                <emma:interpretation id="interp4" emma:lang="" emma:confidence="0">
                  <emma:literal>9</emma:literal>
                </emma:interpretation>
              </emma:one-of>
            </emma:emma>
          </inkml:annotationXML>
          <inkml:trace contextRef="#ctx0" brushRef="#br0">-1770-1727 15 0,'-7'-26'432'0,"9"12"-186"16,3-4 7-16,-5-3 15 15,4-4-194-15,3 9-27 16,5 2-4-16,-6 5-10 0,13 16 4 16,-3 16-2-16,7 20 4 15,0 15-4-15,7 25 0 16,0 2-9-16,7 19-6 15,-5-9-9-15,10 2-2 16,-5-26-5-16,0-9-2 16,-7-29 0-16,2-22 6 15,-11-22 3-15,-3-26 5 16,-4-12 4-16,-5-13 4 16,-7-5-2-16,-4-4 0 15,-3 18-5-15,1 0 0 16,-3 16-4-16,2 11-1 15,1 13 1-15,1 15 0 16,3 14-4-16,0 16-1 16,7 10-2-16,3 18-4 15,1-3-1-15,3 17-3 16,2-14-5-16,9 5-21 0,-1-15-14 16,15-1-27-16,2-19-18 15,12-9-38-15,-2-21-2 16,4-14-212-16,-9-19 52 15</inkml:trace>
          <inkml:trace contextRef="#ctx0" brushRef="#br0" timeOffset="-420.6887">-1690-1225 704 0,'19'44'232'0,"-3"11"32"15,-2-4-202-15,-1 5-16 16,-3-8-33-16,-6-4-23 15,-1-14-20-15,-3-14-235 16,-3-12 55-16</inkml:trace>
          <inkml:trace contextRef="#ctx0" brushRef="#br0" timeOffset="264.6859">-712-1481 421 0,'2'-34'271'0,"-6"11"-8"0,-8 4-65 16,-4 12-52-16,0 12-30 15,0 13-45-15,-1 26-5 16,8 7-21-16,2 18-21 15,3-2 0-15,6-2-7 16,7-22-11-16,3-15 1 16,4-23 0-16,12-24 3 15,-5-18 3-15,4-13 2 16,-1-3-4-16,-1-5-19 16,-9 14 14-16,0 12-3 15,-6 18-3-15,-1 26 0 16,0 17 13-16,0 20-30 15,0 6-10-15,10 12-48 16,2-7 450-16,2-7-722 16,7-16 358-16</inkml:trace>
          <inkml:trace contextRef="#ctx0" brushRef="#br0" timeOffset="667.4813">-242-2200 767 0,'3'-62'295'15,"8"23"42"-15,1 32-202 16,8 34-11-16,1 22-42 0,4 31-12 16,1 13-23-16,-1 31-15 15,-6-4-19-15,-3 14-4 16,-7-19-9-16,5 10-25 15,-5-26-19-15,5 2-39 16,-5-16-27-16,-2 8-270 16,-14-22 65-16</inkml:trace>
          <inkml:trace contextRef="#ctx0" brushRef="#br0" timeOffset="826.2051">-1770-312 838 0,'57'-16'282'16,"38"-9"60"-16,18-3-221 15,55-13-11-15,7-5-26 16,42-19-14-16,-7-2-15 16,43-16-20-16,-29 9-15 0,20-9-10 15,-43 19-11-15,-5 6-13 16,-55 10 1-16,-12 11-382 16,-37 11 126-16</inkml:trace>
          <inkml:trace contextRef="#ctx0" brushRef="#br0" timeOffset="1404.9819">-1667 608 678 0,'7'70'190'0,"7"-1"58"16,4-19-191-16,12-8 11 16,0-33-12-16,10-25 8 15,-1-30 6-15,9-28-4 16,-13-7-6-16,-3-8 6 16,-11 8-11-16,-12 9-11 15,-14 22-6-15,-11 8-6 16,-4 19-17-16,-17 16-19 15,-3 12-17-15,-6 15-22 16,3 8-18-16,-6 16-32 16,15 2-8-16,-1 9-240 0,7-8 63 15</inkml:trace>
          <inkml:trace contextRef="#ctx0" brushRef="#br0" timeOffset="1650.03">-1658 512 638 0,'-6'0'276'0,"-1"4"18"0,-12 24-141 16,-48 103-70-16,42-45-14 16,9 3-28-16,-3 13-14 15,6-17-12-15,8-2-6 16,10-21-7-16,4-15-23 15,0-24-14-15,9-14-18 16,6-14-16-16,5-20-251 16,1-7 79-16</inkml:trace>
          <inkml:trace contextRef="#ctx0" brushRef="#br0" timeOffset="1877.9714">-1365 574 766 0,'7'23'294'0,"7"18"23"0,5 5-214 16,10 12-10-16,4 7-38 16,11 13-39-16,-8-6 4 15,11 8-8-15,-8-8-19 16,2-8-36-16,-2-13-26 15,1-12-268-15,-13-13 48 16</inkml:trace>
          <inkml:trace contextRef="#ctx0" brushRef="#br0" timeOffset="2288.8143">-1609 1494 769 0,'-25'7'238'0,"1"20"52"15,11 19-220-15,8 21-6 16,12 9-27-16,7 14-3 15,7-14-8-15,13-6 2 0,3-24-2 16,7-26 9-16,7-24 0 16,13-35 8-16,-6-19 0 15,2-27 3-15,-10-5-6 16,-15-14 2-16,-21 16-10 16,-19-2-1-16,-13 26-9 15,-26 4-5-15,-4 25-10 16,-22 15-17-16,1 13-14 0,-14 14-24 15,16 18-25-15,-2 14-16 16,14 10-2-16,0 15-5 16,22 3-177-16,3 7-51 15,16-19-41-15</inkml:trace>
          <inkml:trace contextRef="#ctx0" brushRef="#br0" timeOffset="2493.8164">-1625 1598 611 0,'4'34'245'0,"-6"28"38"15,-3 14-144-15,-4 33-35 16,0-8-35-16,0 17-17 16,-3-10-27-16,8 5-27 15,4-21 10-15,2 5-17 0,5-23-18 16,4-5-45-16,-1-20-237 15,3-12 50 1</inkml:trace>
          <inkml:trace contextRef="#ctx0" brushRef="#br0" timeOffset="2745.609">-1259 1766 298 0,'17'16'439'0,"8"21"-119"16,5 11-163-16,21 26 191 15,-3 4-267-15,14 22-15 16,-4-8-29-16,6 16-18 16,-15-18-12-16,9 5-17 15,-12-22-15-15,2-10-44 16,-13-26-27-16,4-24-258 15,-16-29 48-15</inkml:trace>
          <inkml:trace contextRef="#ctx0" brushRef="#br0" timeOffset="3922.3062">-797 159 495 0,'-33'-19'257'0,"3"19"5"16,5 19-81-16,2 18-68 15,11 9-34-15,5 16-10 16,14 0-17-16,9-2-17 16,10-16-19-16,8-14 19 15,6-25-7-15,6-28 4 16,-5-17-2-16,1-20 6 16,-10-2-5-16,-7-12 0 15,-13 17-10-15,-10-6-3 16,-11 27-5-16,-14 3-6 15,-7 22-5-15,-12 13-21 16,-1 19-11-16,-8 11-21 16,7 10-16-16,3 15-15 15,4-4 383-15,4 7-641 16,20-7 342-16</inkml:trace>
          <inkml:trace contextRef="#ctx0" brushRef="#br0" timeOffset="4318.9092">-878 486 642 0,'0'5'285'0,"-2"2"6"0,-3 30-138 16,-18 82-88-16,14-54-17 15,-1 2-29-15,10 9-8 16,-2-11-13-16,4-10-17 15,1-18-11-15,4-16-31 16,2-26-16-16,14-16-36 16,-2-18 4-16,4-16 7 15,-2-8 32-15,-2-13 24 16,-10 7 46-16,-1-12 19 16,-3 12 5-16,-3-2 16 15,1 13 9-15,2 7 29 16,0 24 8-16,9 13 21 15,2 19-8-15,14 15-8 16,1 13-31-16,13 20-13 16,-2 2-25-16,11 9-9 15,-7-1-11-15,5-6-22 16,-2-17-18-16,11-13-44 0,-11-11-244 16,14-20 53-16</inkml:trace>
          <inkml:trace contextRef="#ctx0" brushRef="#br0" timeOffset="3217.976">-763 950 608 0,'-30'20'259'0,"-4"15"15"16,8 11-164-16,3 12-6 15,19 11-36-15,10 7-34 16,13-5-1-16,11-4 1 16,4-21-2-16,10-16 6 15,-2-27 2-15,6-29 12 16,-6-17 7-16,6-24-8 16,-13-5-3-16,-8-6 2 15,-10 13-11-15,-15 5-13 16,-14 19-1-16,-11 4-6 15,-4 18-16-15,-15 8-29 16,3 13-27-16,-7 17-15 16,9 11-21-16,-5 7-34 15,19 4 2-15,5 1-229 16,13-6 51-16</inkml:trace>
          <inkml:trace contextRef="#ctx0" brushRef="#br0" timeOffset="3394.1806">-756 1233 737 0,'-5'14'246'15,"-15"44"46"-15,-22 78-207 16,24-44-16-16,6-7-31 16,3 17-14-16,4-17-14 15,5 0-9-15,7-27-11 0,0-10-22 16,5-22-22-16,2-19-45 15,-1-21-41-15,8-16-151 16,-5-12 15-16</inkml:trace>
          <inkml:trace contextRef="#ctx0" brushRef="#br0" timeOffset="3593.6472">-578 1505 299 0,'32'0'416'0,"14"14"-113"16,0 9-172-16,14 12 189 15,0-1-258-15,7 10-17 16,-10-9-24-16,1 2-10 16,-12-10-13-16,-4-1-23 15,-19-15-22-15,-9-8 84 0,-14-15-359 16,-7-16 133-16</inkml:trace>
          <inkml:trace contextRef="#ctx0" brushRef="#br0" timeOffset="10158.5215">-233-443 522 0,'-23'-5'224'0,"-2"3"18"16,2 4-138-16,0 5 0 15,2 2-35-15,3 12-3 16,2 5-13-16,6 15 2 15,3 1-14-15,10 11 2 16,4-7-7-16,11-2-2 16,-2-19-10-16,10-7-4 15,-3-20-5-15,7-21 7 16,-5-14 0-16,3-14 6 16,-10-4 0-16,-4-3-2 15,-12 15-9-15,-9 6-3 16,-4 14-6-16,-12 7-2 15,-3 9-3-15,-4 14-1 16,0 6-32-16,0 15-31 16,10 7-21-16,-1 6-44 0,7-9-240 15,5 3 77-15</inkml:trace>
          <inkml:trace contextRef="#ctx0" brushRef="#br0" timeOffset="10520.1548">-378-256 528 0,'-4'14'219'0,"-15"27"26"0,-41 88-120 15,35-62-32-15,4 16-18 16,5-2-36-16,2-1-10 16,9-15-16-16,5-10-14 15,5-25-8-15,9-20-16 16,4-17-9-16,12-19-8 15,0-15-3-15,10-17 12 16,-6 0 16-16,3-11 14 16,-9 5 11-16,2-5 5 15,-7 13 5-15,0 8 1 16,0 16 17-16,7 13 17 16,-3 21 6-16,10 15 4 15,0 8-3-15,7 21-20 16,-5-2-21-16,5 7-25 0,-5-8-22 15,3-3-40 1,-10-17-43-16,-4-7-201 16,-12-12 31-16</inkml:trace>
          <inkml:trace contextRef="#ctx0" brushRef="#br0" timeOffset="11002.5487">-1176-224 472 0,'-30'-12'194'0,"-4"3"37"16,-1 0-115-16,1 11-4 15,8 8-24-15,1 6-2 16,13 0-17-16,5 21-11 16,10 0-12-16,1 2 5 15,8-5-11-15,9 1-11 16,-1-17-4-16,8-20-1 15,0-12-6-15,-1-13 7 0,-6-13 2 16,-5-8 2-16,-11 2-6 16,-7 2-3-1,-8 12-10-15,-1 2-2 0,-8 11-5 16,-6 19-2-16,2 10-28 16,-5 6-27-16,3 7-17 15,2 4-33-15,7-1-20 16,2-5-211-16,9-5 66 0</inkml:trace>
          <inkml:trace contextRef="#ctx0" brushRef="#br0" timeOffset="11329.5253">-1272-185 472 0,'4'9'192'0,"5"40"26"16,-11 78-112-16,-19-54-7 15,3 4-29-15,-1 6-14 16,3-10-19-16,5-6-21 16,6-21-14-16,5-16-25 15,7-23-21-15,9-25-63 16,3-15-60-16,8-20-20 16,-1-7 41-16,4-13 38 15,-3 8 71-15,1-9 70 16,-7 17 27-16,0-1 2 15,-5 14 5-15,2 14 36 0,-2 12 12 16,7 6 28-16,5 15-10 16,9 10-11-16,0 8-44 15,11 9-18-15,-4 9-30 16,4 7-28-16,-4-6-29 16,7-6-267-16,-10-8 65 15</inkml:trace>
          <inkml:trace contextRef="#ctx0" brushRef="#br0" timeOffset="-694.4113">-2310-1492 370 0,'-12'-26'245'15,"-22"-66"-15"-15,27 69-33 16,7 9-109-16,-2 12 8 16,6 14-27-16,-4-10-6 15,3 5-19-15,20 64-2 16,32 93-13-16,-14-46-3 15,1-3-8-15,9 26-1 16,-3-24 1-16,-2-6 8 16,-7-28 4-16,-2-16 9 15,-16-37 5-15,-5-14 9 0,-7-19-11 16,-9-15-3-16,-2-14-11 16,-5-19-5-16,-4-9-13 15,4-18-4-15,-2 4-3 16,2-11-2-16,2 8 0 15,-4-12-1-15,0 10-2 16,4-8-25-16,3 17-15 16,2 8-28-16,4 21-14 15,1 4-36-15,9 18 586 16,-7 3-804-16,11 12 451 0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44.813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-1 0 683 0,'32'10'215'16,"-4"-3"49"-16,6 2-185 15,1-7-26-15,6 5-12 16,-6-5-24-16,2 3-6 16,-7-7-33-16,2 2-24 15,-7-3-227-15,-11-6 42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46.197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343 87 767 0,'-10'0'187'0,"-43"-3"74"0,-76-13-214 0,74 5-22 16,16-1-3-16,11-2-3 16,9 0-16-16,10 5-22 0,7 5-16 15,4-1-15-15,-2 5-217 16,0 0 56-16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46.436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0 44 461 0,'26'7'236'15,"-3"-9"-21"-15,7 6-92 16,-3-6-44-16,3 2-44 15,-2-2-3-15,11 0-1 16,-4-1-24-16,9-4-17 16,-3 0-18-16,7-2-162 15,-11-5-55-15,0 3-51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46.892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309 76 331 0,'-18'14'217'0,"-3"4"-2"16,-4-4-65-16,2 5-38 15,2-3-36-15,2 7-19 16,8-2-29-16,4 2-10 16,5-5-11-16,2-2-3 15,0-4-3-15,2-5-3 16,-4-10 3-16,-1 1-1 16,1-2-1-16,0-6 1 15,0-17 0-15,-15-91 1 16,4 77-1-16,-6 6 6 15,1 10 4-15,-5 13 11 16,4 17 1-16,3 20 3 16,2 12-4-16,7 23-3 15,3 2-8-15,1 10-4 16,6-10-2-16,1 0-4 16,3-18-1-16,2-5-6 0,1-16-9 15,-1-11-29-15,-2-15-34 16,-5-15-192-1,0-14 28-15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47.106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94-4 331 0,'-42'32'354'0,"5"10"-103"16,19-8-198-16,20 1 198 15,17-5-243-15,22-2-18 16,12-12-25-16,7-7-216 16,2-4 49-16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47.231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1 1 264 0,'51'24'0'0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47.805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0 0 660 0,'51'90'-44'0,"-40"-74"44"0,19-6-249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38:15.711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context xml:id="ctx1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10-03T22:36:00.604"/>
    </inkml:context>
  </inkml:definitions>
  <inkml:traceGroup>
    <inkml:annotationXML>
      <emma:emma xmlns:emma="http://www.w3.org/2003/04/emma" version="1.0">
        <emma:interpretation id="{6DD7AD3F-49A8-4C4C-B1A5-829EC68F6484}" emma:medium="tactile" emma:mode="ink">
          <msink:context xmlns:msink="http://schemas.microsoft.com/ink/2010/main" type="writingRegion" rotatedBoundingBox="14210,14860 32472,6548 33899,9685 15637,17996"/>
        </emma:interpretation>
      </emma:emma>
    </inkml:annotationXML>
    <inkml:traceGroup>
      <inkml:annotationXML>
        <emma:emma xmlns:emma="http://www.w3.org/2003/04/emma" version="1.0">
          <emma:interpretation id="{0403B091-9A4C-4445-A11C-058AE5DF0FCE}" emma:medium="tactile" emma:mode="ink">
            <msink:context xmlns:msink="http://schemas.microsoft.com/ink/2010/main" type="paragraph" rotatedBoundingBox="14210,14860 32472,6548 33498,8802 15236,171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7735D7-D472-4694-A5ED-F58F859817D9}" emma:medium="tactile" emma:mode="ink">
              <msink:context xmlns:msink="http://schemas.microsoft.com/ink/2010/main" type="line" rotatedBoundingBox="14210,14860 32472,6548 33498,8802 15236,17114"/>
            </emma:interpretation>
          </emma:emma>
        </inkml:annotationXML>
        <inkml:traceGroup>
          <inkml:annotationXML>
            <emma:emma xmlns:emma="http://www.w3.org/2003/04/emma" version="1.0">
              <emma:interpretation id="{BCC2391E-1CF0-4911-B455-D73425AC8541}" emma:medium="tactile" emma:mode="ink">
                <msink:context xmlns:msink="http://schemas.microsoft.com/ink/2010/main" type="inkWord" rotatedBoundingBox="14416,15312 17099,14091 17630,15256 14946,1647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6136 352 754 0,'-5'5'214'16,"3"0"59"-16,2 4-196 16,5 19-14-16,34 71 4 15,-9-81-8-15,9-16 6 16,2-15-12-16,6-22-2 16,-8-6-10-16,-2-17 2 15,-12 7-8-15,-13-4 5 16,-17 11-2-16,-7 5-6 15,-8 11-8-15,-13 10-7 16,1 13-12-16,-9 10-11 0,1 11-9 16,-6 7-8-16,9 7-28 15,-2 7-34-15,12-3-17 16,3 3-273-16,11-9 57 16</inkml:trace>
          <inkml:trace contextRef="#ctx0" brushRef="#br0" timeOffset="409.392">6140 320 766 0,'-6'9'220'16,"-17"47"63"-16,-35 101-202 15,37-63-26-15,0 14-5 16,3-4-13-16,2 5-13 15,7-20-14-15,-1-12-12 16,13-27-16-16,1-17-31 16,8-29-9-16,11-27-33 15,5-21-16-15,11-27-44 16,0-14 25-16,7-19 25 16,-9 7 45-16,2-11 35 15,-9 15 75-15,2 3 30 16,-6 24 19-16,-1 8 9 15,-4 26 5-15,7 15 8 0,-3 22-18 16,9 20-14-16,3 15-4 16,16 15-27-16,-6 5-27 15,6 16-14-15,-7-11-16 16,-3 8-34-16,-13-20 4 16,-2 0-34-16,-12-18-22 15,-13-7-267-15,-13-14 66 16</inkml:trace>
          <inkml:trace contextRef="#ctx0" brushRef="#br0" timeOffset="1118.0991">5250 797 719 0,'3'10'243'0,"-1"33"35"16,-16 77-191-16,-4-48-29 15,-1 2-22-15,6 20-6 16,6-6-8-16,7 11-4 0,7-14-8 15,2-2-12 1,5-23-7-16,-1-16-29 0,1-26-20 16,2-20-53-16,1-21-132 15,3-23-46-15,-1-14-55 16</inkml:trace>
          <inkml:trace contextRef="#ctx0" brushRef="#br0" timeOffset="1062.2479">5124 724 567 0,'-16'23'223'0,"6"14"30"16,10 16-123-16,10 2-34 15,8 10-4-15,7-12-25 16,10-12-1-16,4-29-17 16,14-26 8-16,0-19 1 15,0-22-4-15,-7-7-9 16,-11-10 2-16,-17 10-6 15,-13 0-17-15,-14 18-2 0,-12 7-2 16,-7 19-14-16,-9 6-29 16,3 15-13-16,-8 6-37 15,5 12-37-15,5 13-271 16,9 1 63-16</inkml:trace>
          <inkml:trace contextRef="#ctx0" brushRef="#br0" timeOffset="1549.9184">5400 1099 360 0,'7'-87'248'0,"2"2"5"16,-2 20-50-16,7 17-25 15,2 34-46-15,12 16 0 16,11 14-35-16,17 23-35 16,8 5-3-16,10 18-13 15,-5 1-26-15,-2 6-8 16,-14-11-9-16,-2-1-13 16,-7-20-12-16,9-16-47 15,-10-17-23-15,6-24-270 16,-8-22 48-16</inkml:trace>
          <inkml:trace contextRef="#ctx0" brushRef="#br0" timeOffset="2149.9334">7160 27 354 0,'-19'86'406'0,"-6"22"-117"16,4-4-201-16,0 23 212 15,5-17-268-15,-5 19-9 16,5-18-12-16,2-7-12 16,10-33-3-16,-3-13-31 15,14-37-17-15,11-24-84 16,8-24-162-16,-3-31 13 16</inkml:trace>
          <inkml:trace contextRef="#ctx0" brushRef="#br0" timeOffset="1795.3236">7259-104 520 0,'-9'-37'194'16,"-12"9"29"-16,-7 3-123 15,0 9-22-15,-6 2 12 16,-1 14-15-16,8 14 3 16,4 14-12-16,4 22-4 15,12 10-26-15,7 16-2 16,7-2-11-16,9 0 1 16,7-21-3-16,3-14 9 15,4-27 1-15,2-24 12 16,-4-16 3-16,-3-18 3 15,-7-2-7-15,-8-5-4 16,-8 7-11-16,-9 7-10 16,-7 6-9-16,-4 6-10 15,-3 4-13-15,-2-1-28 16,0-3-9-16,4 6-23 16,6 0-5-16,6 3-28 0,4 6 132 15,1-2 122 1,4 3-463-16,3-5 320 0</inkml:trace>
          <inkml:trace contextRef="#ctx0" brushRef="#br0" timeOffset="2191.9154">7266-12 651 0,'16'-37'304'0,"5"16"0"15,4 26-171-15,16 20-11 16,8 12-39-16,20 19-39 16,0 6 5-16,7 14-9 0,-9-7-18 15,2 12-9-15,-16-7-10 16,3 6-18-16,-10-10-21 15,0-1-20-15,-11-16-298 16,-5-21 74-16</inkml:trace>
        </inkml:traceGroup>
        <inkml:traceGroup>
          <inkml:annotationXML>
            <emma:emma xmlns:emma="http://www.w3.org/2003/04/emma" version="1.0">
              <emma:interpretation id="{183C5146-49F2-4CF5-AE51-8582294D4768}" emma:medium="tactile" emma:mode="ink">
                <msink:context xmlns:msink="http://schemas.microsoft.com/ink/2010/main" type="inkWord" rotatedBoundingBox="18739,15032 18756,15025 18759,15031 18742,1503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1" brushRef="#br0">9161 496 0,'0'-6'16,"-5"6"-1,-7 6 1</inkml:trace>
        </inkml:traceGroup>
        <inkml:traceGroup>
          <inkml:annotationXML>
            <emma:emma xmlns:emma="http://www.w3.org/2003/04/emma" version="1.0">
              <emma:interpretation id="{98E935F9-B41B-4849-8001-CBE4AAE8AE5B}" emma:medium="tactile" emma:mode="ink">
                <msink:context xmlns:msink="http://schemas.microsoft.com/ink/2010/main" type="inkWord" rotatedBoundingBox="20082,12507 22127,11577 23032,13566 20987,1449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398.9272">10644-2101 800 0,'48'-14'270'0,"23"-4"59"16,22-5-225-16,40 0 6 15,15-5-31-15,32-9-6 16,-5-4-23-16,23 1-9 16,-20 1-16-16,20-5-10 15,-23 14-14-15,-4 1-35 16,-42 3-31-16,-20 17-29 16,-52 14-286-16,-18 4 59 0</inkml:trace>
          <inkml:trace contextRef="#ctx0" brushRef="#br0" timeOffset="7024.1">11393-1368 581 0,'11'-92'227'15,"-38"64"28"-15,4 5-156 16,-14 3-6-16,5 8-33 16,-3 10-1-16,7 11-11 0,5 21 3 15,12 14-5 1,8 20-5-16,13 1-9 0,17 11-1 16,8-21-7-16,18-13-7 15,5-28 17-15,8-26 9 16,-8-27 0-16,0-23 3 15,-12-5-3-15,-14-12-11 16,-11 17-10-16,-10 2-4 16,-8 16-6-16,-17 5-2 15,-7 16-21-15,-13 9-32 16,-6 12-16-16,-10 11-35 16,-1 10-20-16,-7 8-2 15,10 6-235-15,-3-1 79 16</inkml:trace>
          <inkml:trace contextRef="#ctx0" brushRef="#br0" timeOffset="7415.6128">11202-1354 415 0,'2'145'388'0,"-9"-45"-100"0,5 3-249 16,-3 24 251-16,0-18-274 15,3 1-6-15,0-29-7 16,4-14-14-16,7-33-8 16,5-24-10-16,5-29-3 15,6-29 1-15,5-17 11 16,2-32 12-16,1 0 15 0,-1-18 9 16,-7 9 5-1,3-7 2-15,-5 21 16 0,5 14 12 16,-1 24 2-16,8 20 17 15,-5 27 3-15,11 23-15 16,-6 16-17-16,6 24-9 16,-1 6-20-16,1 19-7 15,-9-10-5-15,3 8-13 16,-5-13-10-16,0-6-31 16,-7-20-17-16,2-20-40 15,-2-17-172-15,-6-24-55 16,1-14-50-16</inkml:trace>
          <inkml:trace contextRef="#ctx0" brushRef="#br0" timeOffset="7976.2549">12225-1757 535 0,'-4'-40'266'0,"-10"4"6"15,-5 13-97-15,1 20-77 16,4 19-33-16,-2 24 5 16,7 13-19-16,6 16-16 15,8-2 4-15,11-3 8 16,10-20-12-16,11-12-3 15,2-22-2-15,11-20 8 16,-1-17-4-16,4-22-4 16,-12-6 5-16,-6-10-1 15,-17 8-10-15,-13-1-3 0,-10 19-5 16,-20 4-7-16,-5 14-11 16,-14 12-20-16,-4 16-14 15,-12 14-32-15,11 7-16 16,-1 18-40-16,13-2-60 15,2 6-179-15,12-11 22 16</inkml:trace>
          <inkml:trace contextRef="#ctx0" brushRef="#br0" timeOffset="8337.1857">12101-1584 404 0,'4'4'346'16,"1"12"-77"-16,-3 44 0 15,-6 83-208-15,-15-44-8 16,3 3-9-16,-2 15-4 16,8-10-14-16,4-6-7 15,1-20-8-15,10-19-22 16,1-27-11-16,8-24-14 16,2-22-10-16,10-31-25 15,-1-18-3-15,12-21-2 16,0 1 14-16,-2-24 9 15,-8 9 26-15,1-8 16 16,-17 6 10-16,3-2 20 0,-5 25 16 16,5 12 25-1,2 29 13-15,10 26 26 0,1 24 8 16,13 24-18-16,1 14-21 16,10 19-10-16,-5 5-27 15,7 17-24-15,-7-15-1 16,0 11-2-16,-7-9-13 15,1-2-33-15,-8-19 457 16,3 3-757-16,-10-24 371 16</inkml:trace>
        </inkml:traceGroup>
        <inkml:traceGroup>
          <inkml:annotationXML>
            <emma:emma xmlns:emma="http://www.w3.org/2003/04/emma" version="1.0">
              <emma:interpretation id="{30753C27-E7AE-43DB-8A31-422A914F1FAD}" emma:medium="tactile" emma:mode="ink">
                <msink:context xmlns:msink="http://schemas.microsoft.com/ink/2010/main" type="inkWord" rotatedBoundingBox="24552,10153 26862,9102 27497,10496 25187,11548">
                  <msink:destinationLink direction="with" ref="{56AE981A-F284-425F-A71C-DFFD97C694F4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2051.2331">15137-3987 163 0,'-16'-104'269'0,"16"72"-62"16,0 9 1-16,3 7-51 16,4 11-58-16,6 26 4 15,6 16-22-15,15 27 0 0,3 17-18 16,12 23-9-16,1-5-20 16,6 2-4-16,-8-18-13 15,5-6 6-15,-11-27 3 16,-8-13 4-16,-6-18 4 15,-10-15 12-15,-6-20-3 16,-3-19-4-16,-4-8-5 16,-5-22-5-16,-5 1-15 15,-2-10-4-15,0 7-5 16,-2-11 0-16,2 15-3 0,0-11-1 16,3 10-14-16,-1-5-27 15,0 18-17-15,5 0-54 16,3 17-7-16,4 6-250 15,-3 10 57-15</inkml:trace>
          <inkml:trace contextRef="#ctx0" brushRef="#br0" timeOffset="12262.658">15808-4019 608 0,'21'50'224'0,"2"10"31"15,-4-4-172-15,-1 4-15 16,-4-7-37-16,0 4-21 16,-5-15-33-16,-2-5-234 15,-7-21 59-15</inkml:trace>
          <inkml:trace contextRef="#ctx0" brushRef="#br0" timeOffset="12953.6607">15885-4806 656 0,'34'56'311'16,"-4"18"-30"-16,5 27-156 15,-1 12-63-15,3 23-59 16,-5-16 31-16,5 2 4 15,-4-25-12-15,4-14 1 16,-3-32-6-16,1-28-3 16,-8-23-5-16,-1-26 11 15,-12-10 4-15,-3-24 6 16,-4 4 0-16,-2-15 0 16,-3 11-6-16,0-2-7 15,-6 13-7-15,-1 5-4 16,3 19 0-16,-5 9 1 15,2 16 4-15,1 23 2 16,1 9-10-16,-1 24-2 16,4 8-3-16,2 17-4 15,0-7-3-15,7 9-5 0,-4-19-8 16,4 1-16-16,1-19-10 16,3-2-22-16,1-24-2 15,9-10-15-15,-2-15 7 16,2-20-19-16,7-12 14 15,0-14 5-15,0-7 20 16,-2-8 10-16,-3 3 27 16,-4-4 8-16,-7 12 9 0,-5 2 8 15,-5 12 7-15,-4 8 22 16,-4 12 11-16,-5 8 19 16,-1 10 2-16,-3 13 7 15,-1 8-5-15,0 19 1 16,0 4-5-16,5 15-31 15,4-6-12-15,8-1-15 16,6-15-13-16,5-10-13 16,4-20 22-16,7-15 3 15,-4-15 2-15,7-11 9 16,-5-2 6-16,0-5 7 16,-5 10-15-16,3 6-15 15,-12 14 5-15,-2 21-8 16,0 16-7-16,-5 26-2 15,1 4 2-15,4 14-56 16,-5-12-21-16,7-2-269 16,0-12 54-16</inkml:trace>
          <inkml:trace contextRef="#ctx0" brushRef="#br0" timeOffset="13476.2495">16936-4556 647 0,'11'-35'209'0,"15"0"52"15,2 5-164-15,8-7-24 16,6 1 5-16,6-8-1 16,-2 9-14-16,3-4-2 15,-3 7-4-15,0 9-9 16,-9 16-7-16,4 11-1 15,-8 15-6-15,1 18-7 16,-6 6-5-16,-5 20 4 16,-7 1-4-16,0 22 0 15,-9-6-6-15,3 17-3 16,-6-12-5-16,3 15-3 16,-2-20-3-16,-1 3-10 15,3-18-12-15,0-12-26 16,-2-21-12-16,-1-18-30 15,-1-19-19-15,-3-18-15 0,-5-9 15 16,-7-16 7-16,-8 4 29 16,-10-9 28-16,-7 9 26 15,-9 3 9-15,4 6 7 16,-2 3 13-16,8 11 13 16,10 5 12-16,12 4 10 15,14 8 16-15,14 8-4 16,14-6-8-16,9 0-12 15,13-3-9-15,6 0-15 16,8 1-8-16,-6 4-11 16,7 4-24-16,-15 8-8 0,1 6-273 15,-21 5 65-15</inkml:trace>
        </inkml:traceGroup>
        <inkml:traceGroup>
          <inkml:annotationXML>
            <emma:emma xmlns:emma="http://www.w3.org/2003/04/emma" version="1.0">
              <emma:interpretation id="{CD9C7E0A-3F21-4C1D-A7C7-030D26853AFE}" emma:medium="tactile" emma:mode="ink">
                <msink:context xmlns:msink="http://schemas.microsoft.com/ink/2010/main" type="inkWord" rotatedBoundingBox="29493,9678 30675,9141 30754,9314 29572,9852"/>
              </emma:interpretation>
              <emma:one-of disjunction-type="recognition" id="oneOf4">
                <emma:interpretation id="interp4" emma:lang="" emma:confidence="0">
                  <emma:literal>_</emma:literal>
                </emma:interpretation>
                <emma:interpretation id="interp5" emma:lang="" emma:confidence="0">
                  <emma:literal>-</emma:literal>
                </emma:interpretation>
                <emma:interpretation id="interp6" emma:lang="" emma:confidence="0">
                  <emma:literal>~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=</emma:literal>
                </emma:interpretation>
              </emma:one-of>
            </emma:emma>
          </inkml:annotationXML>
          <inkml:trace contextRef="#ctx0" brushRef="#br0" timeOffset="292967.2681">19989-4690 386 0,'-16'-3'365'0,"16"-3"-93"15,4-4-229-15,-1 8 243 16,3-3-254-16,27-11-2 16,89-51-5-16,-53 28 3 15,-11-2-8-15,13-10-1 16,-4 3-4-16,16-10-3 15,-5 7-6-15,15-6 0 16,-8 8-6-16,12-4-5 16,-14 5-47-16,2-8-258 15,-16 10 66-15</inkml:trace>
        </inkml:traceGroup>
        <inkml:traceGroup>
          <inkml:annotationXML>
            <emma:emma xmlns:emma="http://www.w3.org/2003/04/emma" version="1.0">
              <emma:interpretation id="{74FCDD63-E00E-43FD-88F8-623B97E39CFE}" emma:medium="tactile" emma:mode="ink">
                <msink:context xmlns:msink="http://schemas.microsoft.com/ink/2010/main" type="inkWord" rotatedBoundingBox="29599,8444 30056,8236 30516,9247 30059,9455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90749.6018">20554-6094 393 0,'-10'2'113'0,"4"-2"29"15,-1-2-105-15,0-3-14 16,2-2-4-16,0 0 17 16,1-2 7-16,-1-3 6 15,1-8 12-15,-1 4 24 16,-30-63-9-16,24 70-1 15,-3 9-8-15,-9 0-1 16,2 2-25-16,-6 5 0 16,1 0-3-16,-1 5 2 15,1-3-9-15,-1 5-1 16,3-1-5-16,-3 6-9 16,4 2-7-16,0 9-2 15,4-3-2-15,1 10-3 16,9 2 3-16,4 14 1 15,5-6-1-15,7 10-1 0,2-13-1 16,14 4-1-16,-4-15-2 16,11-6 1-16,-7-17-1 15,7-1 1-15,-12-14 1 16,5-9 2-16,-7-6 0 16,-2-6 1-16,-9-11-1 15,2-2 0-15,-5 0-1 0,-2-3-1 16,0 8 0-16,0 4 0 15,-2 7 1-15,-1 7 0 16,3 4-1-16,3 5-6 16,-1 7 6-16,-2 0 2 15,2 3 1-15,1 1 1 16,1 5 7-16,22 35-6 16,43 71-3-16,-44-57 0 15,-2-9-2-15,0 10 0 16,-2-8 0-16,2 7-1 15,-7-10 0-15,3 8-1 16,-3-15-3-16,-2 8-8 16,2-10-7-16,-5 0-18 15,-2-4-10-15,3-3-28 16,-3-9-12-16,7-2-234 16,-2-10 63-16</inkml:trace>
        </inkml:traceGroup>
        <inkml:traceGroup>
          <inkml:annotationXML>
            <emma:emma xmlns:emma="http://www.w3.org/2003/04/emma" version="1.0">
              <emma:interpretation id="{1993576A-D4B3-4249-A1A7-D0BA37F84343}" emma:medium="tactile" emma:mode="ink">
                <msink:context xmlns:msink="http://schemas.microsoft.com/ink/2010/main" type="inkWord" rotatedBoundingBox="31673,8621 33117,7964 33241,8238 31798,8895"/>
              </emma:interpretation>
              <emma:one-of disjunction-type="recognition" id="oneOf6">
                <emma:interpretation id="interp10" emma:lang="" emma:confidence="0">
                  <emma:literal>-</emma:literal>
                </emma:interpretation>
                <emma:interpretation id="interp11" emma:lang="" emma:confidence="0">
                  <emma:literal>_</emma:literal>
                </emma:interpretation>
                <emma:interpretation id="interp12" emma:lang="" emma:confidence="0">
                  <emma:literal>.</emma:literal>
                </emma:interpretation>
                <emma:interpretation id="interp13" emma:lang="" emma:confidence="0">
                  <emma:literal>~</emma:literal>
                </emma:interpretation>
                <emma:interpretation id="interp14" emma:lang="" emma:confidence="0">
                  <emma:literal>•</emma:literal>
                </emma:interpretation>
              </emma:one-of>
            </emma:emma>
          </inkml:annotationXML>
          <inkml:trace contextRef="#ctx0" brushRef="#br0" timeOffset="293570.9732">22202-5642 817 0,'5'-7'186'0,"11"-14"86"15,5-5-239-15,18-10 19 16,9-4 8-16,24-15 1 16,6-3-6-16,33-15-2 15,9 1-24-15,23-15-15 16,-9 4-19-16,18-12-40 15,-21 10-23-15,5-14-261 16,-23 6 49-16</inkml:trace>
        </inkml:traceGroup>
        <inkml:traceGroup>
          <inkml:annotationXML>
            <emma:emma xmlns:emma="http://www.w3.org/2003/04/emma" version="1.0">
              <emma:interpretation id="{A5DF84D9-12CB-4A4C-A4E4-6E0F2B4C6BCB}" emma:medium="tactile" emma:mode="ink">
                <msink:context xmlns:msink="http://schemas.microsoft.com/ink/2010/main" type="inkWord" rotatedBoundingBox="31824,7376 32040,8231 31973,8248 31758,7393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91521.7189">22170-7116 614 0,'-2'-9'201'15,"-1"2"40"-15,3 0-153 16,0 5-36-16,0-1 6 16,3 3-12-16,1 0 11 15,1 5-5-15,2 4 3 16,20 44-13-16,33 97-7 16,-43-71-17-16,1 13-6 15,-4-9-6-15,0 7-2 16,-7-19-1-16,2-2 0 15,0-13 0-15,-2-10-19 16,0-21-12-16,0-6-29 16,-5-12-12-16,-2-14-33 15,-2-9-1-15,-1 11-21 16,1-2 15-16,0-18-31 16,-3-21-11-16,-9-84-21 0,14 68 7 15,-2-21-36-15</inkml:trace>
        </inkml:traceGroup>
        <inkml:traceGroup>
          <inkml:annotationXML>
            <emma:emma xmlns:emma="http://www.w3.org/2003/04/emma" version="1.0">
              <emma:interpretation id="{04FA6AE2-C731-4607-8123-C2767EB4084B}" emma:medium="tactile" emma:mode="ink">
                <msink:context xmlns:msink="http://schemas.microsoft.com/ink/2010/main" type="inkWord" rotatedBoundingBox="32494,8602 32508,8595 32514,8609 32500,8615"/>
              </emma:interpretation>
              <emma:one-of disjunction-type="recognition" id="oneOf8">
                <emma:interpretation id="interp16" emma:lang="" emma:confidence="0">
                  <emma:literal>v</emma:literal>
                </emma:interpretation>
                <emma:interpretation id="interp17" emma:lang="" emma:confidence="0">
                  <emma:literal>V</emma:literal>
                </emma:interpretation>
                <emma:interpretation id="interp18" emma:lang="" emma:confidence="0">
                  <emma:literal>U</emma:literal>
                </emma:interpretation>
                <emma:interpretation id="interp19" emma:lang="" emma:confidence="0">
                  <emma:literal>w</emma:literal>
                </emma:interpretation>
                <emma:interpretation id="interp20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293245.9945">22899-5933 857 0,'16'7'191'0,"-16"-7"63"15,0-9-96-15,-3 6-430 16,1 1 175-16</inkml:trace>
        </inkml:traceGroup>
        <inkml:traceGroup>
          <inkml:annotationXML>
            <emma:emma xmlns:emma="http://www.w3.org/2003/04/emma" version="1.0">
              <emma:interpretation id="{0EBC4459-BCD3-4898-B23F-7CFCA0C228F1}" emma:medium="tactile" emma:mode="ink">
                <msink:context xmlns:msink="http://schemas.microsoft.com/ink/2010/main" type="inkWord" rotatedBoundingBox="32075,7202 32200,7146 32593,8011 32469,8067"/>
              </emma:interpretation>
              <emma:one-of disjunction-type="recognition" id="oneOf9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91849.4772">22486-7321 283 0,'21'-25'332'16,"4"13"-78"-16,0 10-161 0,8 16 190 16,-3 11-206-16,2 23-2 15,-2 5-20-15,0 19-5 16,-5-1-19-16,3 12-9 15,-5-9-12-15,0 9-11 16,-2-11-10-16,-1-3-15 16,-6-14-16-16,2-2-30 15,-4-11-25-15,-3-12-206 16,-2 0 45-16</inkml:trace>
        </inkml:traceGroup>
      </inkml:traceGroup>
    </inkml:traceGroup>
    <inkml:traceGroup>
      <inkml:annotationXML>
        <emma:emma xmlns:emma="http://www.w3.org/2003/04/emma" version="1.0">
          <emma:interpretation id="{F7A3087D-6CB8-42B6-85F7-9F0939C2C0F5}" emma:medium="tactile" emma:mode="ink">
            <msink:context xmlns:msink="http://schemas.microsoft.com/ink/2010/main" type="paragraph" rotatedBoundingBox="28275,11382 32986,8409 33671,9494 28959,1246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225BADA-4DDB-445B-B7CB-C88D6161D027}" emma:medium="tactile" emma:mode="ink">
              <msink:context xmlns:msink="http://schemas.microsoft.com/ink/2010/main" type="inkBullet" rotatedBoundingBox="28646,11971 28886,11819 28958,11932 28718,12084"/>
            </emma:interpretation>
            <emma:one-of disjunction-type="recognition" id="oneOf10">
              <emma:interpretation id="interp22" emma:lang="" emma:confidence="0">
                <emma:literal>-</emma:literal>
              </emma:interpretation>
            </emma:one-of>
          </emma:emma>
        </inkml:annotationXML>
        <inkml:trace contextRef="#ctx0" brushRef="#br0" timeOffset="17642.2774">19053-2562 286 0,'11'-12'101'0,"8"1"304"0,6-1-193 16,3 5 69-16,-5 3-230 16,7 2-9-16,0 4-15 15,-3 0-11-15,-1 5-18 16,4-2-25-16,-10-3-18 16,1-4-242-16,-2-8 55 15</inkml:trace>
      </inkml:traceGroup>
      <inkml:traceGroup>
        <inkml:annotationXML>
          <emma:emma xmlns:emma="http://www.w3.org/2003/04/emma" version="1.0">
            <emma:interpretation id="{072E41EA-DF93-4338-8037-31881308DB9E}" emma:medium="tactile" emma:mode="ink">
              <msink:context xmlns:msink="http://schemas.microsoft.com/ink/2010/main" type="line" rotatedBoundingBox="29101,10861 32986,8409 33671,9494 29785,11946"/>
            </emma:interpretation>
          </emma:emma>
        </inkml:annotationXML>
        <inkml:traceGroup>
          <inkml:annotationXML>
            <emma:emma xmlns:emma="http://www.w3.org/2003/04/emma" version="1.0">
              <emma:interpretation id="{5755CB17-C460-4EBE-917C-441AA0E835F7}" emma:medium="tactile" emma:mode="ink">
                <msink:context xmlns:msink="http://schemas.microsoft.com/ink/2010/main" type="inkWord" rotatedBoundingBox="29101,10861 30828,9770 31470,10787 29742,11877"/>
              </emma:interpretation>
              <emma:one-of disjunction-type="recognition" id="oneOf11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8089.5742">19807-3201 494 0,'4'7'190'0,"1"0"41"0,-3 0-121 16,3 0-18-16,-1 0-9 15,1 0-1-15,2 0-26 16,2-3-10-16,10 3-11 15,6-2-14-15,72 4-13 0,-72-16-16 16,-6-2-14-16,1-3 221 16,-1 1-490-16,-5-10 227 15</inkml:trace>
          <inkml:trace contextRef="#ctx0" brushRef="#br0" timeOffset="18428.2884">20392-3466 488 0,'7'-7'471'0,"0"-2"-223"16,0 0-85-16,2 0-77 16,0-1-91-16,8-4-90 15,68-41 134-15,-64 46-16 16,-1 2-23-16,1 5-18 0,0-3-267 15,-7 7 73-15</inkml:trace>
          <inkml:trace contextRef="#ctx0" brushRef="#br0" timeOffset="19783.8168">21070-4402 668 0,'83'131'216'0,"-67"-66"41"0,0 20-178 16,5 8-40-1,-5 8-10-15,0-9-22 0,1 3-9 16,-1-24-15-16,-2-9-67 15,-3-22-176-15,-2-17 24 16</inkml:trace>
          <inkml:trace contextRef="#ctx0" brushRef="#br0" timeOffset="19429.3206">21084-4614 572 0,'-2'-9'168'16,"-1"-1"56"-16,-1 1-148 15,-1 2-11-15,-2 3-9 0,0 4-2 16,-2 4-11-16,0 6-10 15,-21 40 1-15,-12 77 1 16,45-79-13-16,13-6-3 16,7-12-5-16,7-12 4 15,4-20-1-15,10-16 2 16,-9-15-2-16,9-13-1 16,-14-7-5-16,0-2 2 15,-12 9-2-15,-2 0 0 16,-16 9 1-16,-7 9-4 15,-7 10-4-15,-6 4-9 16,-8 12-9-16,-2 8-27 16,-2 4-20-16,-1 10-255 15,4 1 61-15</inkml:trace>
          <inkml:trace contextRef="#ctx0" brushRef="#br0" timeOffset="19792.7901">21365-4351 768 0,'26'20'220'16,"4"6"59"-16,13 8-207 15,4 8-15-15,8 16-15 16,-4 2-14-16,4 16-7 16,-14-5-22-16,6 3-34 0,-8-12 290 15,-7-9-555-15,-11-14 251 16</inkml:trace>
        </inkml:traceGroup>
        <inkml:traceGroup>
          <inkml:annotationXML>
            <emma:emma xmlns:emma="http://www.w3.org/2003/04/emma" version="1.0">
              <emma:interpretation id="{FF875824-3F0C-45C9-8DD4-B7F41BDE72EE}" emma:medium="tactile" emma:mode="ink">
                <msink:context xmlns:msink="http://schemas.microsoft.com/ink/2010/main" type="inkWord" rotatedBoundingBox="31407,9417 32992,8417 33671,9494 32086,10494"/>
              </emma:interpretation>
              <emma:one-of disjunction-type="recognition" id="oneOf12">
                <emma:interpretation id="interp24" emma:lang="" emma:confidence="0">
                  <emma:literal>1919</emma:literal>
                </emma:interpretation>
                <emma:interpretation id="interp25" emma:lang="" emma:confidence="0">
                  <emma:literal>199</emma:literal>
                </emma:interpretation>
                <emma:interpretation id="interp26" emma:lang="" emma:confidence="0">
                  <emma:literal>1999</emma:literal>
                </emma:interpretation>
                <emma:interpretation id="interp27" emma:lang="" emma:confidence="0">
                  <emma:literal>19919</emma:literal>
                </emma:interpretation>
                <emma:interpretation id="interp28" emma:lang="" emma:confidence="0">
                  <emma:literal>19</emma:literal>
                </emma:interpretation>
              </emma:one-of>
            </emma:emma>
          </inkml:annotationXML>
          <inkml:trace contextRef="#ctx0" brushRef="#br0" timeOffset="20230.4219">22147-4642 553 0,'-5'-2'185'0,"1"0"49"0,-1 2-148 15,0 0-5-15,1 0-7 16,2 2-19-16,-1 0-24 15,1 1-7-15,2-1-21 16,0 0-35-16,2-2-21 16,1 0-212-16,-1 0 39 15</inkml:trace>
          <inkml:trace contextRef="#ctx0" brushRef="#br0" timeOffset="20476.486">22320-4925 568 0,'9'4'207'0,"3"-1"35"16,-5-6-157-16,-7 3-21 16,2 0-30-16,0 0-169 15,0 0-107-15,1 0-26 16</inkml:trace>
          <inkml:trace contextRef="#ctx0" brushRef="#br0" timeOffset="20535.3282">22488-5168 306 0,'9'0'189'0,"1"0"-189"16,1-2 24-16</inkml:trace>
          <inkml:trace contextRef="#ctx0" brushRef="#br0" timeOffset="21299.7357">22827-5172 763 0,'16'62'262'0,"0"23"14"15,-2-2-247-15,-2 12-35 16,-1-12 15-16,-6 2-47 15,-3-20 9-15,1-5 8 16,-1-14-153-16,0-9-103 16,0-21-40-16</inkml:trace>
          <inkml:trace contextRef="#ctx0" brushRef="#br0" timeOffset="20993.5896">22751-5712 441 0,'-5'7'157'0,"-4"9"12"15,-5 7-87-15,-4 21-27 16,6 14 14-16,1 18 15 16,6-2 6-16,8 6-5 15,8-15-34-15,8-12-13 16,8-23-15-16,8-16 6 15,4-16-4-15,9-17 8 16,-4-11 3-16,2-14 2 16,-13-4-7-16,-8-7-3 15,-16 6-9-15,-9 3-5 0,-9 9-5 16,-14 7-14-16,-2 12-9 16,-10 4-23-16,-2 7-12 15,-4 14-37-15,18 2-48 16,-7 7-172-16,6 3 26 15</inkml:trace>
          <inkml:trace contextRef="#ctx0" brushRef="#br0" timeOffset="21315.5709">23039-5117 774 0,'23'5'225'0,"0"20"66"0,7 10-223 15,3 22-13-15,-6 6-13 16,-1 10-31-16,-6-8-17 16,3 2-7-16,-9-21-34 15,0-9-249-15,-5-21 71 16</inkml:trace>
          <inkml:trace contextRef="#ctx0" brushRef="#br0" timeOffset="22086.9611">23420-5444 742 0,'30'113'236'0,"-26"-58"39"15,-1 10-199-15,-3 15-43 16,2-6-17-16,-4 11-8 16,-1-11-7-16,8-2-21 15,2-28-20-15,4-10-238 16,3-27 52-16</inkml:trace>
          <inkml:trace contextRef="#ctx0" brushRef="#br0" timeOffset="21704.3061">23327-5675 629 0,'3'-7'216'0,"-1"17"24"15,0 6-169-15,-2-14-21 16,0 5-11-16,5 21-10 16,27 78 5-16,-6-79 2 15,1-11-9-15,10-18-4 16,2-12 0-16,5-16 6 16,-7-2-2-16,0-9 1 15,-14 1-2-15,-9 1-7 16,-14 11-8-16,-9 1-1 15,-12 13-9-15,-7 5-14 16,-4 11-10-16,-7 7-24 16,6 10-17-16,-1 4-248 0,4 4 68 15</inkml:trace>
          <inkml:trace contextRef="#ctx0" brushRef="#br0" timeOffset="22096.9333">23699-5527 432 0,'23'-16'349'15,"0"23"-65"-15,2 20-18 16,5 15-197-16,12 15-16 15,-5 3-28-15,6 14-23 0,-8-9-23 16,6 4 233-16,-13-11-512 16,7-8 237-16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36:19.02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A88CA00-59C2-421E-B3BD-BDD8820FB737}" emma:medium="tactile" emma:mode="ink">
          <msink:context xmlns:msink="http://schemas.microsoft.com/ink/2010/main" type="writingRegion" rotatedBoundingBox="3029,15800 3942,17623 2759,18216 1846,16393"/>
        </emma:interpretation>
      </emma:emma>
    </inkml:annotationXML>
    <inkml:traceGroup>
      <inkml:annotationXML>
        <emma:emma xmlns:emma="http://www.w3.org/2003/04/emma" version="1.0">
          <emma:interpretation id="{D78378C2-C103-48CB-AC65-D0DBFB3AE16C}" emma:medium="tactile" emma:mode="ink">
            <msink:context xmlns:msink="http://schemas.microsoft.com/ink/2010/main" type="paragraph" rotatedBoundingBox="3029,15800 3942,17623 2759,18216 1846,163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1FB8FC-6B41-432D-B735-61AD6603492E}" emma:medium="tactile" emma:mode="ink">
              <msink:context xmlns:msink="http://schemas.microsoft.com/ink/2010/main" type="line" rotatedBoundingBox="3029,15800 3942,17623 2759,18216 1846,16393"/>
            </emma:interpretation>
          </emma:emma>
        </inkml:annotationXML>
        <inkml:traceGroup>
          <inkml:annotationXML>
            <emma:emma xmlns:emma="http://www.w3.org/2003/04/emma" version="1.0">
              <emma:interpretation id="{951F5B75-C497-488D-BDE1-A0F9D2A17F2A}" emma:medium="tactile" emma:mode="ink">
                <msink:context xmlns:msink="http://schemas.microsoft.com/ink/2010/main" type="inkWord" rotatedBoundingBox="3029,15800 3942,17623 2759,18216 1846,16393"/>
              </emma:interpretation>
            </emma:emma>
          </inkml:annotationXML>
          <inkml:trace contextRef="#ctx0" brushRef="#br0">-6490 1430 237 0,'0'0'130'16,"0"0"-23"-16,0 0-45 15,0 0-28-15,0-2-21 16,0 0 23-16,0-1 11 15,0 1 1-15,0 0 16 16,0-1-2-16,0 3 5 16,0 0-10-16,0 0 1 15,0 0-17-15,0 0-1 16,0 3-8-16,-3-1 3 16,1 0-6-16,0 3 0 15,-1 0-7-15,1-1-1 16,0 1-7-16,0-1 0 0,-3 1-4 15,0 0 1-15,1 1-2 16,-1 1 0-16,0 0-2 16,1 9 0-16,-1-2-1 15,-2 7 0-15,-23 69-1 16,26-67 1-16,-8-5-1 16,8 6 1-16,-1-6-1 15,-2 3-1-15,2-5-1 16,-1 5 0-16,-1-5 0 15,-3 0-1-15,6 2 0 16,-5 1 1-16,2-1-1 0,0 3 0 16,2-3 0-16,-4 1 0 15,9-5 0-15,-5 0 0 16,-2-5-1-16,0 2 1 16,3-1-1-16,2-10 1 15,-1 2 0-15,1 0 0 16,0 0 1-16,-1 3-1 15,1 0 0-15,0-1 0 16,-1 3 1-16,1 2-2 16,0 3 0-16,-3 4 0 15,1-2-1-15,-1 2 1 16,0-7-1-16,1 5 0 16,1-5 1-16,-1 5-1 15,2-5 1-15,-1 8-1 16,1-8 1-16,0 2 0 15,-1 1 0-15,1-3-1 0,0 0 1 16,-1 0 0-16,1-2-1 16,0 0 0-16,-1 0 1 15,1 0-1-15,0 0 0 16,0 0 0-16,-1 0 0 16,1 0 0-16,0-3 0 15,2 1-1-15,0 0 1 16,-3-1 0-16,3 1-1 0,-2-1 1 15,0 1 1-15,2 0-1 16,0-3 0-16,0 0 1 16,0 1-1-16,0-1 0 15,0 0 1-15,0 1-1 16,0-1 0-16,0 0 0 16,0 0 1-16,0 1-1 15,0-1 0-15,0 0 0 16,0 1 0-16,0-3 0 15,0 0 1-15,0 0 0 16,0 0 0-16,0 2 0 16,0-2 0-16,-3 2 0 15,1-2 0-15,0 3-1 16,-1-3 1-16,3 0 0 16,0 0-1-16,0 0 0 15,0 0 0-15,0 0-3 0,0 2-2 16,0-2-17-16,0 0-13 15,3 0 346-15,-1 0-602 16,3-2 305-16</inkml:trace>
          <inkml:trace contextRef="#ctx0" brushRef="#br0" timeOffset="4623.4356">-6735 2249 128 0,'0'-3'188'0,"0"1"-46"16,0 0-69-16,0 2 85 16,0-2-100-16,0-1 3 15,0 1-11-15,0 2 5 16,-2 0-2-16,0 0-3 16,-1 0-8-16,1 0 3 15,0 0-8-15,-1 0 1 16,3 2-2-16,0 1-3 15,0-1-7-15,0 0 2 16,0 3-2-16,0-1-6 16,0 3-2-16,0 0 1 0,0 2-7 15,3 5-4-15,-1-5-1 16,0 5-1-16,3-4-2 16,2 3 0-16,-3-1 0 15,1 2 1-15,0-5-2 16,2 7 3-16,-3-7-2 15,1 3 2-15,-1-1-1 16,3 3 1-16,0 0 0 16,3 4 0-16,36 63-2 0,-39-65 0 15,-3-4-2-15,3-3 0 16,-5 0 1-16,-2-9-1 16,0 3 0-16,0-1 0 15,0 0 0-15,3 1-1 16,-3-1 0-16,2 0-1 15,0 3 1-15,1-1 0 16,-1 1-1-16,0 0 1 16,1-1-1-16,-1 1 1 15,0-1-1-15,0 1 0 16,1 0 1-16,1-1-1 16,1 1 0-16,0-1 0 15,-1 1 1-15,1 0-1 16,-1-1 1-16,-1 1-1 15,-1 0 1-15,0-1 0 16,1 1 0-16,-1-1 0 16,0 1-1-16,1 0 1 15,-1-3 0-15,0 0-1 0,0 0 0 16,1 1 1-16,-1-1-1 16,0 0 1-16,1 1 0 15,-1-1 0-15,-2 0 0 16,2 1 0-16,1-1 0 15,-1 0 0-15,0 1 0 16,-2-1 1-16,0 0-1 16,0-2 2-16,0 2-1 0,0-2 0 15,0 0 0-15,3 0 0 16,-1 0-1-16,0 0 0 16,-2 3 1-16,0-1-2 15,0 0 1-15,0-2-1 16,0 0 1-16,0 3-1 15,2-3 1-15,-2 0-1 16,0 2 0-16,0-2 0 16,0 2 0-16,0-2 0 15,0 3 0-15,3-3 1 16,-3 0-1-16,2 0 1 16,0 0-1-16,1 0 0 15,-1 0 0-15,0 0 0 16,1 2 0-16,-1-2 0 15,0 2 0-15,1 1 1 0,-1-1-1 16,0 0 0-16,0 0 0 16,1 1 1-16,-1-1-1 15,0 0 0-15,1 1 1 16,-1-1-1-16,0 0 0 16,1 1 0-16,-1-1 1 15,0-2-1-15,0 0 0 16,1 0 0-16,1 0 0 15,-1 2 0-15,-1 1 1 16,0-3-1-16,1 0 1 0,-1 0-1 16,0 0 0-16,1 0 1 15,-1 0-1-15,0 0 1 16,0 0-1-16,1 0 0 16,-1 0 0-16,0 0 0 15,1 0 1-15,-1 0-1 16,0 0 1-16,1 0 0 15,-1 0-1-15,0 0 1 16,1 0 0-16,-1 0 0 16,0 0 0-16,0 0 0 15,1 0 0-15,-1 0-1 16,0 0 1-16,-2 0-1 16,3 0 0-16,-3 0 1 15,0 0-1-15,2 0 0 16,0 0 0-16,1 0 0 0,-1 0 0 15,-2 0 0-15,2 0 0 16,0 0 0-16,1 0 0 16,-1 0 1-16,0 0-1 15,1 0 0-15,-3 0 0 16,2 0 0-16,0 0 0 16,-2 0 0-16,3-3 0 15,-1 3 1-15,-2-2 0 16,0 2-1-16,0-2 1 15,2-1-1-15,1 1 1 16,-1 2-1-16,-2 0 0 0,2 0 0 16,-2 0 1-16,2-2-1 15,-2 2 0-15,3 0 1 16,-3-3-1-16,2 1 0 16,-2 2 1-16,0-2-1 15,2-1 0-15,1 1 1 16,-1 2-2-16,0-2 1 15,1 0 0-15,-1-1 0 16,0 1 0-16,1 0 0 16,-1 2 0-16,0 0 0 15,0 0 0-15,1 0 0 16,-1 0 0-16,-2-3 0 16,2 3 0-16,-2 0 0 15,3 0 1-15,-3 0-1 16,2 0 0-16,-2 0 0 15,2 0 0-15,-2-2 0 16,3 2 0-16,-1 0 0 0,-2-2 0 16,2-1 0-16,0 1 0 15,1 2 0-15,-1-2 0 16,0 2 0-16,-2 0 0 16,0 0 0-16,0 0 0 15,0 0 1-15,0 0-1 0,3 0-1 16,-1 0 1-16,-2 0 0 15,2 0 0-15,-2 0 0 16,0 0 0-16,0 0 0 16,3 0 0-16,-3 0 0 15,2 0 0-15,0-3 0 16,1 3 0-16,-1 0 0 16,0-2 0-16,0 0 0 15,1 0 0-15,-1-1 0 16,0 1 0-16,1 0 0 15,-1-1-1-15,0 1 1 16,1 0 1-16,-1-1-1 16,0 3 0-16,1 0 0 15,-1 0 0-15,0-2 0 16,3 2 0-16,-1 0 0 16,1 0 0-16,0 0 0 0,-1 0 0 15,1 0 0 1,-1 0 0-16,1 2 0 0,0 1 0 15,-1-1 0-15,1 0 1 16,-1 1-1-16,1-1 0 16,0 3 0-16,-1-1 0 15,1 1 1-15,0-1 0 16,-1 1 0-16,1 0 0 16,-1-1 0-16,1 3 0 15,0-2 0-15,-3 2 0 16,0-3 0-16,1 1-1 0,-1 0 1 15,0-1-1-15,0 3 1 16,-2 0 0-16,0 0 0 16,0-3 0-16,0 3 0 15,0-2-1-15,-2 0 1 16,0-1 0-16,0 1 0 16,-3-1-1-16,0 1 0 15,1 0-3-15,1-1-10 16,1-1-8-16,0-1-23 15,-1 0-13-15,1 1-259 16,2-1 70-16</inkml:trace>
          <inkml:trace contextRef="#ctx0" brushRef="#br0" timeOffset="6092.1676">-6241 2950 455 0,'-3'-5'182'0,"1"0"29"16,0 1-120-16,-1-1 0 15,3 1-24-15,0-1-3 16,0 0-19-16,3 1-2 16,-1-1-12-16,0 1-5 15,3-1-10-15,0 0-4 16,-1 1-5-16,3-1-3 16,0 1-3-16,0 1-13 15,0 1-15-15,2 0-242 16,-2 2 62-16</inkml:trace>
          <inkml:trace contextRef="#ctx0" brushRef="#br0" timeOffset="7969.3872">-6227 3321 506 0,'0'2'186'16,"0"3"42"-16,2-1-136 15,0 1-9-15,0 0-9 16,1-1-15-16,-1 1-11 15,3-3-7-15,-1 0-6 16,3-2-4-16,0 0-7 0,0-2-7 16,2-2 1-16,0-1 2 15,-2-2-7-15,0-2-1 16,0-3-4-16,2-4 1 16,-2-2-2-16,28-65-3 15,-44 67 1-15,-3-3-1 16,-2 5-1-16,-2-2 0 15,-2 2-1-15,-1 7-1 16,5 3 0-16,-2 4 1 16,3 2-1-16,-1 3 0 15,0 4 2-15,-2 7-3 16,4-4 0-16,1 13-7 16,4-2-4-16,0 5-17 15,5-3-18-15,6 12 558 16,-2-14-814-16,10 21 445 15</inkml:trace>
          <inkml:trace contextRef="#ctx0" brushRef="#br0" timeOffset="6989.2446">-6239 3134 365 0,'-5'-2'247'15,"1"0"-19"-15,1-1-32 0,1 1-105 16,0 0-5-16,2-1-23 16,0 1-20-16,0 0-26 15,2 2-14-15,0 0 0 16,3 0-26-16,0 0-9 15,-1 0-233-15,1 0 64 16</inkml:trace>
          <inkml:trace contextRef="#ctx0" brushRef="#br0" timeOffset="6694.4582">-6306 3000 323 0,'0'3'144'0,"0"-1"36"16,0 0-87-16,0 1 6 16,0-3-6-16,0 0-18 0,0 0-11 15,0 0 10-15,2 0-17 16,1 0-3-16,1 0-9 15,3 0-11-15,0-3-13 16,2 3-3-16,8 0-7 16,-1 0-3-16,0 0-2 0,69 14 0 15,-73-12-17-15,-3 10-25 16,-2 0-26-16,-5 1-26 16,-2 1-195-16,2 7 47 15</inkml:trace>
          <inkml:trace contextRef="#ctx0" brushRef="#br0" timeOffset="10144.6524">-6267 3180 166 0,'-2'-2'261'16,"0"0"-76"-16,-3-3-84 15,0 3 117-15,1-1-150 16,-1 1-21-16,1 0-3 16,-1-3-14-16,0 1-14 15,1 1-1-15,2 1-3 0,-3 0-3 16,3-1-3-16,-1 3-2 15,-1 0 1-15,-1 0 4 16,3 3 3-16,-3-3 1 16,1 0 4-16,-1 0 2 15,0 0-5-15,1 0-1 16,-1 0 1-16,0 0-2 16,1 0-1-16,-1 0 1 15,1 0-1-15,-1 0-2 0,0 0 1 16,-1 0-2-16,-1 0-1 15,0 0-2-15,-3-3 1 16,1 1-2-16,0 0 0 16,0-3 1-16,0 1 1 15,-3-1-1-15,1 3 1 16,-6-1 0-16,-6 1-1 16,-62-16-2-16,69 13-1 15,-3 0-1-15,3 1 0 16,2-6-1-16,1-1-6 15,1-1-5-15,7-4-13 16,1-2-11-16,-1-3 279 16,3 0-525-16,-5-9 265 15</inkml:trace>
          <inkml:trace contextRef="#ctx0" brushRef="#br0" timeOffset="11346.8542">-6562 2991 347 0,'-4'-2'138'15,"-1"2"19"-15,0-2-91 0,1 2 4 16,-3 0-18-16,0 0 3 15,0 0-7-15,0 0 3 16,0 0-10-16,-2 0 1 16,0 0-8-16,-3 0-1 15,1 0-10-15,-1 0-1 16,-2 0-7-16,-4-3-1 16,6 1-4-16,-2 0 1 15,1-1-1-15,-1 1 3 16,2 0-1-16,-2-1 2 15,-2 1-1-15,2 0 0 16,-2 0-2-16,0-3 0 16,0 0 0-16,-72-15 0 15,70 13-1-15,0 0 2 16,-1 0-3-16,3-5 2 0,-2 3-2 16,-1-5 0-16,1 3-1 15,-5-5 0-15,2-1-1 16,0-1 1-16,3 6 2 15,-5-4 1-15,0 5 1 16,-1 2 1-16,1 2 1 16,3-3-3-16,1 6-3 15,3-8-1-15,7 3-4 16,0-3-2-16,2-4 0 0,2-4 0 16,0 1-1-16,-1-4 3 15,1 0 0-15,0 0 1 16,1 2 1-16,-1-4-1 15,0 4 0-15,-4-4 0 16,5 4-2-16,-3 0 1 16,2 0-1-16,-2 1 0 15,10 4-1-15,-6-5 0 16,6-2-1-16,3 4 0 16,1-1 0-16,3-3 0 15,1-1 0-15,5-1-1 16,-4 2 3-16,6-12 0 15,-2-1 1-15,3-8 3 16,-1 0 1-16,1-11 2 16,-5 6 3-16,2-4-1 0,-2 7-2 15,-1-5-1-15,-3 8-3 16,-1-6-3-16,-2 12-7 16,0-2-32-16,2 4-20 15,2 1-272-15,-1 6 51 16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37:57.12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2B8F011-7C50-4B26-B196-E18B20CA140D}" emma:medium="tactile" emma:mode="ink">
          <msink:context xmlns:msink="http://schemas.microsoft.com/ink/2010/main" type="writingRegion" rotatedBoundingBox="7505,16932 11448,16932 11448,18696 7505,18696"/>
        </emma:interpretation>
      </emma:emma>
    </inkml:annotationXML>
    <inkml:traceGroup>
      <inkml:annotationXML>
        <emma:emma xmlns:emma="http://www.w3.org/2003/04/emma" version="1.0">
          <emma:interpretation id="{CB73D4E8-7512-4068-B74D-CA4F0D4BB31E}" emma:medium="tactile" emma:mode="ink">
            <msink:context xmlns:msink="http://schemas.microsoft.com/ink/2010/main" type="paragraph" rotatedBoundingBox="7505,16932 11448,16932 11448,18696 7505,186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93E59F-07E9-4C8E-83D9-9E75428CFC68}" emma:medium="tactile" emma:mode="ink">
              <msink:context xmlns:msink="http://schemas.microsoft.com/ink/2010/main" type="line" rotatedBoundingBox="7505,16932 11448,16932 11448,18696 7505,18696"/>
            </emma:interpretation>
          </emma:emma>
        </inkml:annotationXML>
        <inkml:traceGroup>
          <inkml:annotationXML>
            <emma:emma xmlns:emma="http://www.w3.org/2003/04/emma" version="1.0">
              <emma:interpretation id="{3BA98520-F23B-41A3-8B75-DA50D2793F1D}" emma:medium="tactile" emma:mode="ink">
                <msink:context xmlns:msink="http://schemas.microsoft.com/ink/2010/main" type="inkWord" rotatedBoundingBox="7505,16932 11448,16932 11448,18696 7505,18696"/>
              </emma:interpretation>
            </emma:emma>
          </inkml:annotationXML>
          <inkml:trace contextRef="#ctx0" brushRef="#br0">-1916 3094 403 0,'-23'25'371'0,"-4"19"-68"0,-1 7-29 15,5 27-150-15,2 5-46 16,3 33-15-16,1-1-27 15,6 21-8-15,4-21-16 16,7-2-5-16,2-32-9 16,10-17-20-16,4-31-21 15,12-22-52-15,2-27-246 16,9-25 48-16</inkml:trace>
          <inkml:trace contextRef="#ctx0" brushRef="#br0" timeOffset="-177.5029">-1625 2483 800 0,'-62'21'223'16,"11"11"79"-16,-2 28-209 16,14 11 0-16,6 24-28 0,19-1-16 15,26 13-14 1,16-8-18-16,18-2-17 0,2-28 16 15,10-19-2-15,-7-24 0 16,11-35 9-16,-9-31 9 16,7-24 7-16,-14-12 3 15,-5-23 1-15,-18 6-11 16,-11-1-10-16,-21 20-6 0,-14 5-5 16,-12 18-5-16,-13 5-4 15,-5 16-7-15,-5 7-16 16,5 11-8-16,-9 15-8 15,11 11-25-15,-2 20-23 16,11 3-21-16,6 9-264 16,19-4 59-16</inkml:trace>
          <inkml:trace contextRef="#ctx0" brushRef="#br0" timeOffset="232.4945">-1623 3170 420 0,'44'37'484'15,"2"16"-139"-15,25 28-244 16,3 9 254-16,18 18-314 16,-6 3-21-16,11 6-9 15,-21-15-16-15,2-5-40 16,-18-24-33-16,-11-20-279 15,-8-27 43-15</inkml:trace>
          <inkml:trace contextRef="#ctx0" brushRef="#br0" timeOffset="-1244.898">-818 2409 266 0,'-35'30'139'16,"10"7"307"-16,6 18-217 16,19 3 71-16,7 18-234 15,9-2-19-15,10 0 1 16,6-21-7-16,12-14 1 16,2-23-5-16,7-30 10 15,2-20 3-15,5-24-7 16,-7-4-9-16,-7-19 3 15,-13 14-11-15,-12 3-7 16,-21 15 3-16,-19 8 2 16,-9 13-10-16,-8 10-5 15,-4 8-13-15,-13 10-24 16,3 10-11-16,-3 10-10 16,2 6-32-16,7 15-47 15,12-2-32-15,4 7-199 16,14-9 9-16</inkml:trace>
          <inkml:trace contextRef="#ctx0" brushRef="#br0" timeOffset="-773.908">-689 2686 791 0,'-14'2'270'0,"0"5"44"16,-18 41-223-16,-19 107-15 15,49-67-38-15,7 15-14 16,-1-17-13-16,1 4-3 15,6-17-6-15,-1-10-7 16,1-29-12-16,5-25-12 16,5-22-33-16,2-38-32 15,2-11 5-15,3-26 9 16,0 5 11-16,-5-18 35 16,-7 11 33-16,0-12 11 15,-4 26 10-15,-1 0 20 0,-2 28 9 16,12 15 22-16,4 33 17 15,15 21-8-15,3 9-14 16,17 25-6-16,-2 5-18 16,13 14-29-16,-8-7-1 15,1 9-5-15,-13-14-4 16,0 7-25-16,-26-20-15 16,-4-3-43-16,-17-16-261 15,-1-9 54-15</inkml:trace>
          <inkml:trace contextRef="#ctx0" brushRef="#br0" timeOffset="1031.5077">330 2990 751 0,'-5'23'260'0,"1"30"48"15,-3 10-207-15,0 24-24 16,0 3-27-16,-2 21-21 16,2-10-16-16,0 12-4 15,2-25-5-15,1-12-12 16,4-28-15-16,7-22-23 16,2-38-11-16,7-27-32 15,5-26 1-15,4-25 13 16,-2-6 22-16,0-20 18 15,-4 6 35-15,-1-8 14 16,-6 17 9-16,4-3 26 16,-5 25 8-16,8 13 11 15,-1 26 17-15,17 29 13 0,-1 27-6 16,15 30-24-16,4 14-26 16,18 28-10-16,-1-5-21 15,10 18-23-15,-4-9 6 16,3 8-9-16,-22-22-28 15,-4-14-47-15,-16-24-17 16,-14-29-239-16,-9-25 49 0</inkml:trace>
          <inkml:trace contextRef="#ctx0" brushRef="#br0" timeOffset="647.7565">298 2564 678 0,'-37'4'234'0,"2"24"45"16,10 9-187-16,4 23 5 15,14 9-16-15,12 14-16 16,11-9-15-16,9-3-1 15,8-18-15-15,13-20-5 16,0-27 6-16,7-22 8 16,-9-18 4-16,0-24 6 15,-12-4-7-15,-9-17 2 0,-14 13-10 16,-11-4-11 0,-7 15-8-16,-17 7-8 0,-4 25-19 15,-16 11-37-15,0 17-24 16,-7 18-42-16,5 7-22 15,1 11-193-15,17 3-40 16,12 16-44-16</inkml:trace>
          <inkml:trace contextRef="#ctx0" brushRef="#br0" timeOffset="1801.7526">1047 2707 78 0,'-9'7'502'0,"2"18"-203"15,-2 7-41-15,2 17 53 16,5 1-259-16,-3 6-15 16,3-8-24-16,6 0-8 15,-1-15-10-15,6-8-22 16,-2-13-15-16,4-12-45 16,-2-12-1-16,5-11-218 15,-2-5 51-15</inkml:trace>
          <inkml:trace contextRef="#ctx0" brushRef="#br0" timeOffset="1817.7067">1137 2635 501 0,'12'-41'273'15,"-1"13"30"-15,10 7-120 0,2 10-59 16,9 8-15-16,5 10-38 16,12 9-39-16,-3 12 4 15,9 9-8-15,-4-2-16 16,6 1-15-16,-4-6-15 15,7-11-32-15,-9-12-32 16,7-12-31-16,-10-11-213 16,3-21 43-16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38:10.25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2F72115-CDE0-42D4-9938-324094AEDF3D}" emma:medium="tactile" emma:mode="ink">
          <msink:context xmlns:msink="http://schemas.microsoft.com/ink/2010/main" type="writingRegion" rotatedBoundingBox="13254,11914 22519,10415 22769,11961 13504,13460"/>
        </emma:interpretation>
      </emma:emma>
    </inkml:annotationXML>
    <inkml:traceGroup>
      <inkml:annotationXML>
        <emma:emma xmlns:emma="http://www.w3.org/2003/04/emma" version="1.0">
          <emma:interpretation id="{0B91C552-BC01-4376-86A8-5C4753962FE6}" emma:medium="tactile" emma:mode="ink">
            <msink:context xmlns:msink="http://schemas.microsoft.com/ink/2010/main" type="paragraph" rotatedBoundingBox="13254,11914 22519,10415 22769,11961 13504,134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C0DA44-B1FB-49EF-9C9E-BB0E84C7B6D3}" emma:medium="tactile" emma:mode="ink">
              <msink:context xmlns:msink="http://schemas.microsoft.com/ink/2010/main" type="line" rotatedBoundingBox="13254,11914 22519,10415 22769,11961 13504,13460"/>
            </emma:interpretation>
          </emma:emma>
        </inkml:annotationXML>
        <inkml:traceGroup>
          <inkml:annotationXML>
            <emma:emma xmlns:emma="http://www.w3.org/2003/04/emma" version="1.0">
              <emma:interpretation id="{797DF986-1A1B-417E-AAB0-79D4FAAC4507}" emma:medium="tactile" emma:mode="ink">
                <msink:context xmlns:msink="http://schemas.microsoft.com/ink/2010/main" type="inkWord" rotatedBoundingBox="13254,11914 16338,11415 16588,12961 13504,1346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3706-2329 503 0,'0'-35'224'15,"-3"10"18"-15,6 4-108 16,1 17-41-16,8 13-1 15,4 14-26-15,9 30 0 16,3 11-13-16,18 26-4 16,-4-2-17-16,13 23-6 15,-9-15-6-15,9 11 2 16,-11-22 0-16,2-9 5 16,-11-28 5-16,-3-11 3 15,-11-25-2-15,-5-17 5 16,-4-16 3-16,-3-18-10 15,-7-12-6-15,-2-18-2 16,0 0-9-16,-5-16-11 16,1 9 5-16,-5-16-2 15,2 9-3-15,-5-10-1 16,5 13-1-16,-4-10-2 0,6 18-3 16,-2-4-3-16,5 16-27 15,0 12-31-15,2 18-27 16,0 9 285-16,0 19-579 15,2 11 286-15</inkml:trace>
          <inkml:trace contextRef="#ctx0" brushRef="#br0" timeOffset="236.3682">4492-2048 613 0,'37'60'240'0,"2"0"30"16,-9 0-165-16,7 11-27 16,-7-11-35-16,-3 0-16 15,-3-7-19-15,-1-6-5 16,-10-20-17-16,1-8-50 16,-4-17-111-16,-8-18-103 15,-7-14-52-15</inkml:trace>
          <inkml:trace contextRef="#ctx0" brushRef="#br0" timeOffset="1886.854">4439-1162 362 0,'41'-19'120'15,"22"-4"413"-15,36-16-248 16,9-5 87-16,33-14-270 0,2 3-22 16,34-19-5-16,3 5-18 15,30-9-7-15,-12 11-17 16,19-9-7-16,-35 18-8 16,5 10-7-16,-40 13-7 15,-13 12-2-15,-39 12-45 16,-15 6-59-16,-40-4-56 0,-8 4-269 15,-16-6 14-15</inkml:trace>
          <inkml:trace contextRef="#ctx0" brushRef="#br0" timeOffset="683.1756">4605-2548 604 0,'23'-35'243'15,"0"14"28"-15,2 19-161 16,8 25-6-16,-1 21-36 0,3 25-2 16,-1 14-19-16,1 21-4 15,-8-9-15-15,-1 6-6 16,-6-18-12-16,-1-14-2 16,-3-30-3-16,-2-13 1 15,2-26 2-15,-2-28-1 16,0-9 1-16,-5-21 1 15,-4-4-1-15,-3-16 0 16,0 13 0-16,-2-8 1 16,-2 10-3-16,0 8 0 15,2 25 0-15,0 14 8 16,0 23 0-16,9 27 2 16,2 19-2-16,3 28-1 15,0 2-8-15,4 14-2 16,-1-10-1-16,-1 10-2 15,0-18-14-15,9 6-15 16,1-18-15-16,6-9-29 0,2-24-20 16,1-20 1-1,-3-26-239-15,-2-22 75 0</inkml:trace>
          <inkml:trace contextRef="#ctx0" brushRef="#br0" timeOffset="1044.236">5599-2398 635 0,'-12'-16'260'0,"-4"11"27"15,0 12-172-15,4 21-8 16,3 8-45-16,2 20-8 16,7-3-19-16,7 4-3 15,5-10-11-15,6-11-2 16,7-17-5-16,15-19 2 15,-10-14-1-15,4-14 5 16,-4-4 1-16,-7-12 1 16,-7 7-3-16,-2-2-2 15,-7 12-7-15,-2 3-3 16,-1 15-3-16,-1 16 0 16,4 16 0-16,-1 23-1 15,6 7 2-15,0 14-2 16,-1-7-16-16,5-4-25 15,3-20-15-15,1 1-76 16,3-21 23-16,1-11-242 0,-8-12 42 16</inkml:trace>
          <inkml:trace contextRef="#ctx0" brushRef="#br0" timeOffset="1575.835">6101-2654 650 0,'19'-56'251'0,"-1"3"30"0,8-7-160 16,-3 5-28-16,0-5-3 16,4 14-23-16,3 7 2 15,-4 13 0-15,4 22-23 16,-7 13-15-16,-3 16-2 15,-6 17-6-15,-7 9-13 16,-7 2 7-16,0 11 3 16,-7-8-3-16,3-6-5 15,4-10 3-15,9-13-4 16,2-11-6-16,12-6 2 16,7-10-1-16,17-3 6 15,-1-1 4-15,14 4 3 16,-7 4 0-16,2 5 2 15,-20 8-3-15,-3-1 5 16,-16 7 0-16,-11 4 1 0,-8 1-5 16,-8 14-3-16,-10 1-7 15,-11 4-6-15,2-4-9 16,-14-1-21-16,7-17-14 16,-4-2-16-16,11-9-29 15,-5-7-33-15,14 0-21 16,-4 9-251-16,2 3 51 0</inkml:trace>
        </inkml:traceGroup>
        <inkml:traceGroup>
          <inkml:annotationXML>
            <emma:emma xmlns:emma="http://www.w3.org/2003/04/emma" version="1.0">
              <emma:interpretation id="{0A0D93FF-F328-4D3E-8C81-BC90CD985AED}" emma:medium="tactile" emma:mode="ink">
                <msink:context xmlns:msink="http://schemas.microsoft.com/ink/2010/main" type="inkWord" rotatedBoundingBox="19553,11000 22536,10517 22730,11716 19747,1219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0117.6521">10800-3673 609 0,'17'9'264'0,"8"30"7"16,-2 16-154-16,2 28-34 15,1 7-27-15,1 23-24 16,-1-7 2-16,1 5 0 15,-4-23-9-15,0-12-4 16,-4-35-6-16,2-20 3 16,-5-28-4-16,2-28-1 15,-2-13 1-15,-2-16 5 16,-2-1-4-16,-5-11 1 16,-7 11 1-16,-5 1-3 15,-2 13-3-15,0 7 8 16,0 21 0-16,0 21 2 15,5 18 0-15,2 21-2 16,2 16-11-16,3 23-4 0,7 2-1 16,-1 12-3-1,5-2 1-15,7 2-16 0,5-12 2 16,4 1-23-16,5-19-11 16,7-12-43-16,-3-20-7 15,6-19-174-15,-8-18-59 16,5-21-42-16</inkml:trace>
          <inkml:trace contextRef="#ctx0" brushRef="#br0" timeOffset="10455.7166">11688-3249 617 0,'-7'-42'264'16,"-2"24"24"-16,-9 13-140 16,-1 24-46-16,-4 22-12 15,0 12-35-15,5 19-9 16,1 6-15-16,10 5-6 15,10-23-10-15,8-5 1 16,3-25 0-16,11-27 8 16,-1-22 2-16,6-13 10 15,-5-14 0-15,3-12 2 16,-10 3-7-16,3-3-2 16,-10 14-8-16,1 5-7 15,-5 19-7-15,-3 8 1 16,-1 17-3-16,4 22-3 15,-5 12 2-15,5 17 0 16,0 6-10-16,2 5-20 0,-2-14-14 16,9 0-30-16,0-18-16 15,5-10-41-15,4-18 126 16,3-12-360-16,-5-16 143 16</inkml:trace>
          <inkml:trace contextRef="#ctx0" brushRef="#br0" timeOffset="9661.9792">10035-3055 331 0,'0'-7'277'0,"0"-3"-37"15,-2-6-16-15,-1-11-107 16,-11-63-32-16,17 74-6 0,1 13-21 16,8 26-18-16,6 19-3 15,12 34 1-15,-2 14-1 16,13 25-8-16,-4-7-11 16,5 5 5-16,-3-27-3 15,5-6-1-15,-12-27 9 16,0-16 13-16,-13-18 2 15,-1-17 2-15,-11-20-7 16,0-17-4-16,-5-9-11 16,-2-16-11-16,-2-4-7 0,-2-12-3 15,1 11-1-15,1-20 0 16,-3 9-1-16,3-16-8 16,0 6-8-16,-3-15-22 15,7 18-12-15,1 2-33 16,4 21-13-16,4 12-31 15,5 20-97-15,-6 12-115 16,1 16-3-16</inkml:trace>
          <inkml:trace contextRef="#ctx0" brushRef="#br0" timeOffset="9671.9547">10745-3079 583 0,'30'63'225'0,"2"6"15"15,-6-7-155-15,-3 10-37 16,-3-17-38-16,-6 0-17 16,-2-15-233-16,-5-17 66 15</inkml:trace>
          <inkml:trace contextRef="#ctx0" brushRef="#br0" timeOffset="11415.9037">12504-3708 820 0,'23'-32'269'0,"14"13"55"16,-4 8-216-16,10-1-31 16,-1 8-32-16,6 1-14 15,-4 3-27-15,7 0-41 16,-10 5-8-16,5-3 49 16,-11 1-340-16,-3-3 123 15</inkml:trace>
          <inkml:trace contextRef="#ctx0" brushRef="#br0" timeOffset="11195.5133">12544-3630 74 0,'9'3'247'0,"0"-6"-69"16,-2 1-31-16,0-2 80 15,-3-3-112-15,1 0 6 16,0 2-18-16,-1 0 5 16,-1 3-14-16,-1 4-17 15,0 3-21-15,0 4-5 16,3 19-18-16,23 76-15 15,-17-77 4-15,8 3 5 16,1-2-4-16,6 0 4 16,2-3-3-16,6 3 2 15,-9-8-7-15,8 1 3 16,-10-5-4-16,-2 5 0 16,-10-2-5-16,-2 4-1 15,-9 2-5-15,-7 10-8 16,-6-1-10-16,-8 3-21 15,-5 2-14-15,-6-2-13 0,2-11-30 16,-4-6-142-16,-1-15-118 16,3-19-29-16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48.529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305 0 698 0,'-26'14'159'15,"-61"66"70"-15,78-43-203 0,-5-2-11 0,7 4-1 16,4-9-4-16,3-5-7 16,0-4-2-16,3-2-1 15,-3-8-2-15,2-4-4 16,-4-7 1-16,-1-2 1 15,1-3 8 1,-2-4 9-16,-8-14 11 16,-6-21 4-16,-33-64 9 15,30 82-2-15,3 1-1 16,2 11-10-16,6 3-6 0,6 4-10 16,1-3-14-16,3 8-12 15,0 0-31-15,3-3-23 16,-1-2-201-16,0-2 38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48.825"/>
    </inkml:context>
    <inkml:brush xml:id="br0">
      <inkml:brushProperty name="width" value="0.33333" units="cm"/>
      <inkml:brushProperty name="height" value="0.66667" units="cm"/>
      <inkml:brushProperty name="color" value="#FBE5D5"/>
      <inkml:brushProperty name="tip" value="rectangle"/>
      <inkml:brushProperty name="rasterOp" value="maskPen"/>
      <inkml:brushProperty name="fitToCurve" value="1"/>
    </inkml:brush>
  </inkml:definitions>
  <inkml:trace contextRef="#ctx0" brushRef="#br0">213 215 700 0,'-53'7'172'0,"4"-10"75"16,10-6-202-16,7-14-8 15,11 0-4-15,9-9-14 16,5-1-14-16,10 1-8 16,6 7-10-16,5 4-24 0,0 7-215 15,-1 5-1-15,-3 4-87 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38:30.73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6AE981A-F284-425F-A71C-DFFD97C694F4}" emma:medium="tactile" emma:mode="ink">
          <msink:context xmlns:msink="http://schemas.microsoft.com/ink/2010/main" type="inkDrawing" rotatedBoundingBox="24437,12159 27717,10792 27731,10826 24452,12192" semanticType="underline" shapeName="Other">
            <msink:sourceLink direction="with" ref="{30753C27-E7AE-43DB-8A31-422A914F1FAD}"/>
            <msink:destinationLink direction="with" ref="{FE408D8D-366C-4378-82A8-A8064C8EBAD1}"/>
          </msink:context>
        </emma:interpretation>
      </emma:emma>
    </inkml:annotationXML>
    <inkml:trace contextRef="#ctx0" brushRef="#br0">-1513 148 858 0,'7'0'232'0,"37"-11"86"15,25-14-231-15,60-22 5 16,24-10-11-16,54-24 14 16,14-4-30-16,56-33-13 15,-21 1-27-15,55-17-22 16,-22 12-32-16,17-14-39 16,-43 25-22-16,28-4 5 15,-61 20-288-15,1-6 102 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38:29.97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D75E889-42D0-455F-87C4-6324FA7EB8E8}" emma:medium="tactile" emma:mode="ink">
          <msink:context xmlns:msink="http://schemas.microsoft.com/ink/2010/main" type="inkDrawing" rotatedBoundingBox="25916,13386 25992,11992 26722,12032 26646,13425" hotPoints="26272,11977 26606,12685 26255,13385 25921,12677" semanticType="enclosure" shapeName="Ellipse">
            <msink:destinationLink direction="with" ref="{FE408D8D-366C-4378-82A8-A8064C8EBAD1}"/>
          </msink:context>
        </emma:interpretation>
      </emma:emma>
    </inkml:annotationXML>
    <inkml:trace contextRef="#ctx0" brushRef="#br0">454 35 645 0,'-25'-20'197'0,"-10"6"40"16,1 12-174-16,-10 11 5 15,5 7-17-15,-8 21-3 16,8 9-1-16,-5 18-5 0,8 10-17 15,-4 35 7-15,10 4 1 16,3 27 1-16,13-6 0 16,14 16 5-16,14-23-9 15,13 0 3-15,13-31-2 16,10-15-4-16,3-33-5 16,19-27-2-16,-3-37 4 15,12-42 4-15,-7-20-3 16,6-30 5-16,-20-3 1 0,-2-16-9 15,-21 23-6-15,-17-2-2 16,-24 23-6-16,-17 3-5 16,-18 17-6-16,-14 6-15 15,-2 11-8-15,-10 6-23 16,10 15-10-16,2 2-25 16,13 7-9-16,8 2-273 15,14-4 79-15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38:30.24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E408D8D-366C-4378-82A8-A8064C8EBAD1}" emma:medium="tactile" emma:mode="ink">
          <msink:context xmlns:msink="http://schemas.microsoft.com/ink/2010/main" type="inkDrawing" rotatedBoundingBox="26049,13904 26398,11627 26464,11637 26115,13914" semanticType="callout" shapeName="Other">
            <msink:sourceLink direction="with" ref="{9D75E889-42D0-455F-87C4-6324FA7EB8E8}"/>
            <msink:sourceLink direction="with" ref="{56AE981A-F284-425F-A71C-DFFD97C694F4}"/>
          </msink:context>
        </emma:interpretation>
      </emma:emma>
    </inkml:annotationXML>
    <inkml:trace contextRef="#ctx0" brushRef="#br0">491-373 665 0,'0'-4'251'15,"-7"11"32"-15,-4 25-154 16,-1 26-37-16,-9 36-21 0,-2 17-19 15,-2 50 1 1,-7 12-14-16,-8 44-12 0,6-14 1 16,-3 32-5-16,7-30-12 15,0 14-18-15,14-46-26 16,7-2 387-16,4-51-700 16,10-19 341-16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38:03.14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E4C3141-E3DC-4F1E-839A-4FFB24B6F1EB}" emma:medium="tactile" emma:mode="ink">
          <msink:context xmlns:msink="http://schemas.microsoft.com/ink/2010/main" type="writingRegion" rotatedBoundingBox="12116,266 21030,65 21088,2632 12174,2833"/>
        </emma:interpretation>
      </emma:emma>
    </inkml:annotationXML>
    <inkml:traceGroup>
      <inkml:annotationXML>
        <emma:emma xmlns:emma="http://www.w3.org/2003/04/emma" version="1.0">
          <emma:interpretation id="{ABF363C5-C4EA-4F7B-A119-8592B6C19BBD}" emma:medium="tactile" emma:mode="ink">
            <msink:context xmlns:msink="http://schemas.microsoft.com/ink/2010/main" type="paragraph" rotatedBoundingBox="12116,266 21030,65 21058,1335 12145,15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F70EAF-8F6E-4848-807E-9349985AA3D4}" emma:medium="tactile" emma:mode="ink">
              <msink:context xmlns:msink="http://schemas.microsoft.com/ink/2010/main" type="line" rotatedBoundingBox="12116,266 21030,65 21058,1335 12145,1536"/>
            </emma:interpretation>
          </emma:emma>
        </inkml:annotationXML>
        <inkml:traceGroup>
          <inkml:annotationXML>
            <emma:emma xmlns:emma="http://www.w3.org/2003/04/emma" version="1.0">
              <emma:interpretation id="{1212875E-17DD-4335-B6BE-40E86F5214AF}" emma:medium="tactile" emma:mode="ink">
                <msink:context xmlns:msink="http://schemas.microsoft.com/ink/2010/main" type="inkWord" rotatedBoundingBox="12117,315 14903,252 14931,1473 12145,1536">
                  <msink:destinationLink direction="to" ref="{2D302AED-13EA-48A3-917F-0D5081E2E35F}"/>
                  <msink:destinationLink direction="from" ref="{A1E4F93F-68F8-4B65-BE4F-C3F05EE20C38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10509 636 237 0,'0'-4'378'0,"-7"-1"-98"15,3 3-132-15,4 0 161 16,0 0-213-16,0-1-8 0,0 1-26 16,2 0-2-16,2 0-10 15,5 0-14-15,19 2-16 16,71 2-4-16,-69 0-8 16,7 0-8-16,-10-2 2 15,3 2-18-15,-4-2-16 16,1 3-48-16,-12-6-47 15,0 8-231-15,-6-1 32 0</inkml:trace>
          <inkml:trace contextRef="#ctx0" brushRef="#br0" timeOffset="-292.8925">10633 136 577 0,'-2'0'214'16,"0"2"33"-16,0 0-139 0,-1 2-22 15,1 12-2-15,0 23-24 16,0 79 2-16,6-68-12 16,-2 16 1-16,-2-9-11 15,0 6 2-15,5-6-8 16,-3 8 1-16,5-8-9 15,-3 2-2-15,0-11-8 16,3-2-3-16,-1-13-7 0,-1-5 0 16,1-6-4-16,-1-5-1 15,-1-8-3-15,-2-2-25 16,0-5-13-16,-2-4-40 16,0-1-23-16,0-1-252 15,0-2 63-15</inkml:trace>
          <inkml:trace contextRef="#ctx0" brushRef="#br0" timeOffset="461.4298">10865 627 545 0,'6'-4'290'16,"3"-1"0"-16,13-1-101 16,11-5-74-16,71-26-20 15,-64 19-38-15,6-4-3 16,-5 1-19-16,-8-3-5 16,-11 2-5-16,-9 0 2 15,-9 7-8-15,-10 2 1 16,-1 2-3-16,-6 2-3 15,-4 7-7-15,-3-5-1 16,-2 5-3-16,-4 2-1 0,4 9-2 16,-2-1 0-16,4 10-1 15,5 4-1-15,0 0 1 16,4 4 1-16,2 0 0 16,3 0 0-16,3-2 1 15,3 9 1-15,3-7-1 16,1 3 2-16,7-3 0 15,2 2 1-15,7-4 0 16,1 5 1-16,3-7-1 0,9-3-1 16,0-4 0-16,2-8-1 15,4-7 1-15,3-7-5 16,-14-8-10-16,7-11-30 16,-9-2-26-16,-2-7 487 15,-6 0-791-15,8 0 412 16</inkml:trace>
          <inkml:trace contextRef="#ctx0" brushRef="#br0" timeOffset="877.7063">11452 407 672 0,'0'-5'255'0,"3"1"50"15,1-3-178-15,2-1-17 16,10-19-18-16,58-75-32 0,-52 67-20 16,-5-5-4-16,-1 5-8 15,-8 0-4-15,-5 9-8 16,-8-4-1-16,-6 6-5 16,0 2-1-16,-2 2-5 15,-2 0 0-15,2 5-3 16,2 2 1-16,-2 2-2 0,2 11-1 15,2 9 0-15,-2 15-1 16,0 9 1-16,3 21 1 16,1 10 1-16,3 19 3 15,6 4 1-15,4 22 0 16,1-8 0-16,6 17 0 16,0-20-2-16,2 7-3 15,-1-22-5-15,-1 2-20 16,-2-24-12-16,-5-8-37 15,-4-21-23-15,-4-10-264 16,-4-22 62-16</inkml:trace>
          <inkml:trace contextRef="#ctx0" brushRef="#br0" timeOffset="1311.3357">11481 723 344 0,'32'-43'345'0,"-5"3"-67"16,8 5 3-16,-5 11-170 15,5 13-17-15,-6 11-29 16,3 18 0-16,-5 6-13 16,-6 15-1-16,-3 1-1 15,2 3-8-15,-10-3-22 0,1-6-1 16,0-10-8-16,-2-6-4 15,-2-11-5-15,-1-14 15 16,-1-11-1-16,1-12 1 16,5-9-4-16,-2-16-4 15,4 5-6-15,4-9-2 16,3 4-1-16,0 5 0 16,1 13-1-16,1 6 1 15,-4 22 0-15,-1 16 3 16,-4 6 2-16,0 16 2 15,1 1 0-15,-1 7 0 16,0-6-3-16,2 10-2 16,5-6-1-16,4 7-10 15,0-5-16-15,2 7-38 16,-4-12-29-16,8 8-298 16,-8-12 62-16</inkml:trace>
          <inkml:trace contextRef="#ctx0" brushRef="#br0" timeOffset="-966.2391">10236 262 125 0,'2'7'94'15,"0"-1"11"-15,0-1-12 16,0-1-26-16,1 1 6 16,-1-1-19-16,2 0-15 15,0 1-1-15,1-1-9 16,-1 0-12-16,1-1-2 15,-1-1-6-15,2 0-7 16,1 0 1-16,-3 0-2 16,3 1-1-16,-3-1-3 15,1 0 0-15,-1-2-1 16,0 0 2-16,1 2 5 0,-1-2 6 16,-2 0 11-16,1 2 8 15,-1-2 13-15,-2 0 4 16,0 0 13-16,0-2 3 15,0 0 8-15,0-2 2 16,0-1-16-16,-2 1-11 16,2-1-7-16,-3-1-11 15,1-1-6-15,-2 1 16 0,-1-1-4 16,-1-2-5-16,-3 1-1 16,-2-1-8-16,-8-4-5 15,-67-37 1-15,67 47 0 16,1-1-3-16,-4 4 1 15,3 0-2-15,-5 4 2 16,4 1-3-16,-6 8 0 16,4 0-1-16,2 11 0 15,5-4-3-15,0 6 0 16,6 0-1-16,0 3 1 16,3-8-2-16,-3 3 2 15,5-4-1-15,-1 2 1 16,3-7-2-16,2 5 0 15,2-3-1-15,3 3 1 16,1-5-1-16,1 3 2 16,4-7-1-16,8 0 4 15,5-7 2-15,9 5 0 0,4-7 0 16,11 7 5-16,-6-3 1 16,12 9 2-16,-3-4 2 15,8 9 3-15,-14-2-5 16,-1 1 1-16,-13 3-5 15,-9 0 0-15,-9 0-1 16,-5 0 2-16,-1-3 0 0,-5 1 1 16,-6-5 1-16,-7 3 2 15,-4-3-1-15,-12-2-4 16,-5-2-1-16,-10 0-3 16,1-5-4-16,-12-1-3 15,7-3 1-15,-4-4-2 16,6-7-1-16,1-4-11 15,6-2-7-15,4-1-20 16,11-1-16-16,4-1-39 16,10 1-12-16,3 0-274 15,3-5 67-15</inkml:trace>
          <inkml:trace contextRef="#ctx0" brushRef="#br0" timeOffset="1699.7673">12571 490 725 0,'-26'2'282'16,"-5"17"25"-16,-4 10-178 0,0 12-2 15,9 7-51-15,6 14-6 16,5-10-10-16,8-2-24 16,9-11-25-16,5-8 5 15,4-11-8-15,9-18-2 16,1-9-1-16,10-12-1 16,0-8 0-16,4-10-1 15,-7 2-2-15,-2-2-2 16,-6 7 0-16,-7-1-1 15,-6 14 0-15,1 4-2 16,-3 10 0-16,-3 10 3 16,-2-5-1-16,0 2 1 15,0 12 1-15,4 30 2 16,9 58-9-16,-2-60-8 16,0-13-57-16,4-1-299 0,7-10 72 15</inkml:trace>
        </inkml:traceGroup>
        <inkml:traceGroup>
          <inkml:annotationXML>
            <emma:emma xmlns:emma="http://www.w3.org/2003/04/emma" version="1.0">
              <emma:interpretation id="{65054AA7-A80D-48D6-89C0-E660D8FD936B}" emma:medium="tactile" emma:mode="ink">
                <msink:context xmlns:msink="http://schemas.microsoft.com/ink/2010/main" type="inkWord" rotatedBoundingBox="15787,183 21030,65 21053,1118 15810,1236">
                  <msink:destinationLink direction="to" ref="{2D302AED-13EA-48A3-917F-0D5081E2E35F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210.0384">14222 269 213 0,'-15'-37'407'16,"10"8"-140"-16,8-1-122 15,8 4 128-15,-1-3-231 0,6 7-29 16,6 5-9-16,-1 4-37 16,3 11-224-16,-2 4-17 15,2 9-100-15</inkml:trace>
          <inkml:trace contextRef="#ctx0" brushRef="#br0" timeOffset="3521.8384">14572 186 704 0,'-3'6'260'0,"-10"3"33"16,-2 0-183-16,-5 8-6 15,7 3-36-15,-2 8-2 16,6 1-2-16,5 8-5 15,4 0-3-15,2 2-23 16,5-6-29-16,6 0 9 16,4-9-12-16,5 4-11 15,-2-4 17-15,2 0 16 16,-9 0-19-16,-5-4 1 16,-5-5-1-16,-3 1-2 15,-5-5-3-15,-6-5-6 16,3 1-27-16,-6-7-42 15,4-7-26-15,-1-6-269 16,-3-4 45-16</inkml:trace>
          <inkml:trace contextRef="#ctx0" brushRef="#br0" timeOffset="3948.4163">14725-46 639 0,'6'11'271'0,"1"20"28"16,-5 10-172-16,0 18-7 15,2 9-40-15,1 13-4 16,-3-9-28-16,2 4-5 16,-2-12-11-16,1-7-11 15,-8-16-13-15,3-8 1 16,2-11-3-16,0-9-3 15,0-15 0-15,9-9-1 16,-9 6-3-16,2-1-6 16,5-5-6-16,14-22-3 15,58-72-1-15,-53 64 3 16,-8 8 4-16,-1 5 4 16,-6 8-2-16,-4 9 10 15,-7 9 4-15,-2 4 5 16,-1-2 1-16,1 2 10 15,-2 5-9-15,-3 10-2 16,-2 18-3-16,-10 68-2 16,14-70-3-16,5-1-1 15,5-3-1-15,6-5-13 0,0-9-9 16,2-2-43-16,2-4-24 16,7-7-270-16,0-4 52 15</inkml:trace>
          <inkml:trace contextRef="#ctx0" brushRef="#br0" timeOffset="4447.2248">15166 459 726 0,'-2'4'265'0,"-1"5"29"16,-5 28-189-16,-10 68-18 15,18-72-29-15,5-3-16 16,1-8-8-16,7-6-12 16,3-10-8-16,3-4-8 15,-1-8 4-15,1-7-1 16,-3-5-2-16,-5-6-3 16,-3 0-4-16,-3-11-9 15,-3 0-8-15,-2-11-13 16,2 0-5-16,-6-15-8 15,4 0 6-15,-5-11-2 16,7 4 11-16,-2-10-1 16,7 10 7-16,0-4 3 15,3 15 6-15,1 2 3 0,0 18 8 16,-4 7 9-16,2 14 6 16,-3 8 21-16,3 12 9 15,-3 14 16-15,1 10 10 16,-3 18 10-16,1 13-24 15,-1 17-3-15,0 1-15 16,1 21-14-16,1-8-16 0,1 8 6 16,-7-15-8-16,2 4-10 15,2-17-16-15,3-2-42 16,4-16-27-16,4-8-27 16,3-22-246-16,10-11 64 15</inkml:trace>
          <inkml:trace contextRef="#ctx0" brushRef="#br0" timeOffset="2184.8551">13589-35 628 0,'0'-11'275'16,"0"5"48"-16,0 12-167 16,0-6-62-16,0 5-33 0,0 10 15 15,0 53-31-15,0 69 10 16,0-47 11-16,4-1 8 15,-2 5-52-15,0-19-11 16,7 1-2-16,0-15-5 16,0-4-9-16,-3-13-15 15,5-1-36-15,-4-14-37 16,-3-9-36-16,-2-10-245 16,3-14 49-16</inkml:trace>
          <inkml:trace contextRef="#ctx0" brushRef="#br0" timeOffset="3017.5429">13610 448 134 0,'5'-2'360'0,"4"-7"-107"16,4-2-69-16,11-4 90 15,4 0-183-15,14-7-16 16,6 11-32-16,11-7-7 16,0 7-9-16,4 3-9 15,-8-3-8-15,-1 2-3 16,-8 9-2-16,-4 0-1 16,-14 2-1-16,0 9 0 15,-8-2-1-15,0 6 15 16,-3 9 3-16,1 13 6 15,-7 5 4-15,-3 15 6 16,-3-3-12-16,-3 3 1 16,-2-9-7-16,0 0-1 15,2-11-5-15,-2-6-1 0,2-7-3 16,0-9 2-16,-2-8-2 16,0-5 5-16,0-4 6 15,-2 0-7-15,0-3-1 16,-2-1-3-16,-1-3-5 15,-3-6-7-15,-10-16 5 16,-39-63 0-16,38 70-1 16,1 4 1-16,3 9-2 15,2 9-1-15,4 7 1 0,0 10 1 16,5 7 1-16,2 8 2 16,4-6 0-16,0 5 1 15,0-10-2-15,9 1 0 16,2-9-1-16,5-2-1 15,-1-5-1-15,9-8-86 16,-8-7-87-16,-1-4-199 16,5 1-49-16</inkml:trace>
          <inkml:trace contextRef="#ctx0" brushRef="#br0" timeOffset="2445.9948">13901-41 370 0,'7'15'350'15,"-3"16"-65"-15,-2 21-3 16,2 9-169-16,3 18-15 15,0 4-39-15,-1 6-9 16,1-10-16-16,-1 4-5 16,3-17-19-16,2-1-4 15,-5-12-13-15,3-3-30 16,2-13-23-16,-4-9 92 16,-10-15-368-16,10-10 141 0</inkml:trace>
          <inkml:trace contextRef="#ctx0" brushRef="#br0" timeOffset="4820.2428">15756 282 794 0,'-31'17'272'0,"-6"18"63"16,8 7-216-16,-1 8-15 15,10-2-24-15,9 2-29 16,7-12-24-16,6-8-8 0,9-12-12 16,9-14 0-16,8-8-2 15,7-9 0-15,0-11 0 16,4-7-3-16,-4 0-1 16,-4-8-3-16,-9 4 0 15,-3 0-2-15,-3 11 3 16,-8 2-2-16,-1 9 0 15,-3 11 0-15,-2 15 3 16,3 7 1-16,-3 15 1 0,5 2 2 16,1 2 0-16,1 0-1 15,2-6-1 1,2-4-19-16,2-5-22 0,3 0-21 16,-3-9-307-16,16 2 75 15</inkml:trace>
          <inkml:trace contextRef="#ctx0" brushRef="#br0" timeOffset="5320.8213">16310-9 767 0,'-8'-19'242'0,"8"-3"63"16,0 5-213-16,0-12-18 16,2 3-21-16,9-2-25 15,0 3-19-15,6 8-28 16,7 4-27-16,2 9 251 16,-4 6-520-16,4 6 236 15</inkml:trace>
          <inkml:trace contextRef="#ctx0" brushRef="#br0" timeOffset="5115.371">16385 106 718 0,'2'50'296'0,"-2"3"20"15,2 8-168-15,2-2-63 16,3 2-24-16,2-13-30 16,-3 0-8-16,3-9-13 15,0-1-19-15,-1-10-17 0,-1-6 12 16,-5-7-325-16,3-4 98 15</inkml:trace>
          <inkml:trace contextRef="#ctx0" brushRef="#br0" timeOffset="5626.8329">16710-51 653 0,'0'13'245'16,"-4"7"42"-16,-5 4-175 15,-2 6-7-15,0 1-28 0,7 10-5 16,2 1-22-16,2 6-2 15,15-2-9-15,0 8-6 16,3-8-7-16,6 2-5 16,-2-6-9-16,-3-1 2 15,1-8-3-15,-11-2-5 16,-5-1 2-16,-2-4 4 16,-8-6-5-16,-3 2 0 15,-4-9 1-15,-3-4-11 16,-1-3-18-16,-3-6-44 15,1-8-43-15,-1-8-265 16,3-3 39-16</inkml:trace>
          <inkml:trace contextRef="#ctx0" brushRef="#br0" timeOffset="5920.9926">17020-167 629 0,'0'4'356'0,"5"10"-63"16,-5 10-102-16,0 8-33 16,0 16-33-16,0 5-58 15,0 15 13-15,0 1-45 0,2 17-44 16,0-12-48-16,0 9 67 15,-4-13-5-15,4 2-11 16,0-18-10-16,5-1-10 16,2-16-77-16,8-9-275 15,1-19 66-15</inkml:trace>
          <inkml:trace contextRef="#ctx0" brushRef="#br0" timeOffset="6546.5471">17320 176 866 0,'-16'11'263'16,"1"11"60"-16,0 11-224 15,6 10-31-15,-2 10-12 0,4-1-19 16,5 0-4-16,7-8-13 15,1-9-13-15,5-13 0 16,2-5 0-16,5-10-3 16,1-9 0-16,3-7-2 15,4-8-5-15,-2-3-4 16,0-11-8-16,-2 7-3 16,-4-11-1-16,-5-2 3 0,0-15-2 15,0 10 0 1,-11-1 8-16,5 14 0 0,-3 10 5 15,-4 23 6-15,2 18 17 16,3 8 0-16,1 21 8 16,3 3-1-16,0 10 3 15,2-12-8-15,2 5-3 16,-2-22-4-16,4 0-1 16,0-16-3-16,-2-3-3 15,-2-8 1-15,5-10 2 16,-5-9-2-16,6-6 1 15,-4-12-3-15,7-10-1 16,-3 0-4-16,1-11 1 16,-5 1-2-16,4-1-102 15,-4 7 102-15,3 10-1 16,-5 15-1-16,2 14 2 16,-2 17 104-16,-3 20-100 0,-1 2 2 15,0 8 2-15,-3 1-1 16,-2 4-5-16,0-15-12 15,3-2-38-15,3-7-41 16,10-9-292-16,2-11 48 16</inkml:trace>
          <inkml:trace contextRef="#ctx0" brushRef="#br0" timeOffset="6958.8091">18211 285 679 0,'-18'9'278'16,"1"11"33"-16,-5 17-151 15,7 0-53-15,-5 15-13 16,7 1-22-16,0 4-13 16,8-9-23-16,1-5-5 15,6-14-14-15,7-10-4 16,2-10-7-16,6-11 0 15,3-11-1-15,6-13-1 16,-2-9-3-16,7-7-5 16,-9-6-2-16,2-9-2 15,-9 3-4-15,-2-21-2 16,-2 1-1-16,-2-15-2 16,0 8 1-16,-1-2 5 0,-1 28 4 15,-1 7 7-15,-3 28 6 16,-1 16 4-16,-4 19 11 15,-3 14 6-15,5 10 2 16,-4 20 0-16,2 2-3 16,-1 16-10-16,3-7-6 15,3 8-3-15,1-12-5 16,5-5-1-16,6-13-34 0,9-9-49 16,0-15-31-16,9-11-277 15,4-13 33-15</inkml:trace>
          <inkml:trace contextRef="#ctx0" brushRef="#br0" timeOffset="7237.306">18790 119 695 0,'-5'13'286'0,"-1"18"33"16,4 6-188-16,-1 15 2 15,3 1-32-15,7 12 6 16,4-6-45-16,0 0-27 16,2-11 6-16,2 3-16 15,-8-19-21-15,-3 3 19 0,-2-6 18 16,-6-1-30 0,0-6-6-16,-3-5-9 0,-2-6-11 15,1-4-44-15,-1-11-33 16,7 1-313-16,-3-1 56 15</inkml:trace>
        </inkml:traceGroup>
      </inkml:traceGroup>
    </inkml:traceGroup>
    <inkml:traceGroup>
      <inkml:annotationXML>
        <emma:emma xmlns:emma="http://www.w3.org/2003/04/emma" version="1.0">
          <emma:interpretation id="{FD81482A-46E7-4B06-960F-3518D1D42A62}" emma:medium="tactile" emma:mode="ink">
            <msink:context xmlns:msink="http://schemas.microsoft.com/ink/2010/main" type="paragraph" rotatedBoundingBox="14989,1558 16792,1695 16706,2823 14903,26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5056F29-962F-4058-9A60-93E9C276C972}" emma:medium="tactile" emma:mode="ink">
              <msink:context xmlns:msink="http://schemas.microsoft.com/ink/2010/main" type="line" rotatedBoundingBox="14989,1558 16792,1695 16706,2823 14903,2687"/>
            </emma:interpretation>
          </emma:emma>
        </inkml:annotationXML>
        <inkml:traceGroup>
          <inkml:annotationXML>
            <emma:emma xmlns:emma="http://www.w3.org/2003/04/emma" version="1.0">
              <emma:interpretation id="{32EEF2F8-118C-442A-A0DC-B8D8885CB51B}" emma:medium="tactile" emma:mode="ink">
                <msink:context xmlns:msink="http://schemas.microsoft.com/ink/2010/main" type="inkWord" rotatedBoundingBox="14964,1891 15126,1903 15067,2683 14905,26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.06705E6">12844 1622 379 0,'0'-3'152'0,"-3"-1"30"15,1-1-101-15,0 1 2 16,-1-1-20-16,-1 0-5 16,-1 1-18-16,1-1 1 15,-3 0-8-15,0 1 4 16,0-3-5-16,0 0 8 15,0 2-4-15,0 1 4 0,3-1-6 16,-1 1-2-16,0 1-7 16,1 1 3-16,1 2-3 15,1 2 7-15,2 3-3 16,0 11 2-16,9 30-7 16,21 81 2-16,-23-69-7 15,2 6 0-15,1-8-3 16,-6 8-1-16,1-6-4 0,-1 2-2 15,-1-7-3-15,-3 2-1 16,0-13-3-16,7-6 0 16,-7-13-19-16,4-4-32 15,6-12-21-15,-8-12-268 16,-4-9 50-16</inkml:trace>
        </inkml:traceGroup>
        <inkml:traceGroup>
          <inkml:annotationXML>
            <emma:emma xmlns:emma="http://www.w3.org/2003/04/emma" version="1.0">
              <emma:interpretation id="{2987BFE9-1B8D-416F-A7B0-66AF5CE435C4}" emma:medium="tactile" emma:mode="ink">
                <msink:context xmlns:msink="http://schemas.microsoft.com/ink/2010/main" type="inkWord" rotatedBoundingBox="15076,2267 15503,2300 15490,2483 15062,2451"/>
              </emma:interpretation>
              <emma:one-of disjunction-type="recognition" id="oneOf3"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_</emma:literal>
                </emma:interpretation>
                <emma:interpretation id="interp6" emma:lang="" emma:confidence="0">
                  <emma:literal>•</emma:literal>
                </emma:interpretation>
                <emma:interpretation id="interp7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1.06773E6">12860 2092 510 0,'-5'5'225'0,"10"-3"24"15,-1 0-129-15,-4-4-5 0,3 0-13 16,1-1-35-16,3 1-14 16,14 0-9-16,11-3-20 15,74-16-19-15,-78 12 2 16,7 0-4-16,-1 0-5 16,1-3-17-16,-5 5-15 0,0-7-47 15,-5 3-162-15,-4-12-59 16,0 2-64-16</inkml:trace>
        </inkml:traceGroup>
        <inkml:traceGroup>
          <inkml:annotationXML>
            <emma:emma xmlns:emma="http://www.w3.org/2003/04/emma" version="1.0">
              <emma:interpretation id="{99530C12-1D07-4598-B5A7-9357A0E87D26}" emma:medium="tactile" emma:mode="ink">
                <msink:context xmlns:msink="http://schemas.microsoft.com/ink/2010/main" type="inkWord" rotatedBoundingBox="15392,1846 15518,1856 15452,2729 15325,271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.06747E6">13183 1509 450 0,'9'-10'187'15,"-5"8"39"-15,1 2-111 16,-5 0-5-16,0 0-15 16,0 2-14-16,0 3-13 15,0 4-12-15,0 21-14 16,9 88-2-16,-6-63-13 0,1 12-11 15,1 5 0-15,-3 6-2 16,3-7-6-16,-3 8-1 16,3-10-3-16,-3-4-2 15,3-12 0-15,-3-5-5 16,-2-16-7-16,0-11-19 16,-2-14-19-16,-1-12-19 15,-1-6-189-15,1 6-47 16,1-2-47-16</inkml:trace>
        </inkml:traceGroup>
        <inkml:traceGroup>
          <inkml:annotationXML>
            <emma:emma xmlns:emma="http://www.w3.org/2003/04/emma" version="1.0">
              <emma:interpretation id="{C716AF17-9BDC-4237-862C-4C4BA5589ADB}" emma:medium="tactile" emma:mode="ink">
                <msink:context xmlns:msink="http://schemas.microsoft.com/ink/2010/main" type="inkWord" rotatedBoundingBox="15722,1614 16792,1695 16713,2731 15644,2650"/>
              </emma:interpretation>
              <emma:one-of disjunction-type="recognition" id="oneOf5">
                <emma:interpretation id="interp9" emma:lang="" emma:confidence="0">
                  <emma:literal>"</emma:literal>
                </emma:interpretation>
                <emma:interpretation id="interp10" emma:lang="" emma:confidence="0">
                  <emma:literal>2 I</emma:literal>
                </emma:interpretation>
                <emma:interpretation id="interp11" emma:lang="" emma:confidence="0">
                  <emma:literal>2 |</emma:literal>
                </emma:interpretation>
                <emma:interpretation id="interp12" emma:lang="" emma:confidence="0">
                  <emma:literal>V</emma:literal>
                </emma:interpretation>
                <emma:interpretation id="interp13" emma:lang="" emma:confidence="0">
                  <emma:literal>2 1</emma:literal>
                </emma:interpretation>
              </emma:one-of>
            </emma:emma>
          </inkml:annotationXML>
          <inkml:trace contextRef="#ctx0" brushRef="#br0" timeOffset="1.06828E6">13478 1744 528 0,'7'0'225'0,"0"-2"26"15,0-5-145-15,-1-3 7 16,6-8-29-16,6-12-24 16,54-65-12-16,-54 75-4 15,3 13-16-15,7 9-2 0,-1 5-8 16,1 9 0-16,0 5 2 15,-1 4 2-15,-6 3-3 16,-7 13-3-16,0-1-3 16,-12 8-5-16,-9-2-4 15,-7 7-3-15,-2-9 2 16,-9 0-1-16,2-7-1 16,0 0 1-16,4-10-1 15,3-4 0-15,5-9 0 0,-1-7-1 16,10-2 0-16,2-10-1 15,0 3 0-15,0 0 0 16,2-1 2-16,3 1 2 16,2 0 3-16,7-1 3 15,15-1 4-15,78-3 5 16,-73 9-1-16,5 3-1 16,-6 2-4-16,-1-3-3 15,-7 5-5-15,-6-2-1 16,-3 3-2-16,-2-4-1 15,-5-1-21-15,0-7-25 16,-9-1-16-16,2 1-46 16,1-2-144-16,-1-3-81 15,3-5-37-15</inkml:trace>
          <inkml:trace contextRef="#ctx0" brushRef="#br0" timeOffset="1.06861E6">14382 1329 564 0,'11'2'203'0,"3"3"51"15,-5 9-150-15,3 13 7 16,-5 8-19-16,2 16-4 15,0 13-16-15,0 19-9 16,3 5-22-16,-3 11-6 16,-4-11-11-16,-1 4-16 15,3-16-1-15,-7 0-2 16,3-16-3-16,-1 2-2 16,-2-16-8-16,2-7-31 15,-4-15-26-15,4-6-25 16,-4-16-25-16,-3-9-210 15,-2-13 69-15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43:23.42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D302AED-13EA-48A3-917F-0D5081E2E35F}" emma:medium="tactile" emma:mode="ink">
          <msink:context xmlns:msink="http://schemas.microsoft.com/ink/2010/main" type="inkDrawing" rotatedBoundingBox="11418,237 22434,-365 22610,2853 11594,3456" semanticType="callout" shapeName="Other">
            <msink:sourceLink direction="to" ref="{65054AA7-A80D-48D6-89C0-E660D8FD936B}"/>
            <msink:sourceLink direction="to" ref="{1212875E-17DD-4335-B6BE-40E86F5214AF}"/>
          </msink:context>
        </emma:interpretation>
      </emma:emma>
    </inkml:annotationXML>
    <inkml:trace contextRef="#ctx0" brushRef="#br0">129 300 519 0,'-2'-24'213'0,"0"6"32"16,-1 5-132-16,3 11-23 0,5 7-11 15,-5-3 6 1,0 4-21-16,2 51 0 0,13 100-6 15,-10-28-15-15,1 2-16 16,-4 33-4-16,-2-11-5 16,0 28 0-16,-2-17-6 15,-2 17 1-15,-3-21-2 16,1 12-1-16,-5-32-2 16,0 15 0-16,0-21-3 0,-7 1 0 15,5-21-1-15,-6-1-1 16,1-28-1-16,3-2 0 15,4-13-1-15,2-9-1 16,7-19 0-16,2-7 2 16,4-15-1-16,7-7 1 15,2-11 1-15,9 0 1 16,2-6 0-16,3-1 1 16,-1-1 0-16,4-1-1 15,1 3-1-15,-1 0-2 16,8 4 2-16,1 0-2 15,0 0 1-15,11 2 1 16,3-2 0-16,8-2-1 16,0-3 1-16,16 3-1 15,-5-2 1-15,24 1 1 16,0 1 1-16,18 2 1 16,-12 0-1-16,16 0 0 15,-15 0-2-15,17-2 0 0,-4 2 0 16,26-4-1-16,-11-1 1 15,13-3 0-15,-17-1 1 16,15-2 1-16,-20 4 0 16,29-1 0-16,-5 3 0 15,14 1 0-15,-16 2-1 16,11-1-1-16,-20 3-1 0,27 0-1 16,-14 0 0-16,16 3 0 15,-15-1-1-15,19 0 0 16,-28 2 1-16,32 1 0 15,-17-3 0-15,20 0 1 16,-20-2 0-16,20 2 0 16,-26-6 0-16,28 2 1 15,-22 0-2-15,19-3 1 16,-25 1-1-16,21 2 0 16,-19-3-1-16,24-1 1 15,-20 4 0-15,20-5 0 16,-25 0 1-16,27 5 0 15,-11 0 1-15,16 0 0 16,-19 2 0-16,23 2-3 16,-24 0 0-16,21 3 0 15,-21-3-1-15,24 0 0 16,-20 0 3-16,19 0 0 16,-19-6 0-16,22 0 2 0,-26-1 1 15,17-1 2-15,-28-5-1 16,21 2-1-16,-23 3-1 15,10-8-1-15,-28 1-2 16,2-2 0-16,-28-2 0 16,0-3-1-16,-20 2 0 15,7-1 1-15,-15-1 0 16,-10 0 1-16,-10 3-1 0,-7-3 1 16,-19 1 0-16,-9-1 0 15,-11 0 1-15,-9-8 1 16,-9 2-1-16,1-7 0 15,-5-6 0-15,-2-16-2 16,-3 0-1-16,1-17 0 16,0 0 1-16,0-17-1 15,8 3 0-15,-4-21 0 16,7 7 0-16,-1-27 0 16,-1 7 0-16,-1-22 0 15,1 7 0-15,-1-16 0 16,3 20 0-16,-1-18 0 15,-1 16 0-15,-1-13 0 16,-1 21 1-16,5-6-1 16,-3 24 0-16,-1 7 0 15,-2 30 0-15,-1 6 1 16,-4 19-1-16,4 7 1 16,-4 19-1-16,1 1 0 0,2 14-5 15,0 4-16-15,1 6-12 16,-1 10-47-16,4 6-26 15,5 2-287-15,-2 0 58 16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57:50.145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87C7F0-45B6-4547-B4EF-A94E04A4B882}" emma:medium="tactile" emma:mode="ink">
          <msink:context xmlns:msink="http://schemas.microsoft.com/ink/2010/main" type="writingRegion" rotatedBoundingBox="1603,510 5229,1190 4895,2972 1269,2293"/>
        </emma:interpretation>
      </emma:emma>
    </inkml:annotationXML>
    <inkml:traceGroup>
      <inkml:annotationXML>
        <emma:emma xmlns:emma="http://www.w3.org/2003/04/emma" version="1.0">
          <emma:interpretation id="{3A44C8F0-B70B-4A4F-A658-F0177DC491BB}" emma:medium="tactile" emma:mode="ink">
            <msink:context xmlns:msink="http://schemas.microsoft.com/ink/2010/main" type="paragraph" rotatedBoundingBox="1603,510 5229,1190 4895,2972 1269,2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CFF9B6-D2F1-4011-BB2B-EEED0255C4C4}" emma:medium="tactile" emma:mode="ink">
              <msink:context xmlns:msink="http://schemas.microsoft.com/ink/2010/main" type="line" rotatedBoundingBox="1603,510 5229,1190 4895,2972 1269,2293"/>
            </emma:interpretation>
          </emma:emma>
        </inkml:annotationXML>
        <inkml:traceGroup>
          <inkml:annotationXML>
            <emma:emma xmlns:emma="http://www.w3.org/2003/04/emma" version="1.0">
              <emma:interpretation id="{8A0D3430-E6D0-4099-A5F5-8E01848362E5}" emma:medium="tactile" emma:mode="ink">
                <msink:context xmlns:msink="http://schemas.microsoft.com/ink/2010/main" type="inkWord" rotatedBoundingBox="1566,708 2746,929 2610,1659 1430,1438"/>
              </emma:interpretation>
            </emma:emma>
          </inkml:annotationXML>
          <inkml:trace contextRef="#ctx0" brushRef="#br0">109-7721 227 0,'-7'-5'55'16,"0"0"25"-16,0-2-67 15,0 0 8-15,0-1 9 16,-3-4 4-16,-54-51-5 15,52 51 41-15,-2 1 10 16,-1 4 21-16,5 6 2 16,-6 2 17-16,4 6-34 0,-2 7-4 15,7 3-22-15,-5 14-2 16,5 7-13-16,-1 3-1 16,4 3-14-16,-6 1-5 15,3-10-8-15,-1 1-1 16,-3-12-4-16,3-1 2 15,4-10-2-15,1-1 1 16,1-12-1-16,6-1 0 16,-4-1-4-16,0-2-1 15,1-2-3-15,8-17-1 16,24-57-2-16,-25 47 1 16,-6 3 0-16,-2 4-1 15,-2 14 2-15,-1 5-1 16,-4 11 0-16,3-3 0 15,-1 4 0-15,-17 25-1 16,-44 62-1-16,36-41 1 16,2-10-1-16,2 2 1 0,7-7 0 15,4-7-1-15,6-10 0 16,4-7-1-16,5-12 1 16,3-10 0-16,6-9 0 15,5-7 0-15,0-3 1 16,1-7 0-16,1 4 0 15,1-6 0-15,-2 4 1 16,-1-2 0-16,0 5 1 16,-6 5 1-16,-1 13 0 15,-2 4 1-15,1 13 3 0,2 16 3 16,1 7 0-16,-2 14 1 16,1 4-3-16,6 5-1 15,-4-13-5-15,8 1 0 16,-1-14 0-16,2-9 4 15,-2-13 3-15,3-11 2 16,-2-8 3-16,-3-12-2 16,2-2-4-16,-3-6-2 15,-4 3-2-15,-1-11-3 16,0 7 0-16,-4-4 0 16,-3 1-1-16,-2 1 0 15,0 16 0-15,-2 5 1 16,2 16 0-16,0 18 1 15,-2 9 0-15,0 14-1 16,2 7 0-16,0-1-1 16,0-6 1-16,4-2-2 15,-1-14 0-15,4-10-1 0,2-7 1 16,6-14 0-16,1-8 1 16,1-10 0-16,0-6 0 15,0-9 1-15,-5 4-1 16,0-5 0-16,-1 7 0 15,-4 2 0-15,-1 7 0 16,0 4-1-16,-5 11 1 0,3 12 1 16,-2 11 3-16,-1 16 2 15,1 7 0-15,1 14 1 16,1-2-2-16,1-1-3 16,2-13 0-16,5-1 1 15,2-15 0-15,3-13 5 16,0-12 1-16,7-9 1 15,0-15 0-15,2-10 0 16,-4 2-4-16,2-7 0 16,-8 6-1-16,-4 2-1 15,-5 11-1-15,-4 5 1 16,-3 12 0-16,-3 9 2 16,-2 11 2-16,-2 13 0 15,0 6-1-15,0 13-1 16,0-4-4-16,2 3 0 15,3-8-2-15,6-2-1 16,-3-12 0-16,3-2 1 0,-1-11 0 16,8-4 0-16,-3-7 2 15,-6 5 1-15,0-3 0 16,1-2 0-16,11-17 0 16,36-58-2-16,-38 53-1 15,-2 0 0-15,2 8 0 16,-5 1 0-16,-2 8-2 15,-1 8 0-15,1 15 0 16,-5 14 0-16,2 10 1 0,-6 14 0 16,4 3 1-16,4 6-1 15,1-14 0-15,8-4 0 16,3-18 0-16,5-14 2 16,-1-18 1-16,6-14 2 15,0-10 1-15,1-14 0 16,-3 0 1-16,-1-3-1 15,-6 8-1-15,-3 0 0 16,-6 18-1-16,-2 6-1 16,-5 14 0-16,1 17-1 15,-2 17 2-15,-2 19-1 16,1 10 1-16,2 12 0 16,-2-7-11-16,4 6-15 15,7-13-70-15,13-5-315 16,6-15 69-16</inkml:trace>
        </inkml:traceGroup>
        <inkml:traceGroup>
          <inkml:annotationXML>
            <emma:emma xmlns:emma="http://www.w3.org/2003/04/emma" version="1.0">
              <emma:interpretation id="{95DF49D9-A92A-4CEF-ABB4-1E583E4D4F39}" emma:medium="tactile" emma:mode="ink">
                <msink:context xmlns:msink="http://schemas.microsoft.com/ink/2010/main" type="inkWord" rotatedBoundingBox="3388,845 5229,1190 4895,2972 3054,262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113.3943">1834-7568 441 0,'-5'-4'232'16,"-4"-1"7"-16,-3 0-85 16,-2 0-55-16,-3 0-9 15,-2 3-30-15,-5 4-5 16,0 4-10-16,-4 12-4 15,3-1-8-15,-1 10 1 16,2 4-5-16,0 13 2 16,1-3-4-16,1 14 0 15,1 0-5-15,2 12 1 16,4-6 0-16,1 18-2 16,4-7-3-16,3 10 1 15,5-7-3-15,6 7-1 16,4-17 2-16,11 12 5 0,5-15-2 15,12 5 3-15,7-16 1 16,14 4 2-16,3-16-5 16,21 0 4-16,-2-18-3 15,11-9 1-15,-9-14-3 16,5-15 2-16,-14-10-5 16,5-9 0-16,-15-4-4 15,5-9-1-15,-10-1-3 16,-2-10 0-16,-10 0-2 0,-2-10 0 15,-14 5-1-15,-8-15-2 16,-13 3 0-16,-18-17 0 16,-9 7 0-16,-17-13-1 15,-5 13 0-15,-13 0 0 16,-1 25-1-16,-19-1-2 16,2 22-2-16,-17 8-6 15,1 20-4-15,-19 1-5 16,14 15-27-16,-1 9-32 15,13 5-12-15,5 7-49 16,28-2 102-16,7 13-356 16,22-1 140-16</inkml:trace>
          <inkml:trace contextRef="#ctx0" brushRef="#br0" timeOffset="2646.5962">1700-7130 462 0,'-6'-4'211'0,"1"2"17"0,0 1-119 16,0-1-9-16,0 2-33 15,0 2-8-15,-1 1-18 16,1 4-2-16,-2 14-11 16,-6 56 0-16,14-60-6 15,3-2 0-15,1-5-2 16,2-5 3-16,0-5-3 0,3-6 0 16,-1-3-3-16,-1-6-2 15,-4-2-5-15,1-1-2 16,-7 1-2-16,0 0-1 15,-1 4-1-15,-2 2 1 16,-2 6 0-16,4 5 1 16,-3 5 0-16,5-3 1 15,-1 0-2-15,2 3-1 16,0 3-1-16,3 15 0 16,15 45-1-16,-8-49 2 15,2-7 0-15,0-7 3 16,0-5 1-16,2-5 4 15,-4-7 0-15,0-5 2 16,-1 0-2-16,-6-2-1 16,-4-2-3-16,-6 4-1 15,-2 4-2-15,-5-3-1 16,1 4-1-16,-4 5-1 0,3 6 0 16,0 2-2-16,2 8 0 15,3 5-1-15,4 1 0 16,2 2-10-16,6 2-8 15,4 0-8-15,0-7-46 16,7 0-271-16,-1-7 77 16</inkml:trace>
          <inkml:trace contextRef="#ctx0" brushRef="#br0" timeOffset="3149.504">1899-7141 306 0,'0'0'307'16,"0"4"-41"-16,-2 1-13 15,1 2-162-15,1 6-15 16,1-2-25-16,1-4-20 15,2-2 11-15,1 0 2 16,3-3-3-16,8-2-2 16,-6-2-12-16,-3-2-3 15,-2-1-6-15,0-2-2 16,-1-3-6-16,-1-5-2 0,8-50-1 16,-20 54 2-16,-1 5 2 15,-1 4 1-15,4 5 0 16,-1 9-1-16,-1 2-4 15,4 5-3-15,2 1-1 16,3 1-2-16,3-7 0 16,2-4-1-16,4-7 1 15,3-4 2-15,2-6 3 0,1 0 3 16,1-2 2-16,-8-1 1 16,-4 0 0-16,-6-1-2 15,-7 1-3-15,-8 0-1 16,3 3-2-16,-1 4-11 15,-2 1-10-15,3 11-39 16,2 6-28-16,-4 9-279 16,9 8 54-16</inkml:trace>
          <inkml:trace contextRef="#ctx0" brushRef="#br0" timeOffset="3558.8789">1789-6698 576 0,'-2'-3'211'16,"2"1"63"-16,0 4-152 0,2 1-6 16,1 3-5-16,8 6-24 15,13 6-25-15,62 49 1 16,-50-57 3-16,7-8-1 16,-5-9-3-16,-2-8-22 15,-10-4-13-15,0-8-13 16,-11-2-13-16,-1-7-13 15,-4 0-21-15,0-5-59 16,-4 6 138-16,1-11-424 16,-4 0 128-16</inkml:trace>
          <inkml:trace contextRef="#ctx0" brushRef="#br0" timeOffset="5965.6211">1605-7597 298 0,'-12'-16'369'0,"-7"16"-101"16,0 21-168-16,-5 27 197 15,2 22-231-15,-1 29-3 16,3 19-11-16,-3 29-6 16,3-3-14-16,-6 18-10 15,5-14-7-15,1 6-7 16,6-38-3-16,7-12-3 15,7-35 6-15,3-21 5 16,6-35 5-16,3-25 2 16,3-20 1-16,3-26-1 15,2-16-4-15,8-18-5 16,-2-2-2-16,3-19-1 16,-7 8-2-16,1-26-2 15,-10 11 1-15,3-14-2 16,-8 23-2-16,-1 10 0 15,-3 38 1-15,-2 25 2 16,-6 42 1-16,-6 38 3 16,-1 29 0-16,-1 50 1 0,-1 12-3 15,-5 30-1-15,6-11-2 16,6 18-1-16,0-39 0 16,8-2-1-16,5-39 0 15,2-18-1-15,-1-34 1 16,4-21 1-16,-3-29 6 15,-1-24 1-15,-1-17 0 0,0-29 1 16,-5-5-2 0,1-21-4-16,-1 4-2 0,-4-25 0 15,-5 1 0-15,2-28-1 16,0 12-1-16,2-8-1 16,1 32 0-16,2 16 0 15,0 37 0-15,-2 18 0 16,2 25 0-16,4 7-1 15,-1 10 0-15,7 0-1 16,8 4 0-16,11 1-1 16,5 2 2-16,23 8 0 15,5 1 1-15,22 10 0 16,-1 1 1-16,11 4 0 16,-8-3 19-16,9 4 4 15,-19-4 5-15,3 5-1 16,-14-2 1-16,2 1-19 15,-20-4-3-15,-4-1-2 16,-17-3 2-16,-13-3 1 0,-16-4 3 16,-16-4 1-16,-7-5 2 15,-15-4-9-15,-2-2-3 16,-16-6-5-16,3 1-9 16,-15-4-9-16,6-3 2 15,-8-7-4-15,12 0 1 16,-1-3 7-16,13 1 6 15,12 9 3-15,14 9 4 0,11 3-2 16,16 8 0-16,16 11 1 16,10 5 0-16,16 10 5 15,9 5 5-15,17 10 9 16,2 3 3-16,9 4 5 16,-1-7-3-16,18 11-1 15,-9-9-6-15,4 2-3 16,-13-5-3-16,-4 0-1 15,-27-6-3-15,-8-6 0 16,-18-14 0-16,-12-5 6 16,-14-10-1-16,-11-11 0 15,-11-9 0-15,-16-11-4 16,-6-2-8-16,-24-12-10 16,-3-5-10-16,-14-7-5 15,10 1-1-15,-5-13-4 16,23 7 9-16,8 0 9 15,21 16 4-15,6 9 4 16,16 18 4-16,14 14-2 0,12 13 4 16,12 16 3-16,7 8 3 15,19 22 10-15,5 4 5 16,13 16 4-16,1-3-2 16,10 20 0-16,-15-16-8 15,-1 5-1-15,-13-12-7 16,-4-9 0-16,-11-23-2 15,-8-5 2-15,-15-16 0 0,-7-11 7 16,-12-7 5-16,-16-11-7 16,-8-5-6-16,-13-12 3 15,-10-6-9-15,-15-14-17 16,2-8-5-16,-17-21-3 16,3-8-8-16,-6-23-3 15,15 6 10-15,7-8 8 16,21 22 9-16,12 3 3 15,18 33 5-15,10 12-2 16,11 24 3-16,15 19 1 16,11 20 5-16,22 24 6 15,1 9 7-15,13 20 4 16,-7 2 0-16,5 12 1 16,-14-8-4-16,9 18-4 15,-11-14-4-15,4 6-2 16,-12-17-4-16,-5-3 1 15,-18-23-2-15,-6-7 2 0,-14-15 0 16,-9-11 2-16,-6-13-4 16,-6-12-4-16,-3-9-3 15,-6-20-8-15,3-9-4 16,-8-24-4-16,2-5-2 16,-3-19 3-16,3 5 3 15,-3-9 2-15,5 17 5 16,-2-6 6-16,4 21-3 0,-4 0-2 15,2 16 0-15,-2 6 1 16,4 19 0-16,-1 6 1 16,10 13 3-16,-1 6 1 15,7 4-2-15,3 6 1 16,4 4 0-16,2 0 0 16,5 2 1-16,0-1 0 15,-2-2 0-15,2 1 1 16,3 3 0-16,1-1 1 15,2 1 0-15,3 4 0 16,-2-7 0-16,-4-3 0 16,-5-4 1-16,-5-7 1 15,-2 0-1-15,1 1 1 16,-3-3-1-16,-3-1 0 16,-1-2-2-16,-20-3 0 15,-51-64 0-15,46 52-1 16,2 7-1-16,-1 6 1 0,9 13-1 15,3 13 0-15,9 12 1 16,11 13 1-16,9 8 5 16,12 19 5-16,8-1 3 15,12 12 4-15,1-4 1 16,11 8 0-16,-8-14-3 16,1 3 1-16,-8-15-1 0,-7-3 2 15,-12-15-2 1,-7-10 1-16,-9-13 0 0,-6-5 2 15,-6-10-4-15,-8-14-2 16,-7-7-2-16,-14-17-6 16,-1-10-6-16,-13-15-11 15,-1-6-5-15,-20-14-10 16,10 8 0-16,-11-8 0 16,10 15 9-16,6-3 6 15,18 25 9-15,4 4 1 16,15 18 3-16,8 9-2 15,9 13-1-15,11 6 1 16,8 17 1-16,16 16 1 16,7 9 4-16,17 12 2 15,4-4 0-15,8 1 4 16,-7-13 3-16,-1-3 1 16,-22-13 3-16,-7-6 2 15,-13-12 5-15,-12-3 7 16,-15-14-7-16,-6-8-2 0,-8-4-4 15,-15-14-9-15,-6-3-10 16,-19-13-4-16,-1-2-8 16,-18-11-9-16,4 5-8 15,-10 3 1-15,11 13 4 16,-11 13-2-16,10 20-3 16,-6 9-24-16,20 11-25 15,8 6-307-15,23-3 71 0</inkml:trace>
          <inkml:trace contextRef="#ctx0" brushRef="#br0" timeOffset="6899.9972">2056-7199 363 0,'-4'5'160'0,"-1"-1"18"0,3-3-85 16,1-1-8-16,1 0-13 15,-2 0-22-15,2 2 7 16,0 0-10-16,0 0-1 15,0 1 0-15,0 0-9 16,0 1-11-16,0 1-2 16,0 0-4-16,0 0 6 15,2-1-1-15,-1-1 4 16,1-1 1-16,0-1 0 16,-1-1-8-16,1-1-3 15,0-1-4-15,-2 0-3 16,0 1-5-16,0-1-3 15,0 0-4-15,-2 2-36 16,0 2-37-16,1 0-233 16,-1 1 31-16</inkml:trace>
          <inkml:trace contextRef="#ctx0" brushRef="#br0" timeOffset="14362.542">2042-7122 137 0,'2'-7'150'16,"-1"0"157"-16,1 1-133 0,-2 0 52 15,0 1-166-15,0 2-4 16,0 0-13-16,0-1 0 16,0 2-14-16,2 2-1 15,-1 0-4-15,1 0-3 16,0 0-1-16,1 0 2 16,1 0-3-16,-1 0 0 15,1 0-1-15,1 0-3 16,-2-1-4-16,1-1 0 15,-3 0-2-15,1-1-2 16,0-1-2-16,-2 1-1 16,-2 0-1-16,0-1-1 15,1 1-1-15,-1-1 0 16,-1 1-1-16,1 1-1 16,0 0 0-16,0 1 1 15,2-1 0-15,0 0 1 16,2 1 1-16,0-1 3 0,0 0 0 15,1 0 6-15,-1 1 6 16,-1-1-1-16,1 0-1 16,-2 1 1-16,0 1-6 15,-2 0-4-15,-1 0-1 16,0 0 0-16,-3 0-2 16,1 1-2-16,0 1 1 15,0 0-2-15,1-1-25 0,1 1-291 16,0 0 88-1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55:59.746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context xml:id="ctx1">
      <inkml:inkSource xml:id="inkSrc0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10-03T22:02:29.687"/>
    </inkml:context>
    <inkml:brush xml:id="br1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5A554C9-FE9F-44BC-B6D4-8A8E04850DE2}" emma:medium="tactile" emma:mode="ink">
          <msink:context xmlns:msink="http://schemas.microsoft.com/ink/2010/main" type="writingRegion" rotatedBoundingBox="19224,14873 31246,14271 31439,18112 19416,18714">
            <msink:destinationLink direction="with" ref="{A1E927AE-5652-4D83-B21E-8AF06F064229}"/>
          </msink:context>
        </emma:interpretation>
      </emma:emma>
    </inkml:annotationXML>
    <inkml:traceGroup>
      <inkml:annotationXML>
        <emma:emma xmlns:emma="http://www.w3.org/2003/04/emma" version="1.0">
          <emma:interpretation id="{4F2BD9E8-0BD6-4E1C-8914-724B54296391}" emma:medium="tactile" emma:mode="ink">
            <msink:context xmlns:msink="http://schemas.microsoft.com/ink/2010/main" type="paragraph" rotatedBoundingBox="19224,14873 31246,14271 31333,15998 19310,166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216E9E-CE04-4E5C-8639-1EF8ADF02730}" emma:medium="tactile" emma:mode="ink">
              <msink:context xmlns:msink="http://schemas.microsoft.com/ink/2010/main" type="line" rotatedBoundingBox="19224,14873 31246,14271 31333,15998 19310,16600"/>
            </emma:interpretation>
          </emma:emma>
        </inkml:annotationXML>
        <inkml:traceGroup>
          <inkml:annotationXML>
            <emma:emma xmlns:emma="http://www.w3.org/2003/04/emma" version="1.0">
              <emma:interpretation id="{CEC0D2AD-08C8-4FF5-948F-D5C547D708E4}" emma:medium="tactile" emma:mode="ink">
                <msink:context xmlns:msink="http://schemas.microsoft.com/ink/2010/main" type="inkWord" rotatedBoundingBox="19251,15421 20530,15357 20584,16419 19305,1648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644 594 435 0,'0'0'188'0,"-3"2"23"15,-1-2-110-15,4 0-6 16,0 0-18-16,2-2 5 16,0 0-17-16,5 2 6 15,0 0 7-15,16 0-19 16,0 0-11-16,81 20 2 15,-74-10-13-15,9-1-12 16,3-7 6-16,8-4-2 16,-1-5-10-16,4-5-3 15,-7 1-6-15,2-1-3 16,-13 3-9-16,-3-2-20 16,-6 1-17-16,-8-6-37 15,-4 2-21-15,-7 0-17 16,-7-2-210-16,-7 3 65 15</inkml:trace>
          <inkml:trace contextRef="#ctx0" brushRef="#br0" timeOffset="-381.137">858-13 206 0,'0'-9'269'0,"2"9"-55"16,-2 5 7-16,-2-5-96 16,2 2-28-16,-2 5-3 15,-1 28-23-15,3 87 0 16,3-64-17-16,-1 15-15 15,3-1-8-15,-1 13-5 16,3-4-11-16,2 13-3 16,5-13-5-16,0 4-2 15,2-15-3-15,-2-8-5 16,-2-16-7-16,-1-9-21 16,-6-16-14-16,-1-8-41 15,-4-3-88-15,-2-13-128 16,0 1-5-16</inkml:trace>
          <inkml:trace contextRef="#ctx0" brushRef="#br0" timeOffset="-839.8309">616 140 512 0,'0'-12'210'0,"-5"1"19"16,3 1-126-16,0 8-5 16,-1 0-28-16,1-3-1 15,0 1-10-15,-3-3-9 16,-2 0-15-16,0 0-5 16,-2-2-10-16,-19-8-1 15,-73-26-5-15,62 43-1 16,0 4-1-16,-8 10-2 15,8-5-5-15,-9 12-1 0,4-3-1 16,0 10-2 0,7-5 0-16,0 7-1 0,12-2 0 15,2 2 0-15,7-5 0 16,11 5 0-16,8-2 1 16,6-1 3-16,12-1 0 15,13 2 3-15,1-8 0 16,13 8 1-16,1-3-3 15,8 5 2-15,-6 0-1 16,4 9 1-16,-11-2 0 16,-5 5 0-16,-16-8-1 15,-9 8 1-15,-14-5-2 0,-11 9 1 16,-10-11 0-16,-7 6-1 16,-2-6-3-16,-7-5 0 15,-2-12-2-15,0 0-7 16,4-8-9-16,-2-10-25 15,10-3-17-15,-1-17 48 16,7-1-317-16,5-14 115 16</inkml:trace>
        </inkml:traceGroup>
        <inkml:traceGroup>
          <inkml:annotationXML>
            <emma:emma xmlns:emma="http://www.w3.org/2003/04/emma" version="1.0">
              <emma:interpretation id="{C9501ECB-F3AA-41BC-B3F1-F2204D5EBC52}" emma:medium="tactile" emma:mode="ink">
                <msink:context xmlns:msink="http://schemas.microsoft.com/ink/2010/main" type="inkWord" rotatedBoundingBox="20158,16050 20231,16047 20249,16402 20176,16406"/>
              </emma:interpretation>
              <emma:one-of disjunction-type="recognition" id="oneOf1"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1</emma:literal>
                </emma:interpretation>
                <emma:interpretation id="interp4" emma:lang="" emma:confidence="0">
                  <emma:literal>|</emma:literal>
                </emma:interpretation>
                <emma:interpretation id="interp5" emma:lang="" emma:confidence="0">
                  <emma:literal>'</emma:literal>
                </emma:interpretation>
              </emma:one-of>
            </emma:emma>
          </inkml:annotationXML>
          <inkml:trace contextRef="#ctx1" brushRef="#br1">952 648 0,'6'0'0,"0"6"16,-6 5-16,5 1 15,-5 5 1,-11 12-16,-1 11 16,-11 12-1,23-17 1,0-6 0,0 0-1,0-6 1,-5 0-16,-1-6 15,6 0 1,0-5 0,0-6-1</inkml:trace>
        </inkml:traceGroup>
        <inkml:traceGroup>
          <inkml:annotationXML>
            <emma:emma xmlns:emma="http://www.w3.org/2003/04/emma" version="1.0">
              <emma:interpretation id="{30BD72DE-375C-43AF-AAF8-7FB51EF351F1}" emma:medium="tactile" emma:mode="ink">
                <msink:context xmlns:msink="http://schemas.microsoft.com/ink/2010/main" type="inkWord" rotatedBoundingBox="20440,15373 22894,15250 22953,16418 20499,16541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458.9859">1202 474 542 0,'4'0'242'16,"5"2"27"-16,14 1-139 15,10-1-14-15,70 3-26 0,-61-15-6 16,0-4-24-16,6-6-6 16,-7 4-10-16,-6-7-15 15,-7-1-12-15,-3 1-2 16,-16 5-5-16,-2-3-1 16,-5 3-4-16,-6-3-2 15,-8 5-1-15,1 0 1 16,-3 2-1-16,-4 2 0 15,-6 5-1-15,1 5 0 16,0 7-1-16,-4 4-1 16,4 7 0-16,0 7-1 15,4 0 1-15,1 16 0 16,6 3 1-16,5 11 0 16,3-2 0-16,6 13 1 0,3-8 1 15,6 4 0 1,5-10 1-16,10 1-1 0,-1-10 0 15,12 1-1-15,-5-17-3 16,3-2-10-16,-5-9-7 16,2-2-24-16,-9-15-16 15,5 1-42-15,-8-12-220 16,-1-9-8-16,-1-9-91 16</inkml:trace>
          <inkml:trace contextRef="#ctx0" brushRef="#br0" timeOffset="1452.4501">1935 711 440 0,'2'-23'198'0,"5"-2"14"0,5 0-104 15,1-5-5-15,8 4-24 16,4-4 2-16,5 0-8 15,3 7-8-15,1 10-77 16,3 8 63-16,-2 19-13 16,-3 16-1-16,0 11-4 15,3 15 67-15,-7 1-83 16,4 3-3-16,-9-7-7 0,-5 0-6 16,-6-14-5-16,-3-11 7 15,-7-7 0-15,3-7 1 16,-5-17 0-16,0-8 0 15,-2 9-1-15,-1-5 0 16,3-5 0-16,3-39-2 16,8-73 0-16,8 55-1 15,1 9 0-15,6-5 0 16,-5 19 0-16,9 7 3 16,-5 18 2-16,0 10 4 15,-2 15 2-15,5 15 4 16,-12 8-4-16,5 12-5 15,-3 5 0-15,1 7-3 16,-3-5-3-16,2 7-10 16,-4-11-9-16,2 1-29 15,-2-3-17-15,2-3-102 16,0-12-171-16,5-4 21 16</inkml:trace>
          <inkml:trace contextRef="#ctx0" brushRef="#br0" timeOffset="984.0003">1999 322 639 0,'7'-7'260'0,"2"-2"24"16,3-1-173-16,9-3-19 15,64-82-41-15,-66 67-10 0,-6-2-15 16,-1-2-3-16,-5 4-6 15,0-4-2-15,-5 5-5 16,-2 1-1-16,-2 8-3 16,-3-1 0-16,-2 10-1 15,-4 0-3-15,-1 4 1 16,-2 5-2-16,3 5 0 16,-5 4-1-16,2 12 2 15,2 13 3-15,1 6 3 0,6 17 2 16,1 3 1-16,4 19 3 15,2-6 1-15,5 22 2 16,0-10-9-16,9 14-3 16,-2-9-3-16,4 7-6 15,-4-16-6-15,0-3-18 16,-5-16-14-16,-2-11-30 16,-5-19-27-16,1-13-236 15,-6-17 65-15</inkml:trace>
          <inkml:trace contextRef="#ctx0" brushRef="#br0" timeOffset="1888.6763">3272 432 653 0,'-4'-23'230'0,"-10"0"58"16,-5 12-175-1,-6-1-6-15,-3 17-18 0,-9 11-17 16,5 12-23-16,-3 20-5 15,8 5-13-15,1 9-4 16,15 1-12-16,4-3-4 16,9-12-5-16,12-9-2 15,11-16-3-15,5-16 2 16,3-11-15-16,11-19-11 16,-8-3 25-16,8-11 1 15,-7 3-2-15,2-10 14 16,-9 12 13-16,0-8-26 15,-11 6-1-15,-3-1 0 16,-7 5-1-16,0 7 0 16,-2 9 0-16,0 7 0 15,5 17 0-15,1 10 0 16,1 10 1-16,5 17 1 0,-1 3-1 16,3 8-4-16,-5-7-8 15,12 2-24-15,-7-7-28 16,4-5 56-16,-2-13-343 15,12 0 115-15</inkml:trace>
        </inkml:traceGroup>
        <inkml:traceGroup>
          <inkml:annotationXML>
            <emma:emma xmlns:emma="http://www.w3.org/2003/04/emma" version="1.0">
              <emma:interpretation id="{54EB7C13-D8D2-4CB8-92A5-550E65A8F674}" emma:medium="tactile" emma:mode="ink">
                <msink:context xmlns:msink="http://schemas.microsoft.com/ink/2010/main" type="inkWord" rotatedBoundingBox="23982,14635 27591,14454 27677,16162 24068,16343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6391.1347">4875 264 524 0,'13'-9'242'0,"6"-3"39"16,6-4-127-16,3 0-53 0,11-5-4 15,-4 1-29-15,6 1-24 16,-4 1 3-16,12-5-1 16,-6 4-12-16,13 3-1 15,-8 0-8-15,10 0 2 16,-10 11-4-16,5 1 0 15,-9 1-2-15,7 8 1 16,-12 0-6-16,5-1-1 16,-10 3-1-16,3 2-3 15,-7 3-2-15,5 6 3 16,-5 5 3-16,4 14 3 16,-8-2-6-16,4 9 0 15,-12-8-5-15,-2 8-5 16,-4-9-3-16,-3 4 4 15,-4-9-1-15,-5 0 0 16,0-9 1-16,0-10 0 16,-3-6 0-16,-1-7 1 0,1-1-2 15,1-1 0-15,-3-1-1 16,1-2 0-16,-3-2-1 16,-5-7 0-16,-1-3 0 15,-70-66 0-15,64 78 0 16,-2-2-1-16,8 7 1 15,3 2-2-15,3 6 1 16,5-6-1-16,0 3 0 0,2 1 1 16,0 6 0-16,2 24 1 15,21 77 0-15,-11-67 1 16,2-10 0-16,-1 3-1 16,3-11 0-16,1-8-22 15,-6-9-17-15,1-4-43 16,-3-10-30-16,-9 3-282 15,0-3 63-15</inkml:trace>
          <inkml:trace contextRef="#ctx0" brushRef="#br0" timeOffset="15754.1636">5324-642 225 0,'-2'-5'187'0,"0"5"277"0,4 10-218 16,-2-10 71-16,0 4-232 16,0 5-24-16,11 56 5 15,22 80-6-15,-17-41-11 16,2 2-12-16,-2 23-2 15,-9-13-13-15,5 13-13 16,-3-19 2-16,0 6-2 16,-2-24-5-16,7 2-1 15,-5-22-5-15,-2-5-13 16,0-21-14-16,-2-7-36 16,-1-25-24-16,-6-16-276 15,4-17 3-15,1-22-100 16</inkml:trace>
          <inkml:trace contextRef="#ctx0" brushRef="#br0" timeOffset="16605.5802">5778-8 256 0,'-9'-23'374'0,"9"-2"-98"0,3 2-125 16,3-14 144-16,8 2-230 16,7-4-14-16,4 0-31 15,5-3-30-15,-2 12 11 16,4 3-38-16,-6 8-39 16,1 12-221-16,-1 10 25 15</inkml:trace>
          <inkml:trace contextRef="#ctx0" brushRef="#br0" timeOffset="16974.6092">6413-179 614 0,'-5'-2'233'0,"-2"7"38"15,-9 2-162-15,11-7-14 16,-2 2-26-16,-7 3-2 15,-22 15-18-15,-73 59 4 16,79-47-9-16,3 5-4 16,10-7-10-16,8 2-2 15,9-6-10-15,12 4 0 16,6-5-3-16,12 3 2 16,7-1-3-16,9 8 2 15,-2-5-4-15,-3 2-1 16,-11-2-5-16,-6 2 0 15,-13 1-1-15,-9 3 0 16,-9-1 0-16,-4 2-1 0,-8-7-2 16,-11-2-9-16,3-12-10 15,-1-5-22-15,0-13-17 16,1-5-49-16,8-11 561 16,-1-17-810-16,6-4 428 15</inkml:trace>
          <inkml:trace contextRef="#ctx0" brushRef="#br0" timeOffset="15282.3274">4769-351 568 0,'-7'-24'260'16,"-21"-63"17"-16,30 73-119 15,1 5-49-15,1 4-2 16,-4 3-19-16,0 2-27 16,2 0-12-16,1 2-7 15,1 5-15-15,15 32-8 16,32 88 18-16,-33-58 2 16,-4 0-8-16,4 12-1 0,-6-14-8 15,4 9-4-15,-7-11-7 16,0 2-3-16,-2-14-1 15,-2 0-3-15,-3-12-1 16,3 1-1-16,-3-10 0 16,-2 2-1-16,0-6 0 15,0-5 0-15,-2-2-1 0,2-3-1 16,-2-1-3-16,2 1-5 16,0-2-3-16,0 0-13 15,0-2-8-15,-3-2-21 16,3-3-11-16,0-9-47 15,-2 0 450-15,0 2-700 16,-1-2 354-16</inkml:trace>
          <inkml:trace contextRef="#ctx0" brushRef="#br0" timeOffset="17597.6286">6491 294 584 0,'23'-14'278'0,"9"-4"25"16,1-3-143-16,10-9-13 15,-1 0-43-15,11-2-9 16,-5 2-33-16,10 0-14 15,-10 7-22-15,1 7-8 16,-15 2-13-16,-1 7-6 16,-15 2-7-16,-4 1-27 15,-9-1-20-15,-5 7-45 16,-3-2-22-16,-1 0-236 16,-3 0 54-16</inkml:trace>
          <inkml:trace contextRef="#ctx0" brushRef="#br0" timeOffset="17296.1188">6505-402 295 0,'9'21'427'16,"-9"2"-122"-16,12 16-160 15,-3 7 192-15,0 18-243 16,0 6-31-16,10 22-12 16,-6-7-12-16,-1 7-19 15,-3-13-11-15,3 4-4 16,-8-19-7-16,3 1-18 0,-2-14-8 15,2-1-36-15,0-20-30 16,-7-4-261-16,-3-17 56 16</inkml:trace>
          <inkml:trace contextRef="#ctx0" brushRef="#br0" timeOffset="17865.2535">6648 188 688 0,'14'12'288'0,"-3"-3"13"0,5 9-156 15,3 5-36 1,6 3-31-16,0 8 4 0,5 8-20 15,0 2-27-15,-2 4-10 16,0 3-14-16,-1-3-15 16,-4-9 2-16,0-2-16 15,1-9-11-15,-4-5-12 16,-1-12-50-16,-1-8-269 16,-2-10 78-16</inkml:trace>
          <inkml:trace contextRef="#ctx0" brushRef="#br0" timeOffset="27789.459">7226-801 607 0,'14'-78'201'0,"-16"68"64"16,4 8-169-16,1 7 3 15,-3-5-8-15,0 2-12 16,0 5-22-16,0 16 6 16,2 18-18-16,5 79-8 0,-9-74-15 15,2 12-6-15,0-5-9 16,2 7-2-16,-2-9-14 15,0 2-43-15,0-12-45 16,2-8-241-16,-4-22 22 16</inkml:trace>
          <inkml:trace contextRef="#ctx0" brushRef="#br0" timeOffset="18628.9515">7342 223 634 0,'-3'4'208'0,"-3"3"58"0,1-2-171 16,3-5-1-16,-1 2-12 15,1 0-16-15,0 3-11 16,-1 0-6-16,1 2-11 16,0 9-1-16,-1 11-2 0,3 79-4 15,10-71 0-15,4 2 2 16,-3-5-3-16,3 0-6 15,7-8-4-15,-3-1-1 16,-4-10-2-16,0-6-3 16,-3-4-2-16,1-3-1 15,-3-5-3-15,-9 3-3 16,0-3-1-16,2-2-6 16,1-4-6-16,4-29-9 15,6-70-4-15,-8 66-10 16,-3 5-2-16,-4-7-3 15,7 6 6-15,-10-1-1 16,0 2 9-16,-2 0 4 16,1 6 7-16,-1 1-1 15,-3 2 3-15,3 0 0 16,3 0 2-16,-3-5 0 16,5 1 3-16,2-3 0 15,2-2 1-15,3-7-15 16,1 0-3-16,6-12-3 0,0 5-2 15,4-2-1-15,-2 8 14 16,2 4 4-16,0 6 4 16,0 4 2-16,-2 8 3 15,-3 2 3-15,1 7 1 16,-3 4 7-16,-2 8 4 16,0 6 11-16,-7-2 3 15,0 2 10-15,2 3-1 0,1 9 0 16,10 39-2-16,17 97 6 15,-18-63-6-15,-1 22 2 16,-4-3-3-16,-2 16-9 16,0-16-11-16,1 12-4 15,-1-17-7-15,2 7-2 16,0-20-3-16,4 2-26 16,-1-21-12-16,3-11-29 15,-3-24-20-15,-1-13 15 16,-4-19-282-16,-1-15 100 15</inkml:trace>
          <inkml:trace contextRef="#ctx0" brushRef="#br0" timeOffset="19117.1044">7902 151 622 0,'21'-14'240'0,"-3"5"38"16,8 0-139-16,-1 7-29 15,10 11-3-15,-8 5-34 16,10 13-5-16,-9 3-25 16,4 7-7-16,-7-2-14 0,-2 4-1 15,-9-11-7-15,0 6-1 16,-7-4-5-16,-5-2 1 15,-2-7-5-15,-2-3 1 16,0-9-2-16,-10-2 0 16,3-4-1-16,7-6-1 15,-5 1-2-15,-2 0 1 16,-3-3-2-16,-16-2 0 16,-64-23 2-16,71 30 1 15,5 2-1-15,2 3 0 16,10 2 0-16,6 9 3 15,3-4 3-15,9 11 2 16,2-3 1-16,4 3 0 16,1-2-1-16,9 0-3 15,-4-10-2-15,8-1-6 16,1-8-9-16,-1-9-25 0,-1-7-17 16,3-9-49-16,-8-7-1 15,2-9-257-15,-2 0 61 16</inkml:trace>
        </inkml:traceGroup>
        <inkml:traceGroup>
          <inkml:annotationXML>
            <emma:emma xmlns:emma="http://www.w3.org/2003/04/emma" version="1.0">
              <emma:interpretation id="{2255078D-D1E8-4E95-9FD7-09C035D5013C}" emma:medium="tactile" emma:mode="ink">
                <msink:context xmlns:msink="http://schemas.microsoft.com/ink/2010/main" type="inkWord" rotatedBoundingBox="28127,14726 31261,14569 31331,15957 28196,16114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0541.7641">9463-400 552 0,'7'5'245'0,"-2"2"21"16,-5 2-130-16,0-7-10 16,-3 0-29-16,1 5-6 15,0 3-15-15,-8 29-10 16,-10 67-11-16,20-62-9 15,0-10-15-15,4 8 3 16,5-10-9-16,5 7-4 16,2-2-1-16,5 5 1 15,-2-5-7-15,1 4-1 16,-3-6-5-16,-6 4-2 16,-2-5-2-16,-6-1 0 15,-3-3-1-15,-10 2 1 16,1-7-10-16,-7-2-10 15,0-2-23-15,-5-7-38 16,3-7-26-16,-1-7-283 16,3-7 62-16</inkml:trace>
          <inkml:trace contextRef="#ctx0" brushRef="#br0" timeOffset="20872.0431">9712-716 582 0,'9'19'309'0,"5"24"-8"16,-7 11-131-16,7 24-44 15,-5 10-24-15,0 20-44 16,1-4-5-16,-1 20-9 15,-7-18-15-15,0 10-25 16,1-15 1-16,1 0-6 16,3-18-31-16,2-6-48 15,3-22-42-15,2-14-233 16,4-20 20-16</inkml:trace>
          <inkml:trace contextRef="#ctx0" brushRef="#br0" timeOffset="21290.7307">10240-93 651 0,'-7'-9'254'0,"-7"2"29"15,-2 9-149-15,0-2-47 16,-9 5-2-16,4 8-13 15,-2 15-11-15,4 2-15 16,-1 23-5-16,6 2-15 0,5 10-17 16,2-7 2-16,7-1-3 15,4-15-6-15,8-5 0 16,-1-19-1-16,15-4-1 16,1-16-1-16,6-17 1 15,-6-6-2-15,8-12-1 16,-7-2 2-16,-10-10 1 15,5 12 0-15,-4-9 1 16,-8 9 2-16,1-2-2 16,-3 14 1-16,-7 4 5 15,0 14 3-15,3 12 3 16,-5 13 9-16,0 15 9 16,5 10 5-16,-5 13 7 15,2 1-29-15,3 8-9 16,-1-8-10-16,5 1-29 15,1-12-21-15,1-4-11 0,3-15-28 16,0-10-288-16,-5-17 72 16</inkml:trace>
          <inkml:trace contextRef="#ctx0" brushRef="#br0" timeOffset="21664.3028">10632-36 313 0,'5'67'370'0,"-5"9"-102"15,0-13-174-15,2-3 201 16,5-12-236-16,-3-11-8 16,1-14-10-16,0-16-6 15,-1-12-11-15,3-16-1 16,0-8-5-16,0-20 1 15,2 1-5-15,3-15 3 16,-3 8-2-16,7 4-1 16,0 12 6-16,3 5 1 15,2 15 0-15,-1 12 8 16,1 12 2-16,0 20-7 16,0 12-6-16,-1 16-2 15,-1 2-10-15,-1 10-4 16,1-7-10-16,-1-1-25 15,-2-13-25-15,10 0-40 0,-6-19 410 16,8-4-675-16,7-16 348 16</inkml:trace>
          <inkml:trace contextRef="#ctx0" brushRef="#br0" timeOffset="20205.1433">8877-398 219 0,'10'-41'269'0,"6"-5"240"15,4 14-273-15,4-5 83 16,-4 14-293-16,6 2-11 16,-3 5-18-16,-3 2-24 15,1 7-20-15,5 5-31 0,-1 4-242 16,0 5 58-16</inkml:trace>
          <inkml:trace contextRef="#ctx0" brushRef="#br0" timeOffset="19976.6675">8983-345 573 0,'5'-11'258'15,"0"6"46"-15,-3 8-133 0,-2-3-53 16,0 2-4-16,0 5-21 16,5 21-21-16,15 94 2 15,-10-51 1-15,-4-4-11 16,4 11-14-16,-6-6-17 15,6 9-7-15,-6-12-15 16,1 2-3-16,-1-13-6 16,1-5-9-16,-3-14-13 15,3-9-31-15,2-14-19 0,-10-9-47 16,1-14-23-16,0 3-21 16,0-3-197-16,-1-5 51 15</inkml:trace>
          <inkml:trace contextRef="#ctx0" brushRef="#br0" timeOffset="22128.271">11393 4 504 0,'-9'-23'211'0,"-5"2"31"16,2 9-126-16,-4 5-8 15,2 10-28-15,-2 20-2 16,0 11-22-16,0 19 0 16,0 5-15-16,4 11-1 15,10-11-11-15,2 2-4 16,9-21-11-16,5-4-2 15,0-22-5-15,0-8 0 16,4-17-2-16,1-15 1 16,4-10-1-16,2-23-1 15,3-7-2-15,-1-11 0 16,-6 6-2-16,-2-15 2 16,-3 1-2-16,-7-22 1 15,-2 9 0-15,-3-19 1 16,1 21 1-16,0 17 3 15,2 34 12-15,-3 18 13 0,1 32 7 16,-5 22 6-16,2 20 6 16,0 28-13-16,-2 11-12 15,0 28-6-15,3 0-8 16,-3 18-9-16,2-20 1 16,0 0-13-16,1-26-16 15,8-4-51-15,5-26-13 16,3-13-300-16,1-24 58 0</inkml:trace>
          <inkml:trace contextRef="#ctx0" brushRef="#br0" timeOffset="22421.0484">11944-340 428 0,'5'-7'362'0,"-1"23"-66"15,-8 12-34-15,11 20-119 16,-7 5-46-16,2 12-1 16,2 0-12-16,8 13-8 15,-1-4-7-15,1 4-6 16,11-9-15-16,-4 7-4 16,-6-20-13-16,-8-1-15 15,0-13-5-15,-8 1-5 16,-1-15-10-16,-6-7-26 0,4-10-22 15,-8-11-51-15,-5-11-34 16,-8-8-284-16,-3-1 59 16</inkml:trace>
        </inkml:traceGroup>
      </inkml:traceGroup>
    </inkml:traceGroup>
    <inkml:traceGroup>
      <inkml:annotationXML>
        <emma:emma xmlns:emma="http://www.w3.org/2003/04/emma" version="1.0">
          <emma:interpretation id="{A71CB0AC-5AA5-4FCF-B846-71B7F7013AA4}" emma:medium="tactile" emma:mode="ink">
            <msink:context xmlns:msink="http://schemas.microsoft.com/ink/2010/main" type="paragraph" rotatedBoundingBox="19592,16771 31141,16697 31151,18299 19603,183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6E6F16-89C6-414A-9871-E1BFDF134B59}" emma:medium="tactile" emma:mode="ink">
              <msink:context xmlns:msink="http://schemas.microsoft.com/ink/2010/main" type="line" rotatedBoundingBox="19592,16771 31141,16697 31151,18299 19603,18373"/>
            </emma:interpretation>
          </emma:emma>
        </inkml:annotationXML>
        <inkml:traceGroup>
          <inkml:annotationXML>
            <emma:emma xmlns:emma="http://www.w3.org/2003/04/emma" version="1.0">
              <emma:interpretation id="{B8E78537-E749-4BA5-AE2C-A844547999DC}" emma:medium="tactile" emma:mode="ink">
                <msink:context xmlns:msink="http://schemas.microsoft.com/ink/2010/main" type="inkWord" rotatedBoundingBox="19592,16792 23082,16770 23092,18302 19602,18324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6183.2622">2456 1821 770 0,'16'-17'239'0,"-4"6"50"0,-10-3-203 16,-7 7-1-16,-6 3-22 15,6 1-4-15,-2 3-5 16,-11 3-10-16,-19 8-15 16,-76 54 0-16,76-22-3 15,2 17-8-15,12 0-9 0,5 5-1 16,9-10-6-16,9-2-4 15,4-14 2-15,8-6-2 16,4-17 1-16,9-12-1 16,1-13 1-16,6-12 0 15,-4-4 1-15,2-7 0 16,-7-3 0-16,0-2 1 16,-7 5 0-16,-7-3 1 15,-4 8 0-15,-3 4 2 16,-2 9 1-16,-2 7 3 15,-3 9 1-15,3-2 4 16,-1 5-1-16,1 11 1 16,0 37-1-16,2 83 2 15,-2-67-4-15,-1 10-1 16,-4-10 0-16,-2 9-4 16,0-9-1-16,-7 12-1 0,-7-16 0 15,0-1-1-15,-3-11-3 16,-1-9-11-16,1-19-10 15,5-4-26-15,3-12-16 16,4-11-14-16,7-12-44 16,0-13-44-16,5-8-176 15,7-16 10-15</inkml:trace>
          <inkml:trace contextRef="#ctx0" brushRef="#br0" timeOffset="36703.0732">2836 1950 584 0,'5'0'224'15,"-5"0"35"-15,0 11-137 16,-2-11-37-16,-1 2-2 15,1 3-26-15,-3 4-4 16,-4 19-11-16,-23 85-4 16,23-69-8-16,2 9-6 15,2 0-9-15,5 7-3 16,7-9-5-16,5-1-3 16,-1-20-2-16,3-7 2 0,2-20 0 15,9-17 2-15,-4-14 1 16,9-16-1-16,-4-6 2 15,1-13 0-15,-6 6 0 16,0-1 4-16,-10 7 0 16,-4-2 0-16,-2 14 0 15,-5 0 1-15,-3 13 2 16,-1 6 6-16,-3 11 1 0,-5 11-1 16,3 7-5-16,-7 14-2 15,5 5-9-15,-6 9-2 16,4 2-2-16,-1 7-1 15,2-5 0-15,3 10-4 16,7-5-6-16,4 0-20 16,0-9-11-16,10-2-34 15,-3-14-21-15,7-10-268 16,0-11 69-16</inkml:trace>
          <inkml:trace contextRef="#ctx0" brushRef="#br0" timeOffset="35013.117">332 1864 297 0,'3'-11'333'16,"-1"4"-80"-16,-2 2-169 0,0 5 196 15,0 0-211-15,0 3 3 16,0 4-13-16,0 18 2 16,0 28-16-16,2 83-6 15,3-71-10-15,2 4-3 16,-3-7-13-16,6 7 7 16,-1-11-2-16,5-3 0 15,-1-13-5-15,8-3 6 16,2-18-5-16,5-10 4 15,0-9 1-15,6-15 3 16,1-15 0-16,2-14-3 16,-7-6-6-16,4-17-3 15,-6 5-3-15,0-6-2 16,-3 8-3-16,-4-2-1 16,-7 14-2-16,-8 0-22 15,1 11-16-15,-7 1-38 16,-4 8-25-16,4 10 235 0,-3 5-490 15,-1 6 238 1</inkml:trace>
          <inkml:trace contextRef="#ctx0" brushRef="#br0" timeOffset="35627.9292">957 2053 880 0,'35'130'201'0,"-26"-77"85"16,-2-12-258-16,-3-4 1 15,3-12-8-15,-4-9 1 16,1-6-3-16,1-17-1 16,-5 4-5-16,0-1 0 15,0-5-3-15,7-33-2 16,18-75-4-16,-13 61 0 16,2 10 0-16,-1 2 6 15,1 10 1-15,2 8 5 16,-2 15 6-16,5 15 5 0,-8 13-5 15,5 19-2-15,-2 4-5 16,0 10-5-16,-7-4-5 16,2 3-1-16,0-12-1 15,-2-7-1-15,-2-12 1 16,4-6 2-16,-4-12 2 16,2-16 1-16,0-7-1 15,2-10 0-15,0-1-3 16,5-10-2-16,-3 7 1 0,3-5 1 15,-2 10 3-15,2 7 2 16,-1 11-1-16,6 12 3 16,-3 13-2-16,5 15-3 15,0 4-2-15,2 13-2 16,-5 3-10-16,10 5-20 16,-8-9-11-16,3 2-35 15,1-10-34-15,8-2-24 16,-5-11-207-16,10-7 41 15</inkml:trace>
          <inkml:trace contextRef="#ctx0" brushRef="#br0" timeOffset="37411.623">3325 1924 275 0,'-4'-7'372'0,"-8"7"-99"0,0 5-156 15,10-5 180-15,-2 0-225 16,-1 5-7-16,0 2-16 15,-2 4 1-15,-11 28-13 16,-21 79-3-16,34-70-7 16,3 5-7-16,4-9-6 15,7 2-2-15,5-14-2 16,7-6 1-16,2-10 1 0,12-7 4 16,-3-13 0-16,7-8 5 15,-7-9 1-15,1-13 6 16,-13-3 0-16,-1-9 6 15,-8-3-1-15,-4-13 5 16,-4 9-2-16,-6-16-4 16,-1 7-10-16,-6-12-3 15,6 7-8-15,-8-14-9 16,3 14 1-16,-2-6-4 16,1 20-2-16,-3-3-3 15,1 24-40-15,-6 2-39 16,-3 14-15-16,-5 11-30 15,1 12-31-15,-5 12 29 16,-2 11 25-16,0 13-15 16,2 8-8-16,2 7-36 15,5-3-21-15,2 7-3 16,3-11 39-16,1-12 107 0,8-9 104 16,7-4 66-16,4-17 56 15,12-2 30-15,2-3-56 16,10-8-13-16,-1-5-27 15,14-1-23-15,5-1-23 16,11-3-2-16,3 2-14 16,9 8 5-16,-10 4-8 15,6 11-7-15,-17 12-6 16,-2 12 1-16,-12 4-10 0,0 14-1 16,-11 0-9-16,-5 5-2 15,-2-5-7-15,-7 5-6 16,0-10-11-16,-3-4-33 15,-1-12-23-15,-1-7 488 16,0-15-817-16,10-17 420 16</inkml:trace>
          <inkml:trace contextRef="#ctx0" brushRef="#br0" timeOffset="37583.6766">3819 1459 924 0,'0'-12'246'0,"-3"7"70"16,3 10-269-16,0-5-14 15,0 2-74-15,0 3-271 16,0 0 67-16</inkml:trace>
        </inkml:traceGroup>
        <inkml:traceGroup>
          <inkml:annotationXML>
            <emma:emma xmlns:emma="http://www.w3.org/2003/04/emma" version="1.0">
              <emma:interpretation id="{CAEE7ACD-DDD4-4243-A343-CDC74DB17341}" emma:medium="tactile" emma:mode="ink">
                <msink:context xmlns:msink="http://schemas.microsoft.com/ink/2010/main" type="inkWord" rotatedBoundingBox="23791,16900 26174,16884 26181,17930 23797,17945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8174.0392">4529 1786 862 0,'9'41'246'16,"-2"10"45"-16,7 30-239 16,-5 2-14-16,-2 16-15 0,2-11-16 15,0 6 16-15,1-15-10 16,1-13 1-16,-2-22-1 16,-2-16 9-16,-4-23 1 15,1-31 2-15,-4-20-3 16,0-21-2-16,5-2-9 15,2-21-3-15,0 12-1 16,6-10-1-16,1 14-2 16,2 1 7-16,3 17 4 0,4 15 8 15,-7 15 9-15,9 22-3 16,-2 15-10-16,3 17 1 16,-5 13-9-16,6 19-10 15,-8-2 3-15,1 11 2 16,-1-4-5-16,4 9-20 15,-2-12-12-15,-1 7-33 16,-1-11-33-16,-1-5-275 16,-2-21 10-16,3-14-109 15</inkml:trace>
          <inkml:trace contextRef="#ctx0" brushRef="#br0" timeOffset="38594.9429">5451 1901 579 0,'-11'-18'275'0,"1"9"6"16,-13 11-115-16,0 9-72 16,-14 19-4-16,3 7-26 15,-6 19-3-15,15 1-9 16,7 19-2-16,11-9-11 15,9 0-28-15,10-19-8 16,11-8-9-16,9-26-7 0,7-17-8 16,3-15 20-16,-1-15 2 15,-6-3-1-15,-5-13 1 16,-7 10 0-16,-7-7 0 16,0 9 0-16,-7-5 3 15,-4 10 2-15,-5 2 6 16,2 12 2-16,-2 9 4 15,0 15 1-15,-2 15-3 16,6 11-7-16,-1 12-3 16,-1 7-4-16,0 2-13 15,5-2-8-15,-7 0-29 16,3-15-28-16,1-6-290 16,-4-13 68-16</inkml:trace>
          <inkml:trace contextRef="#ctx0" brushRef="#br0" timeOffset="39204.597">5509 1774 681 0,'2'-60'224'0,"5"10"43"16,7-3-178-16,6 11-27 15,8 3-17-15,0 16-20 16,4 9-2-16,0 21-9 15,1 18 2-15,-3 12 8 16,9 23 8-16,-5 12-2 0,-1 6 2 16,-6-2-2-16,1 12-9 15,-10-17-8 1,-1 1-2-16,-6-12-3 0,-2-5-2 16,-4-20-1-16,-3-8 1 15,1-15-2-15,1-17 1 16,1-13 0-16,-1-14 1 15,3-8 0-15,-2-13-2 16,4 3-1-16,3-15 0 16,-1 10-2-16,5-3 1 15,3 19 2-15,-1 7 6 16,-2 18 3-16,3 18 6 16,-1 19 0-16,1 19 0 15,-3 9-5-15,5 15-4 16,-3-3-6-16,1-1-1 15,-3-16-3-15,-2-2 1 16,-5-14 1-16,0-9-1 0,-2-14 1 16,2-17 1-16,-2-8-1 15,5-14 0-15,-3-8-1 16,0-6 1-16,-4 5-2 16,-1-5 2-16,1 11 0 15,2 5 2-15,0 16 0 16,2 10 1-16,2 15 3 15,6 15 0-15,-4 8-2 0,4 8-4 16,1 1-9-16,3 4-25 16,-3-8-13-16,8-5-41 15,-3-11-23-15,4-9-257 16,1-14 62-16</inkml:trace>
          <inkml:trace contextRef="#ctx0" brushRef="#br0" timeOffset="39455.9792">6740 1871 480 0,'5'-32'329'0,"6"14"31"15,-2 15-189-15,10 22-17 16,-3 11-56-16,7 16-51 16,-2-2-58-16,2 13 76 15,-2-6-7-15,-3 4-1 16,-9-6-11-16,-9 4-2 15,-7-14-12-15,-4-4-14 16,-1-10-6-16,-2-7-18 0,1-11-18 16,-1-14-32-16,4-4-25 15,-3-12 73-15,3-10-374 16,10-3 143-16</inkml:trace>
        </inkml:traceGroup>
        <inkml:traceGroup>
          <inkml:annotationXML>
            <emma:emma xmlns:emma="http://www.w3.org/2003/04/emma" version="1.0">
              <emma:interpretation id="{F415B87C-A215-4633-9EB3-511B56C35043}" emma:medium="tactile" emma:mode="ink">
                <msink:context xmlns:msink="http://schemas.microsoft.com/ink/2010/main" type="inkWord" rotatedBoundingBox="26752,16725 31141,16697 31151,18299 26762,18327"/>
              </emma:interpretation>
              <emma:one-of disjunction-type="recognition" id="oneOf7">
                <emma:interpretation id="interp11" emma:lang="" emma:confidence="0">
                  <emma:literal>hennilv</emma:literal>
                </emma:interpretation>
                <emma:interpretation id="interp12" emma:lang="" emma:confidence="0">
                  <emma:literal>hennilu</emma:literal>
                </emma:interpretation>
                <emma:interpretation id="interp13" emma:lang="" emma:confidence="0">
                  <emma:literal>henni\V</emma:literal>
                </emma:interpretation>
                <emma:interpretation id="interp14" emma:lang="" emma:confidence="0">
                  <emma:literal>kennels</emma:literal>
                </emma:interpretation>
                <emma:interpretation id="interp15" emma:lang="" emma:confidence="0">
                  <emma:literal>henni\v</emma:literal>
                </emma:interpretation>
              </emma:one-of>
            </emma:emma>
          </inkml:annotationXML>
          <inkml:trace contextRef="#ctx0" brushRef="#br0" timeOffset="41094.642">8488 1493 691 0,'16'-23'260'15,"0"14"54"-15,-2 18-183 16,-5 21-16-16,-4 23-21 16,4 30-22-16,-5 5-26 0,3 18-5 15,-2-7-13-15,0 0-6 16,-3-25-12-16,9 0-2 15,1-24-4-15,6-10-1 16,3-22-3-16,5-16 0 16,-6-18 0-16,3-14-1 15,-7-14-1-15,3-4-2 16,-8-3-1-16,1-2-2 16,-3 5-1-16,-4-1 0 15,-3 15 4-15,-2 8-1 16,0 17 4-16,-4 21 0 15,4 11 2-15,0 14 0 16,2 6 1-16,5 13 2 16,4-8-1-16,3 12 2 15,2-14-2-15,10-7 1 16,6-11-1-16,9-9 0 16,-1-17 1-16,10-14 3 15,-6-8-1-15,9-15 1 0,-7-2 0 16,5-11-2-16,-14-1-1 15,0-1-2-15,-14 1 0 16,-5 1-1-16,-6 4 0 16,-8 7 1-16,-6 5-1 15,-5 6 1-15,-7 8 0 16,-2 11 1-16,2 7-1 16,-4 14 2-16,4 9-1 0,0 14 3 15,0 7 0-15,-2 11 4 16,9 3 0-16,5 8 1 15,2-8-3-15,7 4-3 16,9-11-5-16,5-9-11 16,0-17-8-16,4-7-22 15,3-15-16-15,-1-15-14 16,-1-9-52-16,6-11-248 16,-7-2 73-16</inkml:trace>
          <inkml:trace contextRef="#ctx0" brushRef="#br0" timeOffset="41619.8908">9613 1777 881 0,'2'50'255'0,"3"15"72"0,-1 6-238 15,1 6-19-15,0-6-22 16,-1 3-7-16,3-17-18 15,0-13-16-15,2-11 0 16,1-17-1-16,1-16-1 16,-2-21 1-16,1-9 0 15,1-21-1-15,5-4-2 16,5-14-2-16,0 4 0 0,9-6 0 16,-3 8 0-16,6 6 8 15,-8 13 6-15,3 14 12 16,-3 25 5-16,-7 22 8 15,-1 15-7-15,-1 23-4 16,-7 10-11-16,0 9-5 16,-4-5-9-16,2 11-4 15,0-17-5-15,2-1-13 16,5-16-15-16,2-7-14 16,2-20-28-16,3-19-35 15,-3-16-6-15,3-19-35 16,-2-11-50-16,4-16-123 15,-5-1 19-15</inkml:trace>
          <inkml:trace contextRef="#ctx0" brushRef="#br0" timeOffset="41842.1853">10286 1726 593 0,'9'-23'281'0,"-2"32"14"16,-4 21-116-16,-3 23-68 16,2 23-12-16,0-2-43 15,3 4-9-15,-1-6-20 16,8-3 1-16,-3-18-8 15,0-12 1-15,-6-16-2 16,1-16 1-16,1-21-8 16,2-18 1-16,0-10-2 15,4-15 1-15,-1-1-4 16,6-9 1-16,-2 7-1 0,-1-2 0 16,3 16 4-16,3 9 4 15,-5 19 1-15,2 20 4 16,0 19 1-16,-4 20-5 15,-6 14-5-15,1 15-4 16,-4-4-4-16,1 11-9 16,-1-13-10-16,6-2-24 15,0-15-19-15,3-8-51 16,4-19-16-16,7-15-261 16,0-14 55-16</inkml:trace>
          <inkml:trace contextRef="#ctx0" brushRef="#br0" timeOffset="42117.5466">10842 1721 872 0,'-2'-4'317'0,"2"15"25"16,4 15-210-16,1 8-39 15,2 15-27-15,0-1 33 16,6 12 11-16,4-2-41 15,-1 2-8-15,4-5-22 16,-1 0-21-16,-5-11-24 16,-5-2 15-16,-7-12-4 0,-2-5-18 15,-4-11-19-15,-8-10-42 16,1-4-21-16,-6-9-52 16,1-2-8-16,-2-15-258 15,6 3 73-15</inkml:trace>
          <inkml:trace contextRef="#ctx0" brushRef="#br0" timeOffset="42370.9672">11107 1302 900 0,'25'18'329'0,"1"31"42"16,-10 13-247-16,-5 32-17 15,6 3-33-15,-6 21-9 16,-2-7-14-16,1 11-5 16,3-16-17-16,-6 2-15 0,5-20-8 15,-1-1-16-15,3-22-14 16,0-12-35-16,2-18-22 16,3-24-44-16,-1-22-17 15,5-24-17-15,2-13-206 16,1-24 63-16</inkml:trace>
          <inkml:trace contextRef="#ctx0" brushRef="#br0" timeOffset="42606.8095">11559 1751 768 0,'0'7'302'0,"-2"26"53"16,-1 20-203-16,-1 27-14 16,4 6-30-16,7 10-27 15,0-10-20-15,9-1 2 16,2-18-15-16,5-14 4 15,-4-23-10-15,4-16-1 16,0-23-11-16,0-24-6 16,-5-13-10-16,8-28-7 15,-3-2-13-15,-3-21-37 16,1 3-29-16,0-26-71 16,-5 2 8-16,0-20-315 15,-7 11 75-15</inkml:trace>
          <inkml:trace contextRef="#ctx0" brushRef="#br0" timeOffset="40282.9641">7561 2030 632 0,'23'-13'247'0,"-7"-6"38"15,-9 3-164-15,-7 0-5 16,-5 4-30-16,-2 5-3 16,-6 5-20-16,10 2-4 15,-1 2-13-15,-3 5-10 16,-5 12-16-16,-9 31-5 16,-15 68-9-16,33-60-8 15,1-17 2-15,7 5 0 16,1-18 0-16,6-10-1 0,0-8 1 15,4-13 0-15,-3-11 0 16,4-11 0-16,-4-7 1 16,6-10 0-16,-1 1 0 15,1-10-1-15,2 7 1 16,2-2-1-16,-3 7 0 16,8-3 0-16,-5 8 0 15,0-3 0-15,0 9 1 16,3 3-1-16,-10 7 0 15,-2 1 2-15,-3 10-1 0,-2 3 2 16,-9 4 1-16,0 0 1 16,-2 0 0-16,0 0 3 15,-1 2-1-15,-1 0 2 16,-1 3 0-16,-2 2-1 16,0 2-3-16,-16 35 2 15,-30 67-1-15,42-58-1 16,4-5-1-16,7 3 0 15,4-17-3-15,8-8-1 16,6-10-1-16,8-14 0 16,-3-11 0-16,2-9 0 15,1-5 0-15,-3-12 0 16,-7 7-1-16,0-4 1 16,-5 2 0-16,-1-2 0 15,-3 2 1-15,-1 4 0 0,-3 8-1 16,4 11 1-16,-3 12 0 15,5 18 3-15,1 14 1 16,1 20 7-16,-2 10 4 16,3 21 4-16,-3-1-2 15,0 19 0-15,-2-11-6 16,-7 2-2-16,-4-12-4 16,-10 0 0-16,-7-22 0 15,-7-8 0-15,3-18-8 0,0-16-22 16,4-19-15-16,-2-18-15 15,5-14-52-15,-3-16-294 16,0-3 91-16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56:45.90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1E927AE-5652-4D83-B21E-8AF06F064229}" emma:medium="tactile" emma:mode="ink">
          <msink:context xmlns:msink="http://schemas.microsoft.com/ink/2010/main" type="inkDrawing" rotatedBoundingBox="18027,14130 32145,13633 32323,18675 18204,19172" hotPoints="32143,14610 31737,19204 18467,18031 18873,13437" semanticType="enclosure" shapeName="Rectangle">
            <msink:sourceLink direction="with" ref="{15A554C9-FE9F-44BC-B6D4-8A8E04850DE2}"/>
          </msink:context>
        </emma:interpretation>
      </emma:emma>
    </inkml:annotationXML>
    <inkml:trace contextRef="#ctx0" brushRef="#br0">13768 3305 630 0,'6'-30'224'15,"4"-21"48"-15,1-9-167 16,3-21-7-16,0 5-13 16,4-25-1-16,-1 6-18 0,1-8-6 15,-4 3 1-15,2-17-6 16,-9 8-13-16,2-17 1 16,-4 6-6-16,-1-14-10 15,1 16-8-15,0-15-3 16,1 17-6-16,1-17 1 15,0 10-2-15,0-10 1 16,0 17 2-16,0-3 2 16,-5 26 2-16,-2 8 4 15,0 18-2-15,-4-2 1 16,-1 18-2-16,-2-6-1 16,-4 8-2-16,-1-2 0 15,1 10-3-15,-3-7 0 16,-2 13-2-16,-3-4 0 15,1 11-2-15,-8 0-2 16,3 10-1-16,-7-5-2 0,0 7-1 16,-4 2 0-16,-1 0 0 15,-4 0 0-15,2 5-1 16,-2 2 1-16,-5 0-1 16,-4 3 0-16,2 1 0 15,-12 3 0-15,3 5-1 16,-22-3 2-16,4 3-1 0,-20 2 0 15,4-5 1-15,-20 3 0 16,17-1-1-16,-12-1 0 16,14 1 1-16,-11 1 0 15,9-3-2-15,-26 0 1 16,5 1 0-16,-16-1 0 16,4 0 0-16,-18-2 0 15,21-2 0-15,-16 0 1 16,6-3-1-16,-17-2 0 15,15 0 0-15,-21 0 1 16,17 3-1-16,-14-3 1 16,20 0 0-16,-29 0-1 15,11-2 0-15,-25 0 0 16,16-1-1-16,-19-4 1 16,26 3 0-16,-21-3 0 15,21 3 0-15,-19-6 1 16,19 6 0-16,-18-3 0 15,20 5-1-15,-30-3 2 0,16 8-1 16,-20 1 1-16,13 3-1 16,-23 0 0-16,24 3-1 15,-29-1 0-15,22 3 1 16,-17-8-1-16,21 6 0 16,-23-3 0-16,21 0 0 15,-23-3-1-15,16 3 1 16,-19 3 0-16,23-1-1 0,-20 3 2 15,23 1 1-15,-16 4 0 16,27-3 1-16,-25 2 1 16,23 0-2-16,-21 3 0 15,14-3-1-15,-16 9-1 16,23-2 0-16,-23 5-1 16,23-5 0-16,-16 3 1 15,18-3 0-15,-11 0 1 16,20 0-1-16,-20-2 1 15,21 0-2-15,-17 2 2 16,21 0-2-16,-4 7 1 16,18 0 0-16,-14 3 0 15,21 1-1-15,-12 6-1 16,23-6 1-16,1 5-1 16,25 3 0-16,-1 4 0 15,26-4 1-15,1 9 0 16,17-1 0-16,5 10 1 15,7-2 2-15,-2 18 4 0,12 1 2 16,-1 26 4-16,3 4 1 16,1 24 3-16,4-4-2 15,-6 30 2-15,-1-12-2 16,-10 33 0-16,2-10-3 16,-9 31-1-16,-2-17-4 0,-4 23 0 15,8-20-2-15,-4 27 1 16,4-23 0-16,3 14-1 15,9-25 0-15,0 2-1 16,7-30-2-16,5 11-1 16,4-23 1-16,-2 8-1 15,0-26 1-15,2-3-1 16,0-27 1-16,5-2-2 16,6-28 1-16,1-2 0 15,4-14-1-15,5-7 1 16,3-12-1-16,-1-2 0 15,5-6-1-15,2-8 1 16,0-2 0-16,9-5 1 16,1-4 0-16,6 2 1 15,3-2-1-15,4-5 1 16,2 3 0-16,8-6-1 16,4-1 0-16,9 0 0 15,3-1 0-15,13-2-1 0,-2 7 1 16,7-4 0-16,-9 4 0 15,7 0 0-15,-8 5 0 16,10-5 0-16,-7 3 0 16,14 4 1-16,-4 2-1 15,8 1 0-15,-4 4 0 16,16 0 0-16,-9-3 0 16,9 3 0-16,-14-2 0 0,5 0 0 15,-14 2 0-15,14 4 0 16,-9-1 0-16,20 4 0 15,-11 2 0-15,13 2 0 16,-10-1 0-16,6 1 0 16,-19-4 0-16,10 2 0 15,-9-7 0-15,11 3 0 16,-5 0 0-16,19-5 1 16,-7 2-1-16,12 0 0 15,-12-4 0-15,9 0-1 16,-18 4 1-16,14 0 0 15,-17-2 0-15,22 5 0 16,-8 4 0-16,17-2 0 16,-15 0 0-16,13 2 0 15,-17-6 0-15,9-3 0 16,-16-5 0-16,16 0 0 16,-2 1 0-16,19 1 0 15,-15 3 0-15,12 5 0 0,-16 2-1 16,10 4 1-16,-17 1 1 15,25 4-1-15,-6-2 0 16,15-5 0-16,-11 0 0 16,12-2 0-16,-21-4 0 15,11 1 0-15,-13 1 0 16,25-1 0-16,-9 3 0 16,18-2 0-16,-18 2 0 15,11-5 0-15,-16-2 0 0,23 3 0 16,-18-6 0-16,25 1 0 15,-14 0 0-15,7 2 0 16,-20-3 0-16,18 3-1 16,-14 0 1-16,21 0 0 15,-15-2 0-15,18 0 0 16,-22-5 0-16,12 2 0 16,-19 1 0-16,21 1 0 15,-11 3 0-15,9 0 0 16,-19 3 1-16,5-1-1 15,-23 0 0-15,14 0 1 16,-14 1-1-16,16-6-1 16,-9-1 1-16,5-1-1 15,-19 1 1-15,9-1-1 16,-20 3 1-16,6-1 0 16,-11 6 0-16,9-3-1 0,-14 4 1 15,12-1-1-15,-14-1 1 16,3 5 0-16,-17-3 0 15,-2-1 1-15,-17-1-1 16,8 5-2-16,-12-5 2 16,3 1 0-16,-1-1-1 15,0 0 1-15,-6 1 1 16,4-3-2-16,-7 0 0 0,3 2 0 16,-8 0 0-16,5 0 0 15,-9 3 1-15,7-3-1 16,-4-2-1-16,1 0 1 15,-2 0-1-15,1-4 0 16,-3 1-1-16,4 1 0 16,-4-5-1-16,3 3 0 15,-6-1-1-15,-1-2-1 16,-8 2 0-16,5 1 1 16,-7-1 1-16,3 1-1 15,-5-3 0-15,4-3 2 16,-9 4-1-16,3-6 0 15,-5 3 1-15,6 2-1 16,-8-5 1-16,2-1-1 16,-5 3 0-16,3-1 0 15,-5-3 1-15,0 12 1 16,0-3 1-16,0 0 1 16,0-2-1-16,0-2 1 0,0 0 0 15,2-7 0-15,3-9 0 16,23-79 0-16,-22 72 0 15,6-10 0-15,-1-2 0 16,1-4 0-16,0-5 0 16,6-7-1-16,-4 0 1 15,4-7 0-15,-2 2 0 16,3-4 1-16,-3 2-1 0,7-4 0 16,-2 6 0-16,4-11 0 15,1 2-1-15,6-13-9 16,-5 8-17-16,6-20-48 15,-6 2-29-15,1-13-350 16,-12 11 70-16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37:49.7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93237F4-48F8-476D-A31D-AD5676F8F0C7}" emma:medium="tactile" emma:mode="ink">
          <msink:context xmlns:msink="http://schemas.microsoft.com/ink/2010/main" type="writingRegion" rotatedBoundingBox="10670,13700 12896,17831 10519,19112 8293,14982"/>
        </emma:interpretation>
      </emma:emma>
    </inkml:annotationXML>
    <inkml:traceGroup>
      <inkml:annotationXML>
        <emma:emma xmlns:emma="http://www.w3.org/2003/04/emma" version="1.0">
          <emma:interpretation id="{A439E0CB-3D06-41EB-AC4C-84913B6E0418}" emma:medium="tactile" emma:mode="ink">
            <msink:context xmlns:msink="http://schemas.microsoft.com/ink/2010/main" type="paragraph" rotatedBoundingBox="10670,13700 12896,17831 10519,19112 8293,149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981C01-9BC2-4E9A-B312-CBA51469F83C}" emma:medium="tactile" emma:mode="ink">
              <msink:context xmlns:msink="http://schemas.microsoft.com/ink/2010/main" type="line" rotatedBoundingBox="10670,13700 12896,17831 10519,19112 8293,14982"/>
            </emma:interpretation>
          </emma:emma>
        </inkml:annotationXML>
        <inkml:traceGroup>
          <inkml:annotationXML>
            <emma:emma xmlns:emma="http://www.w3.org/2003/04/emma" version="1.0">
              <emma:interpretation id="{CB1EEEF0-0107-437F-B631-A8DC430CFDC9}" emma:medium="tactile" emma:mode="ink">
                <msink:context xmlns:msink="http://schemas.microsoft.com/ink/2010/main" type="inkWord" rotatedBoundingBox="10670,13700 12896,17831 10519,19112 8293,1498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171 1339 662 0,'-99'-60'203'16,"57"60"58"-16,5 7-182 0,-4 14 0 15,11 11-18-15,9 21-1 16,17 10-18-16,17 8-1 16,15-4-9-16,9-3 5 15,7-20-6-15,6-14 7 16,-1-25-3-16,9-19 7 15,-3-21-3-15,5-22 5 16,-14-8-6-16,-5-4 1 16,-15 7-7-16,-19 2 0 15,-14 21-7-15,-16 2-3 16,-10 11-7-16,-10 6-8 16,-3 4-11-16,-5 6-20 15,7 10-11-15,-4 12-27 16,11 9-12-16,9 11-41 15,5 0 22-15,11 5-273 16,22-5 78-16</inkml:trace>
          <inkml:trace contextRef="#ctx0" brushRef="#br0" timeOffset="188.9029">26 1618 708 0,'-40'58'289'16,"-1"0"-2"-16,-1 25-178 16,6 6-49-16,-4 15-51 15,10-12 9-15,10 10-7 16,6-26-13-16,9-9-22 15,5-21-19-15,9-9 359 16,1-23-615-16,6-17 313 16</inkml:trace>
          <inkml:trace contextRef="#ctx0" brushRef="#br0" timeOffset="401.2242">201 1685 629 0,'32'12'290'0,"10"6"14"16,8 14-128-16,1 8-71 15,7 20-19-15,-7 2-36 16,4 14-14-16,-11-2-21 16,-1 4-12-16,-6-13-14 15,-9 2-37-15,-16-19-27 16,-8-2-266-16,-11-11 51 15</inkml:trace>
          <inkml:trace contextRef="#ctx0" brushRef="#br0" timeOffset="2371.4158">651 1325 584 0,'-17'53'249'0,"8"14"17"0,9 21-132 15,7-5-58-15,14 5-8 16,2-28-23-16,21-19-6 15,6-32-4-15,20-29 18 16,-1-27-5-16,5-24 10 16,-12-10 3-16,-14-13 5 15,-20 6-24-15,-12 5-1 16,-14 21-12-16,-13 6-8 16,-12 20-12-16,-12 10-9 15,-9 15-9-15,-13 15-8 16,1 12-17-16,-6 17-31 15,14 11-14-15,-1 9-34 16,19-7-13-16,0 4-226 16,19-10 67-16</inkml:trace>
          <inkml:trace contextRef="#ctx0" brushRef="#br0" timeOffset="2581.967">747 1524 684 0,'30'131'239'16,"-25"-52"28"-16,2-6-192 15,2 13-22-15,5-13-37 0,2-1-13 16,0-24-20-16,10-8-57 16,-3-24-124-16,-3-26-71 15,1-15-68-15</inkml:trace>
          <inkml:trace contextRef="#ctx0" brushRef="#br0" timeOffset="2844.1457">999 1724 248 0,'0'-34'256'0,"4"6"-20"15,8 19-49-15,13 11 9 16,5 17-48-16,14 11 1 16,4 6-72-16,12 13-12 15,-4-3-29-15,11 2-29 16,-7-6-30-16,2 6 26 15,-12-15-16-15,-1 1-42 16,-14-13-29-16,-10-12-235 16,-11-13 30-16</inkml:trace>
          <inkml:trace contextRef="#ctx0" brushRef="#br0" timeOffset="-1162.132">344 64 769 0,'-16'-27'228'15,"2"13"65"-15,-11 16-202 16,-5 16-34-16,-3 24-5 16,1 16 5-16,7 25-7 15,11 2-8-15,9 16 2 16,12-13-1-16,7-3-11 16,9-25-10-16,9-18 4 15,5-33-2-15,14-30 4 16,0-20-1-16,-5-31 7 15,-7-6-2-15,-7-19 2 16,-18 14-6-16,-9-5-1 16,-10 24-6-16,-11 2-4 15,-14 20-7-15,-14 10-19 0,-9 18-15 16,-14 14-13 0,5 23-17-16,-5 16-22 0,14 10 4 15,9 15-29-15,17-6-13 16,4 6-252-16,13-13 61 15</inkml:trace>
          <inkml:trace contextRef="#ctx0" brushRef="#br0" timeOffset="-930.5969">152 484 808 0,'12'34'244'0,"2"91"52"15,-28-65-227-15,-4 23-15 16,-3 2-28-16,-2 14-8 16,9-9-7-16,5 0-14 15,2-25-6-15,14-10-20 16,-3-27-17-16,10-14-56 16,-2-19-153-16,2-16-41 15,-3-11-72-15</inkml:trace>
          <inkml:trace contextRef="#ctx0" brushRef="#br0" timeOffset="-678.9041">314 657 348 0,'28'-19'402'0,"8"12"-103"16,-1 17-11-16,20 15-145 0,-4 10-51 16,18 13-58-1,3 3 3-15,13 11-11 0,-13-7-17 16,1 5-3-16,-15-11-23 15,-12-5-27-15,-21-19-41 16,-11-11-253-16,-14-19 46 16</inkml:trace>
          <inkml:trace contextRef="#ctx0" brushRef="#br0" timeOffset="1708.0701">909 207 213 0,'2'5'342'0,"-9"11"-104"15,5 14-114-15,4 7 143 16,5 25-190-16,2 0-18 16,17 10 1-16,4-12-6 15,9-5-3-15,0-25-3 0,9-18 6 16,-8-29-7-16,-1-26 2 15,-9-20-7-15,0-15 6 16,-12 0-4-16,-11-5 9 16,-9 18-5-16,-14 7-3 15,-12 19-13-15,-16 7-10 16,0 18-18-16,-13 16-5 16,-5 12-4-16,-12 16-55 15,11 9-14-15,1 17-47 16,12-8-44-16,6 14-236 15,23-9 71-15</inkml:trace>
          <inkml:trace contextRef="#ctx0" brushRef="#br0" timeOffset="1883.7028">953 410 580 0,'9'44'262'0,"-5"27"15"0,1 8-125 16,0 22-61-16,4-11-36 16,-5 16-14-16,3-18-20 15,-4-5-25-15,4-26-1 16,2-13-31-16,0-32-26 16,7-21-236-16,5-19 44 0</inkml:trace>
          <inkml:trace contextRef="#ctx0" brushRef="#br0" timeOffset="2106.4314">1151 445 579 0,'21'-5'290'0,"6"14"12"16,6 12-145-16,13 11-25 16,0 8-54-16,16 8-23 15,-7-2-29-15,3 9-9 16,-14-2-12-16,-3 0-18 15,-15-2-20-15,-10 2-47 16,-5-11-250-16,-15 2 50 16</inkml:trace>
          <inkml:trace contextRef="#ctx0" brushRef="#br0" timeOffset="3828.009">475-279 483 0,'23'108'285'0,"-20"-53"-16"0,-1 3-99 15,-4 20-82-15,-3 3-42 16,5 9-16-16,-2-14-21 16,4 0-10-16,3-25-11 0,8-16-21 15,-1-22-13-15,6-24-11 16,1-24-18-16,4-20-1 16,-5-7 11-16,3-17 3 15,-5 3 2-15,0-5 71 16,-6 8 12-16,-1-1 29 15,-2 21 23-15,2 14 32 16,0 13-35-16,10 24 20 16,1 18 1-16,13 12 9 15,-1 4-64-15,10 14-52 16,-3-2 3-16,2 2-46 16,-11-14-39-16,-4 1 22 15,-13-19-193-15,1-3 31 16</inkml:trace>
          <inkml:trace contextRef="#ctx0" brushRef="#br0" timeOffset="3473.3295">418-457 321 0,'4'-7'256'16,"1"0"-33"-16,-3 0-25 16,0 0-81-16,1 3-34 15,-3 2-9-15,0 2-14 16,-3 4-18-16,1 22-3 0,0 43 2 16,6 76-7-16,8-67 4 15,4-13-2-15,5-12-4 16,4-23-2-16,8-21 7 15,-1-18 2-15,0-28-4 16,-2-9-3-16,-7-21-2 16,-11 0-9-16,-5-4-12 15,-12 11 0-15,-9 4-2 16,-4 20-3-16,-12 6-15 16,0 11-12-16,-7 10-25 15,5 9-25-15,2 9-23 16,13 5-3-16,1 14-247 15,7-3 83-15</inkml:trace>
          <inkml:trace contextRef="#ctx0" brushRef="#br0" timeOffset="9946.3665">1757 1708 352 0,'10'46'393'0,"-10"26"-107"16,-3 8-208-16,1 24 221 16,-7 5-258-16,-1 17-5 15,4-15-13-15,1 2-3 0,7-28-10 16,7-20-15-16,5-35-14 15,7-25-7-15,-3-33-5 16,3-27-5-16,-2-17 12 16,1-27 8-16,-8 2 7 15,-1-16 7-15,-4 9 6 16,-2-13 1-16,-7 13 1 16,4-2 10-16,10 23 5 15,4 11 23-15,7 29 21 0,18 20 9 16,8 20-1-16,8 22 7 15,3 13-20-15,14 21-21 16,-5 2-9-16,7 17-9 16,-7-10-18-16,3 16-17 15,-14-11-15-15,2 12-31 16,-24-19-16-16,-1 4-40 16,-21-22 274-16,-14-1-511 15,-14-18 251-15</inkml:trace>
          <inkml:trace contextRef="#ctx0" brushRef="#br0" timeOffset="9548.4772">1875 1217 605 0,'-35'-21'253'15,"-4"7"44"-15,-12 12-119 16,5 14-92-16,-4 15-6 15,13 17-24-15,7 28-20 0,16 8-29 16,14 17 41 0,16-7-12-16,16-5-1 15,5-32-8-15,18-18 5 0,-1-37-1 16,8-24 1-16,-12-22-1 16,1-21 2-16,-16-10-6 15,-12-4-2-15,-16 12-2 0,-14 9-5 16,-14 22-6-16,-16 11-3 15,-7 15-6-15,-18 9-14 16,0 14-15-16,-7 12-14 16,9 4-14-16,4 12-26 15,15 2-8-15,11 10-34 16,16-5-32-16,7 0-198 16,14-8 37-16</inkml:trace>
          <inkml:trace contextRef="#ctx0" brushRef="#br0" timeOffset="10320.2327">2135 2679 796 0,'-18'9'198'0,"2"14"71"0,0 7-199 15,0 21 14-15,4 7-12 16,5 13 3-16,9-9-4 16,10-2-30-16,9-18-28 15,9-17 14-15,4-25-5 0,8-28 7 16,-3-18 3-16,0-25 3 15,-9-8-4-15,-7-10 3 16,-14 17-8-16,-9 5-1 16,-11 23-6-16,-10 10-3 15,-7 18-15-15,-11 9-33 16,2 18-20-16,-11 12-40 16,9 12-29-16,-5 11-168 15,12 2-76-15,9 10-32 16</inkml:trace>
          <inkml:trace contextRef="#ctx0" brushRef="#br0" timeOffset="11649.8282">1566 2912 577 0,'-53'21'244'15,"11"18"24"-15,3 18-130 16,21 8-38-16,4 11-9 15,16-9-32-15,10-3-1 16,4-20-16-16,9-14 2 16,3-21-8-16,2-22-1 15,-5-15 5-15,1-16 12 16,-13 0-14-16,-3-2-3 16,-10 7-3-16,-5 4-16 15,-4 12-16-15,-7 3-12 16,0 6-17-16,-5 0-37 15,2 2-18-15,3-1-18 16,5 1-20-16,6 1-20 16,7 4-175-16,8 9 42 15</inkml:trace>
          <inkml:trace contextRef="#ctx0" brushRef="#br0" timeOffset="11665.7923">1492 3022 506 0,'12'28'276'0,"38"104"1"0,-36-56-126 15,0 32-27-15,0 10-58 16,2 20-19-16,0-9-29 15,3 3-35-15,-1-29-34 16,3-17-26-16,0-38-25 16,2-27-194-16,-7-30 61 15</inkml:trace>
          <inkml:trace contextRef="#ctx0" brushRef="#br0" timeOffset="11042.2948">2458 2704 758 0,'28'-30'289'16,"11"23"48"-16,-4 10-204 16,15 13-20-16,-1 7-34 15,8 7-26-15,-1 4-28 16,-1 15-11-16,-13-8-10 16,-1 8-12-16,-18-10-23 15,-2-9-48-15,-12-14-22 0,-9-11-257 16,2-10 33-16</inkml:trace>
          <inkml:trace contextRef="#ctx0" brushRef="#br0" timeOffset="10798.7928">2129 2935 199 0,'-3'-5'299'0,"1"5"221"15,0 5-254-15,2 23 83 16,7 101-294-16,4-53-10 16,1-2-17-16,-1 9-17 15,3-5-4-15,0 3-4 16,-5-19-9-16,3-2-23 15,-6-23-19-15,-1-7-3 16,0-16-306-16,-3-5 86 16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58:00.746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BBC069C-5D28-4BD5-A1F8-C2C6BCAB0EC8}" emma:medium="tactile" emma:mode="ink">
          <msink:context xmlns:msink="http://schemas.microsoft.com/ink/2010/main" type="writingRegion" rotatedBoundingBox="2226,594 5738,3543 3300,6446 -210,3497"/>
        </emma:interpretation>
      </emma:emma>
    </inkml:annotationXML>
    <inkml:traceGroup>
      <inkml:annotationXML>
        <emma:emma xmlns:emma="http://www.w3.org/2003/04/emma" version="1.0">
          <emma:interpretation id="{FD940710-D4E2-4874-AB8B-651F0A1B589D}" emma:medium="tactile" emma:mode="ink">
            <msink:context xmlns:msink="http://schemas.microsoft.com/ink/2010/main" type="paragraph" rotatedBoundingBox="2226,594 5738,3543 3300,6446 -210,34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5D44CF-6EF5-4C84-94A9-7858399CD2BA}" emma:medium="tactile" emma:mode="ink">
              <msink:context xmlns:msink="http://schemas.microsoft.com/ink/2010/main" type="line" rotatedBoundingBox="2226,594 5738,3543 3300,6446 -210,3497"/>
            </emma:interpretation>
          </emma:emma>
        </inkml:annotationXML>
        <inkml:traceGroup>
          <inkml:annotationXML>
            <emma:emma xmlns:emma="http://www.w3.org/2003/04/emma" version="1.0">
              <emma:interpretation id="{2E18E23D-C8CD-4C52-8F94-7DDAD00120C4}" emma:medium="tactile" emma:mode="ink">
                <msink:context xmlns:msink="http://schemas.microsoft.com/ink/2010/main" type="inkWord" rotatedBoundingBox="2226,594 5738,3543 3300,6446 -210,3497">
                  <msink:destinationLink direction="to" ref="{A1E4F93F-68F8-4B65-BE4F-C3F05EE20C38}"/>
                </msink:context>
              </emma:interpretation>
            </emma:emma>
          </inkml:annotationXML>
          <inkml:trace contextRef="#ctx0" brushRef="#br0">-62-6096 446 0,'-3'-4'212'0,"-1"1"38"16,3-1-110-16,-1 3-31 15,0-1-6-15,0 0-30 16,1 1-24-16,1 1 2 16,-2 0-3-16,0 1-11 0,1 3 1 15,-3 1-17-15,-3 9-3 16,-5 8-6-16,-41 60-4 15,32-50-6-15,-6 6 7 16,1-2-2-16,-6 5 2 16,-3-7-1-16,-1 6 1 15,7-8-2-15,-2 2 0 16,7-6-3-16,4-1 0 16,2-5-2-16,3 4 0 15,3 1 0-15,-4 6 1 16,1-4 1-16,-2 10 0 15,0 2-1-15,-4 7 1 16,6 2-1-16,-6 15 0 16,6-3 0-16,-3 15-1 15,5 1-1-15,-4 23 0 16,5-3 0-16,-2 16 0 16,0-8 0-16,0 6-10 15,6-22-10-15,3 8-161 0,3-28-164 16,12-17-10-16</inkml:trace>
          <inkml:trace contextRef="#ctx0" brushRef="#br0" timeOffset="-2219.2635">604-6123 355 0,'-2'-1'181'16,"0"-1"3"-16,1 0-50 16,-1 0-66-16,2 1 18 15,-2-1-3-15,1 2-10 16,-1 0-12-16,0 0-4 15,0 0-13-15,2 0-13 16,0 0 3-16,0 2-2 16,2-1-2-16,0 1-4 15,0 0-4-15,1 0 2 0,0 1-2 16,3 0-1-16,-1 1 0 16,12 3-1-16,-3 0-4 15,55 23 1-15,-59-28-1 16,4 3-3-16,-2-1-3 15,1 4 0-15,-1 2-1 16,-1 2 2-16,-1 2-1 16,2 5 1-16,-2-4-1 0,-1 8 0 15,1-1-2-15,1 2 0 16,-1 0 0-16,4 7 3 16,0-4 1-16,3 7 0 15,2-5 1-15,5 7 1 16,-2-3-2-16,9 9-13 15,-2-1-10-15,9 9 29 16,0-7-1-16,5 5 5 16,-3-9 11-16,3 6 12 15,-7-9-28-15,2 6-3 16,-11-2-5-16,2-3-1 16,-8-1-4-16,-4-2 0 15,-7-8-1-15,-1-4-23 16,-6-6-19-16,-3-9-42 15,0-7-30-15,-1-16-164 16,-1-4-110-16,11-13-22 16</inkml:trace>
          <inkml:trace contextRef="#ctx0" brushRef="#br0" timeOffset="-1676.8146">1932-6165 595 0,'2'-9'191'0,"3"7"60"15,-2-1-162-15,-3 1 4 16,0 0 2-16,0 1-27 16,2-1-15-16,-2 2-6 15,0 2-5-15,0 1-10 16,-2 9 0-16,-10 27 0 15,-24 62-1-15,3-37-10 0,-3 2-4 16,-7 18-5 0,2 0-3-16,-6 12-5 0,10-11-1 15,-5-1-1-15,11-14 1 16,2-5 0-16,8-18 0 16,6-6-1-16,6-14 0 15,4-5-1-15,4-10-1 16,1-3-2-16,0-6-3 15,0 4-6-15,0-7-6 16,-2 0-3-16,0 0-26 0,0 2-35 16,1-2-13-16,-1 0-237 15,0 0 43-15</inkml:trace>
          <inkml:trace contextRef="#ctx0" brushRef="#br0" timeOffset="-15674.8687">348-7547 193 0,'-1'-7'100'16,"-3"0"22"-16,1-1-44 0,-2-1 3 15,0 1-8-15,-2 1-28 16,0 0-14-16,-2 0-2 16,-5-3-7-16,-56-40 9 15,53 43-1-15,-2 4 6 16,2 1-5-16,-5 6 2 15,3 1-9-15,-4 2-1 16,1 1-6-16,-2 2 3 16,2-1-4-16,-6 5 4 15,3-2 2-15,-1 5 4 16,0-2-4-16,-3 9 5 16,7 0-3-16,-4 8 3 15,-2-1-4-15,-3 9-1 16,4-3-2-16,-9 8 0 15,2-2-8-15,4 10 4 16,3-7-1-16,1 9 1 16,9-4-1-16,-2 12 4 15,4-3-1-15,3 5 2 0,1-5-2 16,1 0 0-16,3-12-5 16,4 1-4-16,1-8-2 15,7 4-1-15,4-4-1 16,6-2 0-16,4-6 1 15,10 1 1-15,2-5 3 16,9 2 3-16,4-2 2 16,8 0 4-16,-4-2-2 0,7 3 5 15,-11-6-4-15,11 1 2 16,-10-4-2-16,8-1 2 16,-6-4-3-16,13-4 1 15,-9-7-3-15,14-5 3 16,-5-9-2-16,11-11 0 15,-9-8-2-15,1-16 0 16,-11-2-3-16,-1-7-2 16,-8 0-2-16,2-6-1 15,-4 6-1-15,2-10-2 16,-7 5 0-16,-2-7-1 16,-12 2 1-16,-1-14 1 15,-14 5-1-15,-9-10 1 16,-8 3 0-16,-12-7-1 15,-6 13-1-15,-13-4-3 16,-2 13-4-16,-17 3-17 16,2 15-11-16,-25 3-11 15,4 15-9-15,-15 8-51 0,6 10-250 16,1 5 70-16</inkml:trace>
          <inkml:trace contextRef="#ctx0" brushRef="#br0" timeOffset="-14089.5218">429-7116 310 0,'2'0'255'15,"-2"0"-30"-15,-2 0-24 16,-1 0-91-16,-1 0-5 0,-1 2-35 15,0-1-3-15,0 1-10 16,0 2-15-16,1-1-11 16,2 2 2-16,2 0-7 15,0 0 4-15,4 1-1 16,-1-3 2-16,2 0-3 16,1-1 2-16,-1-2 0 15,0-2-6-15,0-1-6 16,0 0-3-16,-1-3-6 0,-3 1-6 15,-1 0 1-15,-1 0-1 16,-3 0-1-16,-1 0-1 16,0 0 1-16,-2 1-3 15,0 2 1-15,0 2-1 16,0 2 0-16,1 2-1 16,0 1 2-16,1 12-1 15,2-2 0-15,5 50 0 16,10-56 1-16,0-7-1 15,1-2 1-15,3-4 1 16,-4-3 1-16,-2-5 0 16,-3 4 1-16,-4-1 0 15,-1 1 1-15,-2-1-1 16,-3 2 0-16,1 6-1 16,-1-3 0-16,-1 1 0 15,-1-1 0-15,-2-1-2 16,0 2 0-16,0-1-2 15,1 1 1-15,-1 1-2 0,1 2 2 16,1 4 0-16,2 1 1 16,1 3-1-16,2 9 0 15,4-1 1-15,30 45 0 16,-15-57 1-16,-5-9 1 16,6 0 1-16,-11-2 1 15,-4-5-2-15,-2 3-7 0,-1 2-40 16,-5 0-34-1,1 6-34-15,0-1-250 0,-1-1 46 16</inkml:trace>
          <inkml:trace contextRef="#ctx0" brushRef="#br0" timeOffset="-14848.3103">-89-7137 396 0,'-33'66'204'0,"35"-58"11"16,3-3-72-16,2-5-17 0,-7-2 3 16,2 1-53-16,1-3-7 15,0 1-23-15,3-2-19 16,-1 0-23-16,0-2 22 16,-2 0-6-16,1 0 2 15,-3 0-5-15,1 2 0 16,-2 0-4-16,-2 2-3 15,1 1-3-15,-3 2-2 16,1 2-3-16,-1 1 0 16,1 4 0-16,-2 17-1 15,-5 49 0-15,15-54 0 16,0-7 0-16,3-3 3 16,-4-9 2-16,4-4 2 15,1-6 0-15,-2-5 1 16,-2-4-1-16,0-3-1 15,-5 3-4-15,0 3-1 16,-3 4 0-16,-4 2 0 0,0 3-2 16,-3 0 2-16,-1 4-2 15,-1 3 0-15,6 3 0 16,-1 6-2-16,3 1 0 16,3-8-2-16,-1 1-6 15,2 3-13-15,0 0-13 16,3 6-32-16,1-3 159 0,1-2-410 15,2-2 172-15</inkml:trace>
          <inkml:trace contextRef="#ctx0" brushRef="#br0" timeOffset="-13521.1985">-45-6734 624 0,'-1'1'230'0,"-5"4"36"16,3 1-159-16,3-5-13 15,0 3-29-15,0 1-1 16,2 12-6-16,3 10-17 16,21 49-3-16,-13-49 0 15,3-7-9-15,4 1-6 16,-1-7 2-16,4-4 1 15,-3-5-4-15,6-5 7 16,-2-3-6-16,3-6-1 16,-1-1-4-16,2-6-2 15,-9 3-8-15,1-4-5 16,-3 1-13-16,-6-3-42 16,-5 2-33-16,0-5-290 0,-1 5 46 15</inkml:trace>
          <inkml:trace contextRef="#ctx0" brushRef="#br0" timeOffset="1087.9441">2493-6444 56 0,'0'-2'360'15,"0"0"-148"-15,0 1 0 16,0 1 55-16,0 1-175 16,1 4 0-16,4 16-8 15,25 66-19-15,-15-56-18 16,9 8-1-16,2-4-9 16,8 4 0-16,-1-3-11 0,2 8 2 15,-6-3-5-15,2 11 1 16,-7-6-3-16,5 9 0 15,-3-6-3-15,5 6 0 16,-4-5-5-16,6 11-1 16,-4-4-1-16,4 8 1 15,-6-4-1-15,1 8 3 16,-7-9 0-16,3 8-1 16,-5-10-1-16,1 6-2 15,-3-11-5-15,4 6 0 16,-4-11-1-16,2 5-1 15,-3-5-1-15,1 4 0 16,-5-4 0-16,0 5 0 16,-3-6-2-16,-1 7-10 15,-1-7-9-15,2 1-31 16,-1-10-28-16,1-2-308 0,-1-10 72 16</inkml:trace>
          <inkml:trace contextRef="#ctx0" brushRef="#br0" timeOffset="-1090.6715">1488-5055 411 0,'-3'-9'243'0,"-1"1"9"0,2-1-83 16,1 2-42-16,-1 1-31 15,0 0-14-15,1 5-29 16,-1 1-3-16,2 5-12 0,-2 22-3 15,2 71-5-15,-2-42-3 16,1 1-5-16,-1 1-3 16,0-9-4-16,0-1-1 15,4-12-5-15,-2-8 0 16,4-8-2-16,-3-6 0 16,1-11 1-16,2-9 1 15,1-6 0-15,-5 8 0 16,1-3-2-16,3-12-2 15,3-8-3-15,13-55 0 16,-14 60-1-16,-1-1 0 16,0 10 0-16,0 3 0 15,-3 1-1-15,1 4 1 16,-3 0 0-16,0 3-1 16,0 0-4-16,-2 1-22 15,1 1-25-15,-1-2-13 16,0-2-290-16,1-1 72 0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59:52.506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1E4F93F-68F8-4B65-BE4F-C3F05EE20C38}" emma:medium="tactile" emma:mode="ink">
          <msink:context xmlns:msink="http://schemas.microsoft.com/ink/2010/main" type="inkDrawing" rotatedBoundingBox="5689,3367 11260,1123 11545,1832 5975,4076" semanticType="callout" shapeName="Other">
            <msink:sourceLink direction="to" ref="{2E18E23D-C8CD-4C52-8F94-7DDAD00120C4}"/>
            <msink:sourceLink direction="from" ref="{1212875E-17DD-4335-B6BE-40E86F5214AF}"/>
          </msink:context>
        </emma:interpretation>
      </emma:emma>
    </inkml:annotationXML>
    <inkml:trace contextRef="#ctx0" brushRef="#br0">5395 84 319 0,'7'-4'195'0,"0"-1"15"0,-1 1-48 0,1-3-51 0,0 2-7 0,0-2-2 16,0 0-28-16,-2 0-6 0,-1 0-7 15,1 0 4-15,0 1-16 16,-1 1 0-16,1 0-2 0,-3 1 2 15,-2 1-5-15,0 1-8 16,-2 0-2-16,-5 0 2 16,-2 2-5-16,-19 2-1 15,-76 19 3-15,58-10 2 16,-2-2-6-16,-12 3-1 16,4 2-7-16,-22 4-3 15,0 1-5-15,-28 8 0 16,-3-4-4-16,-22 5-2 15,9 0 1-15,-21 4 3 16,20 0 0-16,-26 12 1 16,12-5 1-16,-35 12 0 15,17 2-4-15,-20 9-2 16,20 0-1-16,-25 12-1 16,24-5-2-16,-29 8 0 0,22-8 2 15,-24 9 1-15,32-6 2 16,-27 4 2-16,21-5 1 15,-19 8 0-15,25-6-2 16,-13 13-1-16,37-8-2 16,-12 12-1-16,18-14-1 15,-13 0 0-15,20-14 0 0,-4 3 1 16,23-10-2 0,2 1 1-16,23-8-1 0,-2-2-1 15,21-9-1-15,2 2 0 16,11-11-1-16,5 0 0 15,7-5 0-15,5-5 0 16,7-6 1-16,4-5-1 16,9-1 0-16,-2-3-4 15,5-3-10-15,2 0-47 16,0 0-32-16,0-3-26 16,2 1-20-16,5-2-306 15,5-3 119-15</inkml:trace>
    <inkml:trace contextRef="#ctx0" brushRef="#br0" timeOffset="830.8964">248 1841 337 0,'3'-90'466'15,"1"72"-200"-15,-4 4 5 16,5 7-153-16,-5 0-146 15,0 7 106-15,-2 0 1 16,-1 3-16-16,1-1 2 16,-3 3-14-16,-2 6 3 15,-16 26-10-15,-57 85 0 16,43-71-11-16,-7 11 3 16,5-4-6-16,0 6 2 15,13-11-3-15,5 5-1 16,19-9-8-16,9-1-2 15,14-9-7-15,6 0-3 16,10-9-2-16,3-9 0 16,1-9 0-16,7-6-1 0,3-3 0 15,7-3-2-15,-5-5-24 16,11 1-76-16,-8-6-341 16,-1-15 65-16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59:38.647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E5A7BC4-E2D7-45DC-9E3E-F41E87D5EAA7}" emma:medium="tactile" emma:mode="ink">
          <msink:context xmlns:msink="http://schemas.microsoft.com/ink/2010/main" type="writingRegion" rotatedBoundingBox="-674,5098 9685,2540 12017,11988 1657,14545"/>
        </emma:interpretation>
      </emma:emma>
    </inkml:annotationXML>
    <inkml:traceGroup>
      <inkml:annotationXML>
        <emma:emma xmlns:emma="http://www.w3.org/2003/04/emma" version="1.0">
          <emma:interpretation id="{7D74552A-A6DF-4D5E-B382-0E00FC507C14}" emma:medium="tactile" emma:mode="ink">
            <msink:context xmlns:msink="http://schemas.microsoft.com/ink/2010/main" type="paragraph" rotatedBoundingBox="1346,4269 4469,3901 4612,5119 1489,54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289DAC6-53EE-4E59-8914-44DAEDD45934}" emma:medium="tactile" emma:mode="ink">
              <msink:context xmlns:msink="http://schemas.microsoft.com/ink/2010/main" type="line" rotatedBoundingBox="1346,4269 4469,3901 4612,5119 1489,5487"/>
            </emma:interpretation>
          </emma:emma>
        </inkml:annotationXML>
        <inkml:traceGroup>
          <inkml:annotationXML>
            <emma:emma xmlns:emma="http://www.w3.org/2003/04/emma" version="1.0">
              <emma:interpretation id="{E0575A1E-D563-41C4-8F6B-563B7F01E66A}" emma:medium="tactile" emma:mode="ink">
                <msink:context xmlns:msink="http://schemas.microsoft.com/ink/2010/main" type="inkWord" rotatedBoundingBox="1346,4269 4469,3901 4612,5119 1489,5487"/>
              </emma:interpretation>
              <emma:one-of disjunction-type="recognition" id="oneOf0">
                <emma:interpretation id="interp0" emma:lang="" emma:confidence="0">
                  <emma:literal>alerted</emma:literal>
                </emma:interpretation>
                <emma:interpretation id="interp1" emma:lang="" emma:confidence="0">
                  <emma:literal>amerced</emma:literal>
                </emma:interpretation>
                <emma:interpretation id="interp2" emma:lang="" emma:confidence="0">
                  <emma:literal>dried</emma:literal>
                </emma:interpretation>
                <emma:interpretation id="interp3" emma:lang="" emma:confidence="0">
                  <emma:literal>dared</emma:literal>
                </emma:interpretation>
                <emma:interpretation id="interp4" emma:lang="" emma:confidence="0">
                  <emma:literal>deviled</emma:literal>
                </emma:interpretation>
              </emma:one-of>
            </emma:emma>
          </inkml:annotationXML>
          <inkml:trace contextRef="#ctx0" brushRef="#br0">-311-4153 602 0,'-9'0'237'0,"0"0"36"15,-1 0-162-15,1 0 1 16,0 0-34-16,0 0 1 16,-1 0-23-16,1 0 4 0,2 0-16 15,0 0-5-15,3 0-13 16,-1 0 0-1,3 0-10-15,2 0 1 0,5 0 0 16,1-2 0-16,13 0-3 16,18-3 2-16,62-16-4 15,-69 7 3-15,-7 1-1 16,2-3 1-16,-6 4-2 0,-3 0 1 16,0 6-5-16,-2-1 0 15,-7 4-3-15,0 3-1 16,-7 0-3-16,0 0 1 15,0 0 0-15,2 3-1 16,0-1 0-16,1 3 1 16,-1 1 0-16,5 27 0 15,27 84-1-15,-20-57 1 16,2 3-1-16,10 15 0 16,-1-9-1-16,5 5 1 15,-2-14-2-15,-3 2 1 16,-4-16 1-16,-10 0 1 15,-8-11 1-15,-8 4 9 16,-6-7 6-16,-8 1 9 16,-6-10 8-16,-5-3 8 15,2-3 1-15,-4-6-24 16,2-6-9-16,0 2-10 16,5-5-9-16,-5-2-9 0,2-7-5 15,5-2-33-15,9-5-19 16,-2-4-46-16,14-6-46 15,-1-1-252-15,6 4 62 16</inkml:trace>
          <inkml:trace contextRef="#ctx0" brushRef="#br0" timeOffset="656.18">588-3733 362 0,'3'-9'218'16,"-3"-1"2"-16,0 1-40 15,0 0-64-15,-3 0 2 16,1 0-12-16,-3-1-8 16,1 1-22-16,-1-2-2 0,-2 1-13 15,0 1-7-15,0 2-13 16,-2 0-1-16,0 3-5 15,-3 4-8-15,-4 2 0 16,-7 7 3-16,-64 63-5 16,68-28 0-16,8-5-2 15,-3 5 1-15,9-8-6 16,5 4-2-16,5-17-7 16,6-5-2-16,8-6-4 0,2-17 1 15,2-4-1-15,2-14 1 16,-4-9-1-16,2-8 0 15,-5 3-2-15,-2-6 1 16,-6 6-1-16,-4-5-1 16,-3 12 1-16,-3 3-1 15,2 10 1-15,-2 4-3 16,0 8 1-16,2 12-1 16,-2-7 1-16,0 2 0 15,0 3 1-15,3 2 2 16,1 13-1-16,3 13 0 15,19 68-3-15,-17-69-3 16,-5-2-4-16,6 3-102 16,-1-10 461-16,-2 4-758 15,2 1 308-15</inkml:trace>
          <inkml:trace contextRef="#ctx0" brushRef="#br0" timeOffset="857.5905">473-3821 653 0,'-21'-39'319'0,"14"7"25"15,0-10-161-15,7 8-109 0,3-8-40 16,4 8-5-16,2-3-34 16,5 11 9-16,0-1-16 15,2 4-9-15,-3 2-317 16,-1 7 59-16</inkml:trace>
          <inkml:trace contextRef="#ctx0" brushRef="#br0" timeOffset="1117.8909">639-4309 738 0,'2'-5'264'0,"1"5"70"16,1 5-201-16,8 27-9 16,36 97-19-16,-29-53-45 15,-3-9-29-15,0 14-9 16,-7-17-13-16,0 5-3 0,-2-16-18 16,5 0-23-16,-5-16-22 15,4 0-55-15,-4-16-255 16,-7-10 61-16</inkml:trace>
          <inkml:trace contextRef="#ctx0" brushRef="#br0" timeOffset="1496.167">1043-3871 707 0,'27'-26'253'0,"1"-4"40"15,-3 7-177-15,-2 0-30 16,-11 7-34-16,-1 4 10 16,-4 3-13-16,-9 9-11 15,0 0 2-15,-1 0 7 16,-4 3-21-16,-2 1-2 16,-2 1-4-16,-17 11 3 15,-69 53-3-15,72-44 2 16,4-4-4-16,0 5 1 15,12-3-5-15,-2 9-2 16,6-7-2-16,5 5-2 16,5 0-4-16,1 0 0 15,8-9-1-15,5 0-1 16,-1-7 0-16,14-5-1 0,-2-7-2 16,10-2 0-16,-1-7-1 15,7-2-124-15,-14-7-269 16,5 2 49-16</inkml:trace>
          <inkml:trace contextRef="#ctx0" brushRef="#br0" timeOffset="1800.8938">1333-3966 662 0,'2'28'285'0,"5"9"23"16,5 2-176-16,2 5-20 16,2-5-41-16,5 5-15 15,-3-10-21-15,-2 1-2 16,3-12-8-16,-6-5-5 16,-1-6 1-16,-5-8 7 15,0-6 0-15,-7 0 3 16,0-3-7-16,0-2-1 15,0-2-12-15,0-26-4 16,14-77-6-16,-5 61 0 0,-2-2-23 16,4-5-21-1,-2 10-33-15,8 2 456 0,-10 13-762 16,6 10 394-16</inkml:trace>
          <inkml:trace contextRef="#ctx0" brushRef="#br0" timeOffset="2398.5837">1780-4072 260 0,'7'0'369'0,"-2"0"-91"16,-1-2-125-16,-1-1 162 15,-1 1-217-15,-2 0-11 16,0-1-13-16,-2 3-13 16,-3 3 1-16,1 1 4 15,-3 3-4-15,-5 12-8 16,-4 18-15-16,-19 80-1 15,35-73-9-15,-2 2-6 16,2-7-11-16,2 1 0 16,5-15-6-16,7 3-4 15,2-12 1-15,10-5 0 0,1-6-2 16,6-10 1-16,-1-9 0 16,7-6-2-16,-2-6-1 15,0-11-3-15,-7-2-2 16,-5 2-1-16,-6 7 1 15,-8-7 0-15,-4 10 0 16,-12 6 5-16,-1 0 3 0,-4 7 0 16,-1 10 1-16,-8 2 3 15,8 4-2-15,-3 9 1 16,0 3 0-16,3 9 0 16,1 7-2-16,6 7 0 15,6-2-1-15,5 2-1 16,5-12-4-16,4 3-3 15,2-10-42-15,3 1-53 16,4-13-31-16,3 6-29 16,-5-10-256-16,5 1 87 15</inkml:trace>
          <inkml:trace contextRef="#ctx0" brushRef="#br0" timeOffset="3048.5994">2191-4432 225 0,'-7'12'256'15,"14"-12"256"-15,14-5-236 16,13-9 89-16,5-4-285 15,14-7-13-15,3-8-20 0,6-1-23 16,-7 1-15-16,8-1-76 16,-15 13-113-16,-4 5-192 15,-14 4-44-15</inkml:trace>
          <inkml:trace contextRef="#ctx0" brushRef="#br0" timeOffset="2858.1416">2389-4058 665 0,'-7'-9'294'0,"0"-1"28"0,-2 3-172 16,0-2-21-16,4 7-41 16,3 2-12-16,0 0-26 15,-1 2-8-15,1 3-1 16,0 4-2-16,-3 33-7 15,-9 84 3-15,16-73-3 16,3-2-9-16,7-16-8 0,1-5-4 16,6-12-5-16,4-6 0 15,-7-12-3-15,7-5 2 16,3-4 0-16,-8-14 1 16,-4-9-1-16,0-3 0 15,-7-9 2-15,-3-7 6 16,-2-6 0-16,-2-3 4 15,-2-2 2-15,-2-5-2 16,1 4-4-16,1-6 0 16,-3 5-5-16,5-12-1 15,3 9-4-15,-3-7-1 16,0 14-3-16,0 0-16 16,0 9-14-16,-3 10-37 15,1 11-21-15,0 4-51 16,-1 10-35-16,-6 16-238 15,0 7 53-15</inkml:trace>
        </inkml:traceGroup>
      </inkml:traceGroup>
    </inkml:traceGroup>
    <inkml:traceGroup>
      <inkml:annotationXML>
        <emma:emma xmlns:emma="http://www.w3.org/2003/04/emma" version="1.0">
          <emma:interpretation id="{25077F7F-89D9-462F-B4D7-0DB187EB9BEF}" emma:medium="tactile" emma:mode="ink">
            <msink:context xmlns:msink="http://schemas.microsoft.com/ink/2010/main" type="paragraph" rotatedBoundingBox="1292,5673 6347,4425 6866,6532 1812,77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09BBF8C-7C1A-41B0-8E9A-E7E77CD80B70}" emma:medium="tactile" emma:mode="ink">
              <msink:context xmlns:msink="http://schemas.microsoft.com/ink/2010/main" type="line" rotatedBoundingBox="1292,5673 6347,4425 6866,6532 1812,7779"/>
            </emma:interpretation>
          </emma:emma>
        </inkml:annotationXML>
        <inkml:traceGroup>
          <inkml:annotationXML>
            <emma:emma xmlns:emma="http://www.w3.org/2003/04/emma" version="1.0">
              <emma:interpretation id="{882FCBCD-399A-4A79-B83F-F067BC991DD7}" emma:medium="tactile" emma:mode="ink">
                <msink:context xmlns:msink="http://schemas.microsoft.com/ink/2010/main" type="inkWord" rotatedBoundingBox="1354,5923 2498,5641 2648,6245 1503,6527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5164.5683">579-2885 459 0,'-9'-13'307'0,"0"6"-23"0,-5 2-55 16,2 3-107-16,-6 6-11 15,-1 3-35-15,-1 9 0 16,1 8-19-16,-4 10 2 16,9 5-13-16,3 7-2 15,4-2-13-15,2 5-2 16,10-10-10-16,4-2-5 16,0-12-10-16,7-9 2 15,3-11-3-15,2-12 1 16,2-9-1-16,0-10 7 15,-7-1-8-15,0-8 0 16,-7 5-1-16,-4-4 0 16,-3 6 0-16,3-4-1 15,-5 9 0-15,4 0 0 16,-1 4 0-16,1 10-2 16,-1 4 1-16,1 10 0 0,-4-5-1 15,0 2 2-15,0 5 1 16,5 12 0-16,2 13 0 15,27 72 0-15,-24-72-5 16,-1-2-25-16,0-5-21 16,-2-2-54-16,-2-7 110 15,-1 3-401-15,1-5 142 16</inkml:trace>
          <inkml:trace contextRef="#ctx0" brushRef="#br0" timeOffset="4771.5928">-389-2707 356 0,'-7'-9'233'16,"2"-3"-8"-16,1 1-41 16,-1-3-69-16,0 2 4 0,1 1-32 15,-1 2-3-15,3 2-17 16,-1 4 0-16,3 3-15 15,3 7-1-15,4 26-4 16,32 91-5-16,-23-73-8 16,0 9-7-16,-2-12-10 15,0 1-7-15,-5-13-5 16,0-1 0-16,-2-14-1 16,-2-7 0-16,-5-12 1 0,0-4 1 15,-3-1-2-15,1-4 1 16,0-2-1-16,0-16-2 15,-1-24-1-15,6-75-1 16,1 75 0-16,5-4 0 16,3 14 0-16,4 2 0 15,0 12 0-15,3 2-1 16,-3 11 0-16,7 8 2 16,0 13 1-16,7 9 3 15,-2 10 2-15,8 9-1 16,-6-2-3-16,5 6 1 15,-7 1-1-15,4 4-9 16,-2-5-9-16,2 1-36 16,-2-10-33-16,0-9-295 15,-4-14 56-15</inkml:trace>
          <inkml:trace contextRef="#ctx0" brushRef="#br0" timeOffset="6200.6262">664-3090 733 0,'-2'7'272'15,"0"0"36"-15,-1-2-183 16,3-3-36-16,0-2-16 0,0-2-26 16,3-3-1-16,1-2-29 15,1-2-7-15,0 0-15 16,2-1-45-16,-1 1-36 16,1 0-255-16,0 2 44 15</inkml:trace>
        </inkml:traceGroup>
        <inkml:traceGroup>
          <inkml:annotationXML>
            <emma:emma xmlns:emma="http://www.w3.org/2003/04/emma" version="1.0">
              <emma:interpretation id="{8161F005-CA9E-4EAD-B638-566737EBCDF8}" emma:medium="tactile" emma:mode="ink">
                <msink:context xmlns:msink="http://schemas.microsoft.com/ink/2010/main" type="inkWord" rotatedBoundingBox="2705,5324 6347,4425 6866,6532 3225,7430"/>
              </emma:interpretation>
              <emma:one-of disjunction-type="recognition" id="oneOf2">
                <emma:interpretation id="interp6" emma:lang="" emma:confidence="0">
                  <emma:literal>pplifun</emma:literal>
                </emma:interpretation>
                <emma:interpretation id="interp7" emma:lang="" emma:confidence="0">
                  <emma:literal>uplifter</emma:literal>
                </emma:interpretation>
                <emma:interpretation id="interp8" emma:lang="" emma:confidence="0">
                  <emma:literal>pplilvn</emma:literal>
                </emma:interpretation>
                <emma:interpretation id="interp9" emma:lang="" emma:confidence="0">
                  <emma:literal>amplifier</emma:literal>
                </emma:interpretation>
                <emma:interpretation id="interp10" emma:lang="" emma:confidence="0">
                  <emma:literal>amplifies</emma:literal>
                </emma:interpretation>
              </emma:one-of>
            </emma:emma>
          </inkml:annotationXML>
          <inkml:trace contextRef="#ctx0" brushRef="#br0" timeOffset="8687.4208">1031-2968 521 0,'-2'-9'237'16,"-1"2"35"-16,3 5-124 16,0 4-46-16,0 5-9 15,7 25-18-15,23 91-34 16,-18-77 0-16,-1-2-1 16,-1-10-11-16,-1-4-10 15,-5-11 6-15,-1-6-3 16,-1-8-5-16,3-7 0 0,-5-1-3 15,0-1-5-15,0-3 0 16,0-5-3-16,2-18-4 16,19-80-1-16,-17 73 0 15,3-2 0-15,-2 4 0 16,-3 5-1-16,5 9-1 16,2 10 0-16,0 15 0 0,5 13 3 15,0 1 1-15,2 14 2 16,3 3 1-16,-1-3 2 15,-2-2-3-15,-2 2 0 16,-2-11-2-16,-5-7 1 16,0-7 0-16,-5-2 0 15,-2-8 1-15,0 1-2 16,0-3 1-16,2-2-2 16,0-2-1-16,3-9 0 15,7-12-1-15,31-65 0 16,-33 72 0-16,6 5-1 15,0 11 0-15,5 11 0 16,-3 3-1-16,5 16-2 16,-2 3-3-16,2-1-16 15,0 5-15-15,5-5-48 16,-5-8 149-16,4-1-416 16,1-5 156-16</inkml:trace>
          <inkml:trace contextRef="#ctx0" brushRef="#br0" timeOffset="8966.2612">1796-3131 499 0,'-4'-12'255'16,"-1"3"8"-16,3 7-114 16,2 2-37-16,0 0-24 0,2 2-5 15,3 3-9-15,2 2-10 16,4 4-6-16,24 24-12 15,57 68-12-15,-71-61-6 16,-12-10 2-16,-9 5-2 16,-2-9-8-16,-7-3-2 15,-5-11-10-15,-2-3-6 16,-1-6-14-16,-1-7-34 16,6-1-27-16,1 1-11 15,-1-5-286-15,1 3 78 16</inkml:trace>
          <inkml:trace contextRef="#ctx0" brushRef="#br0" timeOffset="12492.559">1543-1916 714 0,'-2'-5'298'0,"2"-6"31"0,2-5-188 15,0-14-10-15,5-3-46 16,5-15-1-16,-1-5-23 16,5-2-6-16,0 8-6 15,7 6-13-15,-2 13-11 16,2 10-2-16,3 9-8 16,11 4-6-16,2 7 0 15,14 7 0-15,4 3-3 16,10 0-23-16,0-1-34 0,5-4-365 15,1-2 89-15</inkml:trace>
          <inkml:trace contextRef="#ctx0" brushRef="#br0" timeOffset="12231.6939">1870-1492 534 0,'3'7'256'0,"-1"0"27"16,0-2-132-16,0-1 6 0,1 1-36 16,-1-3 3-16,0 0-25 15,1-2 7-15,-1-2-20 16,0-5 6-16,1-2-20 16,1-21-1-16,1-88-15 15,-17 58-13-15,-2 3-18 16,-2-10-5-16,3 12-9 0,-1-5-9 15,4 23 2 1,-1 0-2-16,6 11-1 0,1 3-12 16,-1 10-13-16,-2-6-44 15,5 3-25-15,-3 4-55 16,3 3-23-16,-5-2-268 16,5 8 72-16</inkml:trace>
          <inkml:trace contextRef="#ctx0" brushRef="#br0" timeOffset="9808.2148">2101-3200 328 0,'2'27'430'0,"0"17"-60"0,3 4-53 16,7 10-168-16,-1-5-51 16,12 0-48-16,0-18-54 15,5-3 55-15,2-16-17 16,4-7-2-16,-4-6-9 16,-2-13-6-16,-3-6-7 0,-1-9-1 15,-11-3-3-15,1-13-4 16,-7 6-1-16,0-13-6 15,-5 6-9-15,5-6-16 16,-2 11-6-16,2 0-4 16,0 14 6-16,4 9 5 15,-4 12 15-15,5 13 7 16,-3 10 7-16,5 18 7 16,-3 5 3-16,8 21 4 15,-1 2-1-15,8 13-2 16,-6-8-5-16,6 4-3 15,-8-16-2-15,1-5 1 16,-13-16 0-16,-3-4 7 16,-3-17 9-16,-3-13-2 15,-3-10 1-15,1-11-1 16,3 12-8-16,-1-3-8 16,1-12 0-16,0-36 1 0,6-72-1 15,-4 46-1-15,3 3 1 16,6-7-2-16,-5 11 1 15,6 9-1-15,-3 28 1 16,-3 12 1-16,1 18 2 16,-5 10 4-16,2 8 2 15,-4-9 2-15,2 3 1 16,-2 2-3-16,-1 25-4 16,-4 74-1-16,0-78-3 0,-2 0-10 15,-2-12-12-15,1-7-29 16,3-7-21-16,3-11-21 15,2 7 404-15,2-5-672 16,0-2 370-16</inkml:trace>
          <inkml:trace contextRef="#ctx0" brushRef="#br0" timeOffset="9996.7088">2742-3244 657 0,'25'37'252'0,"1"13"26"16,-1 8-167-16,3 11-35 15,-1-9-37-15,3 2-4 16,-7-13-9-16,-2-8-6 16,-7-18 10-16,-7-2 10 15,-7-14-4-15,-3-12 1 16,-6-8-7-16,7 8-3 0,0-4-12 16,-3-28-4-16,-9-95-5 15,19 56-1-15,4 0-2 16,9 0 2-16,3 14 3 15,5 7 11-15,-3 18 6 16,7 14 12-16,-7 13 6 16,0 15 4-16,-7 11-9 15,5 14-3-15,-17 2-12 16,3 8-6-16,-9-1-10 0,2 2-2 16,-7-6-5-16,0-1-19 15,2-10-18-15,-1-4-35 16,-6-15-29-16,-2-10 475 15,3-11-763-15,-8-9 408 16</inkml:trace>
          <inkml:trace contextRef="#ctx0" brushRef="#br0" timeOffset="10266.382">3113-3853 760 0,'23'16'293'0,"2"16"60"16,1 12-203-16,6 16-18 16,-9 0-26-16,5 16-48 15,-7-9-28-15,-1 9-9 16,-4-9-13-16,3 9-14 0,-3-11-19 16,-4 2-34-16,-5-17-27 15,-1-10-298-15,-6-20 68 16</inkml:trace>
          <inkml:trace contextRef="#ctx0" brushRef="#br0" timeOffset="10570.3527">3484-3468 348 0,'12'23'428'0,"2"9"-126"16,-3 3-196-16,1 0 202 15,2-1-277-15,-3 1-10 16,-2-10-16-16,-2 1-51 16,0-6 193-16,-7-6-457 15,2-9 175-15</inkml:trace>
          <inkml:trace contextRef="#ctx0" brushRef="#br0" timeOffset="11586.2107">3650-3692 914 0,'-7'-20'279'0,"5"13"55"16,0 7-266-16,4-3-16 15,-2 3-40-15,0 0 461 16,0 0-808-16,0 3 420 15</inkml:trace>
          <inkml:trace contextRef="#ctx0" brushRef="#br0" timeOffset="10847.6532">3789-3671 733 0,'30'-44'309'0,"2"-4"20"15,-7 0-196-15,-2-8-16 0,-11 3-57 16,-5-7-13-16,-7 9-17 16,-7 5-8-16,-9 9-15 15,4 8-1-15,-6 10-2 16,-3 8-2-16,3 11-3 15,-3 16 6-15,2 9 2 16,3 26 7-16,5 4 4 16,4 26 8-16,4 2 0 0,3 16 2 15,7-5-7-15,5 19-3 16,4-11-9-16,5 9-4 16,2-17-10-16,0 5-26 15,0-25-16-15,-2-16-29 16,-7-21-16-16,-3-17-39 15,-4-27 224-15,-5-18 212 16,-2-7-625-16,3-21 498 16</inkml:trace>
          <inkml:trace contextRef="#ctx0" brushRef="#br0" timeOffset="11114.9378">4054-3544 880 0,'21'51'278'16,"-1"2"54"-16,8-5-226 16,0-11-36-16,6-5-14 0,-1-16-14 15,-1-11-1-15,-2-7-9 16,0-12-11-16,-10-9 0 16,-3-7-6-16,-6-7-4 15,1-4-6-15,-8-1-3 16,1-4-3-16,-5 2-36 15,0 0-44-15,-2 3-29 16,-3-5-272-16,0 13 40 0</inkml:trace>
          <inkml:trace contextRef="#ctx0" brushRef="#br0" timeOffset="11388.5687">4515-3574 548 0,'14'-18'245'0,"4"-8"18"16,1 3-133-16,-3-5-13 15,0 5-36-15,0 5 2 16,-2 9-11-16,4 9-16 16,-1 9-21-16,6 14-7 15,-5 2-14-15,0 5-38 16,-6 0-22-16,-5 0-288 15,-7-4 61-15</inkml:trace>
        </inkml:traceGroup>
      </inkml:traceGroup>
    </inkml:traceGroup>
    <inkml:traceGroup>
      <inkml:annotationXML>
        <emma:emma xmlns:emma="http://www.w3.org/2003/04/emma" version="1.0">
          <emma:interpretation id="{70BA13D7-AC04-4897-8DFF-A5FF8E37082D}" emma:medium="tactile" emma:mode="ink">
            <msink:context xmlns:msink="http://schemas.microsoft.com/ink/2010/main" type="paragraph" rotatedBoundingBox="1564,8709 7564,7308 7839,8485 1839,98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99F3308-0C7D-40A0-A379-10D777068C75}" emma:medium="tactile" emma:mode="ink">
              <msink:context xmlns:msink="http://schemas.microsoft.com/ink/2010/main" type="line" rotatedBoundingBox="1564,8709 7564,7308 7839,8485 1839,9886"/>
            </emma:interpretation>
          </emma:emma>
        </inkml:annotationXML>
        <inkml:traceGroup>
          <inkml:annotationXML>
            <emma:emma xmlns:emma="http://www.w3.org/2003/04/emma" version="1.0">
              <emma:interpretation id="{4CE8FA12-A0D9-494F-9829-04E8B79BDF46}" emma:medium="tactile" emma:mode="ink">
                <msink:context xmlns:msink="http://schemas.microsoft.com/ink/2010/main" type="inkWord" rotatedBoundingBox="1564,8709 7564,7308 7839,8485 1839,9886"/>
              </emma:interpretation>
              <emma:one-of disjunction-type="recognition" id="oneOf3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1" timeOffset="-743535.6538">18 127 492 0,'-3'-10'223'0,"1"1"1"15,0 0-132-15,-1 0-2 16,1-1-29-16,2-1-25 16,0 2 11-16,0-1 4 15,0 1-8-15,0 0 2 16,0 2-9-16,-2 0 1 15,0 0-9-15,-1 3 1 16,3-1-6-16,0 3 3 16,0 2 1-16,0 2-2 15,0 3-2-15,0 4 2 16,7 37-4-16,14 83-3 16,-17-67 1-16,3 10 1 15,3-1-4-15,1 12 0 16,-4-9-5-16,0 9 1 15,0-11-3-15,0 6-3 0,-5-16-1 16,5 3-1-16,-5-15-2 16,1-8-1-16,-1-10 1 15,0-6-2-15,1-10-4 16,-1-5-18-16,-2-8-12 16,-2-10-13-16,-1 4-55 15,1-4-262-15,0-4 74 16</inkml:trace>
          <inkml:trace contextRef="#ctx0" brushRef="#br1" timeOffset="-743039.6186">-116-7 273 0,'-12'0'263'0,"-1"-3"-39"15,-1 1-12-15,2-2-94 16,3 4-27-16,7-3-4 0,-1 3-21 15,1 0 1-15,0 0-17 16,-1 0-1-16,1 0-11 16,2 0 1-16,0-2-10 15,0 0 2-15,2-1-1 16,5 1-2-16,7 0-7 16,28-8 1-16,68-10-6 0,-59 8-4 15,-2 1 13 1,15-5 3-16,-4 4-3 0,7-6 0 15,-7 1 1-15,7 1-13 16,-17-2-4-16,-1-3-1 16,-12 10-1-16,-5-1-4 15,-11 3-1-15,-5 2-2 16,-5 5-25-16,-4-8-39 16,-4 1-29-16,-6 7-294 15,1-3 51-15</inkml:trace>
          <inkml:trace contextRef="#ctx0" brushRef="#br1" timeOffset="-742521.7836">-109 415 574 0,'-5'2'227'0,"3"-2"29"0,-3-2-129 16,5 2-35-16,0 0-4 15,0-3-19-15,0 1 1 16,3 0-15-16,1-1-2 16,1 3-4-16,4 0-1 15,23 0-11-15,79 12 0 16,-74-10-3-16,9 3-8 15,-4-3-4-15,4 1-5 16,-5 1-6-16,1-2-2 16,-10-4-4-16,5 0-3 15,-12-5 0-15,3-5 0 16,-3 5-7-16,-6-4-28 16,-10-5-18-16,-2 0-58 15,-7-3 32-15,-9-4-300 16,-5 2 83-16</inkml:trace>
          <inkml:trace contextRef="#ctx0" brushRef="#br1" timeOffset="-742179.686">-1 774 96 0,'-2'19'427'0,"11"4"-157"16,0 5-47-16,7 2 70 16,3-10-212-16,9 3 5 15,-3-9-4-15,7-2-19 16,1-8-7-16,3-1-9 15,1-3-24-15,5-3-23 16,-3 1 8-16,7-3-3 16,-7-1-4-16,1-4-16 15,-8-4-15-15,-7-4-46 16,-6-5-29-16,-3-9-247 16,-5 2 43-16</inkml:trace>
          <inkml:trace contextRef="#ctx0" brushRef="#br1" timeOffset="-741733.3155">629 228 555 0,'11'9'224'0,"1"12"26"15,-1 9-147-15,3 16-2 16,-2 2-33-16,1 17-12 16,4-7-13-16,-1 2-9 15,0-14-14-15,0-2-1 16,-7-15-3-16,0-8-1 16,1-12 0-16,-1-11 1 15,-7-12-6-15,-2 10 14 16,0-6-3-16,9-31 0 15,24-81-3-15,-17 62 4 16,-2 7-12-16,6 0 6 16,-6 14 2-16,5 9 3 15,4 9-1-15,-2 14-3 16,-3 9-7-16,5 12-2 16,-2 7-5-16,4 11 0 0,-6 3-1 15,4 6-7-15,-3-6-10 16,6 6-18-16,-5-6-12 15,4-10-37-15,-2-6-12 16,5-12-147-16,-5-17-82 16,4-13-26-16</inkml:trace>
          <inkml:trace contextRef="#ctx0" brushRef="#br1" timeOffset="-741207.9487">1528 265 385 0,'-2'-12'231'15,"-5"5"-10"-15,-5 0-50 16,10 5-67-16,-3 0-12 16,1 0-22-16,-3 2-1 15,-2 2-17-15,-1 2 0 16,1 3-8-16,-14 23-5 16,-37 83-10-16,58-60-7 15,6-6-9-15,3 1-1 16,5-16-4-16,4-9-1 15,2-14-1-15,3-13-1 16,2-12 0-16,5-19 0 16,-5-6-1-16,2-19 1 15,-4-3 0-15,0-10 0 16,-3 3 0-16,-2-13 2 16,-6 10-3-16,-3-8 0 15,-3 10-1-15,-4-1 0 0,-4 12-1 16,-1 7 0-16,0 16 2 15,3 7 4-15,-3 14 3 16,5 11 3-16,-2 8 2 16,0-3 1-16,-1 2-2 15,3 5-2-15,0 23-2 16,10 90 2-16,-1-63-2 0,2 10-2 16,-4-4-1-16,3 8 0 15,1-6-3-15,3 6-2 16,-3-9-1-16,3 5-1 15,2-14-7-15,-6-2-19 16,1-12-11-16,1-7-33 16,-1-11-22-16,1-9-14 15,-1-12-242-15,-1-19 70 16</inkml:trace>
          <inkml:trace contextRef="#ctx0" brushRef="#br1" timeOffset="-740765.0405">1929 97 208 0,'7'-3'324'0,"0"1"-96"15,-5 0-103-15,-2 2 134 16,0 0-178-16,0 0-14 15,0 2 2-15,0 3-16 16,0 1 2-16,3 8-4 16,3 21-6-16,13 73-6 15,-8-64-3-15,6 0-8 0,1 0 0 16,3-10-5-16,6 1-6 16,-1-14 8-16,-3-10 4 15,-2-11-2-15,-1-11 8 16,-3-10 1-16,-1-9-6 15,-2-2-5-15,-5-10 3 16,0 5-8-16,-2-11-1 16,-3 4-4-16,-1-11-3 15,-1 6-8-15,0-8-2 16,-2 6-2-16,0-2-15 16,0 14-13-16,3-1-35 15,-8 15-19-15,7 2-50 16,-2 2-16-16,0 7-232 15,-2 5 56-15</inkml:trace>
          <inkml:trace contextRef="#ctx0" brushRef="#br1" timeOffset="-740384.5471">2360-166 675 0,'12'7'222'0,"9"20"62"0,48 93-176 16,-58-69-27-16,1 4 6 16,-3-6-19-16,-2-3-11 15,-2-12-3-15,1-4 2 16,-3-11-15-16,-3-8 1 15,0-6-12-15,0-14-1 16,0 6-10-16,-3-1-2 16,1-5-7-16,2-15-4 15,0-17-4-15,14-84 0 16,-7 77-3-16,7-7-1 16,0 6-19-16,-1 1-22 15,4 13-13-15,1 1-12 16,3 11-37-16,2 4-32 15,-5 1-198-15,8 4 32 16</inkml:trace>
          <inkml:trace contextRef="#ctx0" brushRef="#br1" timeOffset="-739964.1869">3034-420 486 0,'13'7'275'0,"-6"-7"-29"15,-2 2-91-15,-5-2-51 16,-2 3-45-16,-1-1 11 16,1 2 1-16,-3 1-19 0,1 4 2 15,-5 7-15-15,-5 10 2 16,-39 68-12-16,43-66-2 16,6-12-9-16,8 12 0 15,3-10-4-15,7 3 6 16,2 0-2-16,12 4 1 15,2-2-1-15,7 7-4 16,-5-4-7-16,0 4-1 16,-11-3-4-16,-12 3 2 15,-9-2-1-15,-6 0-2 16,-11-1-1-16,-10 1-19 16,1-5-10-16,-4 0-30 15,5-9-17-15,2-7-48 16,7-10-231-16,-3-6 58 15</inkml:trace>
          <inkml:trace contextRef="#ctx0" brushRef="#br1" timeOffset="-739747.7675">3234-699 174 0,'14'5'416'16,"2"13"-135"-16,-2 19-94 0,4 23 129 16,-1 0-207-1,1 23-31-15,0 0-23 0,3 11-8 16,-7-13-24-16,2 4-24 16,-4-15 8-16,-3-4-4 15,0-17-5-15,3-10-27 16,-3-16-19-16,0-9-55 15,-2-12-235-15,-5-13 43 16</inkml:trace>
          <inkml:trace contextRef="#ctx0" brushRef="#br1" timeOffset="-739291.8262">3409-176 528 0,'21'-6'334'16,"-2"-11"-51"-16,11-6-90 16,4 9-68-16,8-13-62 0,1 1 13 15,1 1-12-15,-5 9-27 16,-6-7-10-16,-8 7-16 16,-9 4-2-16,-4 3-4 15,-3 7 0-15,-4-3-1 16,-5 5-2-16,0 0-3 15,-3 0-16-15,1 0-6 0,-3 2-6 16,-2 3-1-16,-4 2 0 16,-14 7 15-16,-81 62 4 15,71-58 6-15,7 3 2 16,10 4 1-16,-1-2 1 16,10 1 1-16,7 3 1 15,2-1 6-15,4-3 6 16,8-3 4-16,4 1 8 15,3-7 2-15,8 0-2 16,1-3-2-16,9 1-6 16,-5-3-8-16,5 0-2 15,-7-4-7-15,0 0-21 16,-7-5-7-16,-2-5-32 16,-5-4-20-16,2-10-55 15,-2-6-200-15,-2-7 42 16</inkml:trace>
          <inkml:trace contextRef="#ctx0" brushRef="#br1" timeOffset="-738906.9126">4057-443 583 0,'-2'-5'208'0,"-3"5"45"15,-2 7-150-15,5-7-25 16,0 3-5-16,-3 1-17 15,1 3-13-15,-1 7-4 0,-9 18 2 16,-20 70-9-16,31-56 1 16,3-7-5-16,5 3-1 15,6-6-3-15,6-6 2 16,1-11-5-16,7-8 4 16,5-6 0-16,5-17-4 15,0-4-4-15,1-14-1 16,-8-2-4-16,-7-9 1 15,-7 6-2-15,-7-13 0 16,-10 8-1-16,-1-8-2 16,-3 6-5-16,-5-4 0 15,1 14-2-15,-5 4-8 16,4 10-9-16,-4 6-27 16,4 12-21-16,-1 0-49 15,3 3 100-15,8-3-340 16,0 0 126-16</inkml:trace>
          <inkml:trace contextRef="#ctx0" brushRef="#br1" timeOffset="-738407.725">4567-678 326 0,'14'-9'296'0,"-5"4"-47"0,-9 0 1 16,-2 5-148-16,-1 0 4 15,-1 0-32-15,-1 0-6 16,-2 3-12-16,0 1-9 16,-2 1-16-16,0 6-3 15,-14 29-5-15,-14 80-1 16,37-72-4-16,9 10 0 15,7-12-3-15,5 2-3 16,7-13-3-16,4-10 1 16,3-11-3-16,1-5 4 15,-1-11-1-15,-3-12 5 16,-4-2 2-16,-7-16 10 16,-7-5-1-16,-8-12 7 15,1-1-3-15,-9-13 1 0,2 3-4 16,-5-7-2-16,1 5-6 15,-3-7-1-15,5 11-5 16,-5-8-6-16,4 8-3 16,1 0-2-16,0 12-1 15,2-2-5-15,0 13-5 16,-3 1-39-16,1 8-21 16,-7 5-22-16,4 8-34 15,-2 8-47-15,-2 7-197 0,7-2 45 16</inkml:trace>
          <inkml:trace contextRef="#ctx0" brushRef="#br1" timeOffset="-737997.8044">4512-856 322 0,'13'3'389'0,"8"-6"-99"16,2 1-170-16,5-5 195 15,2-2-244-15,7 0-5 16,-5-1-21-16,5 3-20 16,-3 7-1-16,3 5-3 15,-9 4-10-15,4 10 0 16,-6 6-1-16,-1 7 1 16,-4 3-1-16,2 6 2 15,-5-1-2-15,3 1 3 0,-5-11-3 16,3 0 5-16,-1-9-1 15,5-10 4-15,-2-8-1 16,4-15 7-16,-2-9 2 16,0-9 0-16,-4-6-3 15,-5-6-2-15,-5 3-7 16,-2-5-7-16,-5 5-3 16,-4-5-2-16,2 5-8 15,-5-5-22-15,1 7-16 16,-1 3-16-16,0 6-49 0,1 3 400 15,1 4-662-15,-1 12 324 16</inkml:trace>
          <inkml:trace contextRef="#ctx0" brushRef="#br1" timeOffset="-737626.7824">5284-1045 602 0,'85'122'208'0,"-69"-59"46"16,1-8-164-16,-1 3 0 15,-5-12-24-15,1-9 3 16,-5-12-11-16,0-13-5 16,-5-15-9-16,3-13 2 15,-5-9-5-15,2-19-14 0,2-5-3 16,8-13 1-16,2 7-4 15,9-14-1-15,7 16 7 16,7 2 5-16,-10 14-6 16,3 7-3-16,0 23-7 15,-7 14-4-15,-4 14-6 16,2 13-1-16,-3 6 0 16,3 8-1-16,-3-4-3 0,3 7 1 15,0-8-13-15,2 6-27 16,-2-8-25-16,6 5-19 15,-1-11-297-15,4-5 78 16</inkml:trace>
        </inkml:traceGroup>
      </inkml:traceGroup>
    </inkml:traceGroup>
    <inkml:traceGroup>
      <inkml:annotationXML>
        <emma:emma xmlns:emma="http://www.w3.org/2003/04/emma" version="1.0">
          <emma:interpretation id="{307ECFEF-A810-439C-B2B5-EC37C41F1214}" emma:medium="tactile" emma:mode="ink">
            <msink:context xmlns:msink="http://schemas.microsoft.com/ink/2010/main" type="paragraph" rotatedBoundingBox="-306,8458 9819,4559 12253,10881 2127,147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AA7079-AFEA-4320-A864-61EB403FB5EC}" emma:medium="tactile" emma:mode="ink">
              <msink:context xmlns:msink="http://schemas.microsoft.com/ink/2010/main" type="line" rotatedBoundingBox="-306,8458 9819,4559 12253,10881 2127,14780"/>
            </emma:interpretation>
          </emma:emma>
        </inkml:annotationXML>
        <inkml:traceGroup>
          <inkml:annotationXML>
            <emma:emma xmlns:emma="http://www.w3.org/2003/04/emma" version="1.0">
              <emma:interpretation id="{97181EA3-9800-46D5-AEBB-E9A2C55C96D7}" emma:medium="tactile" emma:mode="ink">
                <msink:context xmlns:msink="http://schemas.microsoft.com/ink/2010/main" type="inkWord" rotatedBoundingBox="-306,8458 9819,4559 12253,10881 2127,14780"/>
              </emma:interpretation>
            </emma:emma>
          </inkml:annotationXML>
          <inkml:trace contextRef="#ctx0" brushRef="#br1" timeOffset="-729536.1198">260 1658 354 0,'2'-10'250'16,"0"1"-27"-16,1 2-27 16,-1 0-105-16,0 3 4 15,1-1-27-15,-1 3-1 16,0 2-18-16,1 2-3 0,-1 3-12 15,0 2 0-15,0 20-9 16,8 88 1-16,-10-64-6 16,-7 5-4-16,0-3-5 15,2 4 2-15,1-6-1 16,-1 9 4-16,5-5-1 16,2 5 2-16,3-7-2 15,4 5-1-15,5-14-3 16,0-1-1-16,9-8-3 0,5-3 0 15,-1-11-3-15,10-2-1 16,0-8-1-16,2-6 0 16,0-12 1-16,7 2-1 15,-9-6 0-15,7-8 0 16,-12 3-1-16,1-5-57 16,-12 1-27-16,-8-6-26 15,-10 8-244-15,-10-1 46 16</inkml:trace>
          <inkml:trace contextRef="#ctx0" brushRef="#br1" timeOffset="-728612.0235">149 2162 529 0,'0'-13'217'16,"2"-1"33"-16,3 2-133 15,7-4-11-15,4 5-27 16,2-3-6-16,5-2-25 16,3-1-9-16,4 4-14 15,-1-3-8-15,6 4-10 0,4 0-2 16,-4 6-4-1,-1-4-1-15,-4 6 1 0,-2 1-1 16,-9 1-1-16,-3 2-2 16,-5 0-1-16,1 5 0 15,-5-3 0-15,-7-2 0 16,0 0 3-16,2 2 0 16,3 3 2-16,1 2 2 15,13 14 0-15,78 87 2 16,-56-71 2-16,5 7 5 15,-6-14 3-15,1 4 9 16,-9-11 1-16,-4-7 4 16,-12-11-4-16,-2-3 1 15,-5-6-8-15,-6-12-1 16,-3-5-5-16,-3-9-1 16,-1-2-4-16,-1-8-2 15,0 3-2-15,3-9-2 0,-3 9 0 16,1-9-1-16,2 9 1 15,-1-4 0-15,1 16 1 16,0-3 1-16,4 12-4 16,3 2-1-16,-5 7-1 15,0 2 0-15,0 5-2 16,0 0 2-16,2 0 0 0,0 3 1 16,3 1 0-16,2 1 0 15,2 2 1-15,16 9 1 16,84 42 0-16,-68-56 1 15,-4-7 1-15,0-8 2 16,-5-6 0-16,-6-6 0 16,-8-3-1-16,-2-4 0 15,-9 6 0-15,-5 3-1 16,-4 5 0-16,-7 2 0 16,-3 7 1-16,-1-3-1 15,-1 0-1-15,-5 3 0 16,1 5-1-16,-5 4-1 15,4 2 1-15,-1 12 0 16,6 2-2-16,0 12 1 16,5-1 0-16,4 12-1 15,5 3 1-15,5 2 1 16,2 0-1-16,4 2 1 16,3-7 0-16,4-2-1 0,1-5-2 15,4-2-12-15,0-14-9 16,2-4-8-16,1-8-7 15,1-6-45-15,1-5-1 16,9-7-242-16,-5-4 41 16</inkml:trace>
          <inkml:trace contextRef="#ctx0" brushRef="#br1" timeOffset="-728051.4571">1752 1761 534 0,'2'-20'214'0,"-4"1"26"16,-3 3-139-16,-4 2-5 16,-5 3-33-16,-5 6 1 15,3 0-14-15,-7 3-7 16,3 4-7-16,-4 5 0 16,6 2-10-16,-3-2-3 15,7 7-5-15,3 5-7 16,6 6-5-16,3 5-3 15,7 5-1-15,4 4 0 16,2-7-1-16,5-2 1 16,5-9-1-16,2-5 0 15,3-11 0-15,-1-8 1 16,0-6-1-16,1-9 2 16,-8-1 0-16,1-9 0 0,-8 3 0 15,1-9 1-15,-10 8 0 16,-2-4 0-16,2 9 1 15,-2 1 0-15,-4 6-1 16,4 5 0-16,0 4 0 16,0 5 4-16,0 0 1 15,0 5 5-15,2 4 2 16,14 48 5-16,21 75-2 0,-16-56 0 16,-3-7-4-16,10 5-2 15,-7-7-5-15,-1 2 2 16,-8-9 1-16,-3-2 0 15,-13-12 0-15,-6-5-1 16,-1-9-2-16,-10-8-5 16,3-11-4-16,-3-6-16 15,0-7-12-15,0-7-26 16,5-9-18-16,2-11-48 16,5-6-227-16,2-13 56 15</inkml:trace>
          <inkml:trace contextRef="#ctx0" brushRef="#br1" timeOffset="-727408.2642">2386 1651 580 0,'4'-26'220'0,"-6"3"29"16,-3-2-138-16,-4 2-31 15,-2-10-1-15,-3 13-21 0,-2 4 2 16,-1 6-10-16,1 3-3 16,3 14-14-16,-4 7-5 15,4 0-12-15,-8 9-3 16,5 7-5-16,-5 5-1 15,5 4-1-15,2 7-1 16,7-2 0-16,5-3-1 16,6-8-3-16,8-6 1 15,-1-6-1-15,8-7 0 16,-1-10 1-16,1-6-1 16,-1-9 1-16,1-10 0 15,-6 0-1-15,4-4 0 16,-6-3 0-16,1-4 0 15,-5 4 0-15,-1-2 1 16,-1 0-1-16,0 5 0 16,-3 6 0-16,3 6-1 15,-3 10 1-15,3 6 2 0,-5-3 3 16,0 2 5-16,2 5 3 16,0 7 6-16,12 25 0 15,25 81-1-15,-30-70-1 16,1 6-1-16,-3-3-6 15,-5 11-2-15,-4-13-2 16,-12 4-3-16,-2-2-1 16,-12-2 1-16,-2-12-2 15,-2 5-2-15,2-14-1 0,-5-7-16 16,5-11-10-16,-2-5-24 16,6-10-24-16,3-6-42 15,10-7-237-15,3-5 54 16</inkml:trace>
          <inkml:trace contextRef="#ctx0" brushRef="#br1" timeOffset="-726374.9629">2568 1595 617 0,'4'-11'233'16,"10"-5"36"-16,2-7-164 16,7-10 6-16,10 3-32 15,1-9 3-15,-4 0-15 16,14 0-3-16,-7 6-16 15,4 1-2-15,-1 11-16 16,6 10-5-16,-7 6-6 0,5 10-1 16,-5 9 1-16,7 9 5 15,-4 0-1-15,6 11 0 16,0 3-2 0,3 5 0-16,-7-3-6 0,9 5-3 15,-11-7-1-15,-3 0-3 16,-12-14-6-16,-6-3 2 15,-9-6-1-15,-5-7 2 16,-10-5-1-16,1-4 0 16,-3 0 0-16,-2 0-1 15,-2-3-2-15,-12-4 0 16,-15-7-2-16,-75-33-1 16,74 38-1-16,-2 6-1 15,9 5 1-15,2 5 0 16,5-1 1-16,5 10 0 15,11 2 0-15,-2 10 1 16,4 1 0-16,7 5 0 0,1 1 1 16,3-1 1-16,1-2 0 15,10-2 0-15,-1-8 1 16,7 1 1-16,2-12-1 16,10-9 0-16,-5-9 0 15,7-12 1-15,-5-4-5 16,5-14-31-16,-5 2-27 15,5-7-234-15,-7 0-110 16,0-22-64-16</inkml:trace>
          <inkml:trace contextRef="#ctx0" brushRef="#br1" timeOffset="-726989.8657">2665 1579 391 0,'13'0'222'0,"-6"0"-2"16,-4 0-60-16,-3 0-39 15,0 0-18-15,0 0-25 16,0 0 5-16,0 0-17 15,2 5-8-15,0 2 2 16,12 34 2-16,28 86-8 0,-22-53-11 16,6-3-15-16,1 5-5 15,6-9-11-15,-1 5-10 16,-2-12 3-16,-5 0 0 16,-2-10-3-16,-4-6 0 15,-10-14-12-15,-4-7-21 16,-5-14-17-16,-3-13-43 15,-6-15-26-15,-5-11-232 16,-4-9 50-16</inkml:trace>
          <inkml:trace contextRef="#ctx0" brushRef="#br1" timeOffset="-725462.2344">4313 1005 578 0,'-2'-9'240'16,"0"0"13"-16,-1 2-147 15,1 4-24-15,0 6-24 16,2 4-18-16,0 29-4 0,2 89-4 15,-2-58-13-15,5-7-11 16,-3 2 0-16,0-14-1 16,-2-6 1-16,0-19 3 15,-2-7 4-15,0-14 0 16,-1-13 0-16,1-10-3 16,0-13 0-16,2-13-5 15,0-8 0-15,2 4-2 16,3-6-2-16,2 11 1 15,6 0 3-15,1 9 2 0,5 4 5 16,-5 15 3 0,9 9 6-16,-3 13-1 0,3 17 2 15,3 4-5-15,4 17 0 16,-3-5-4-16,6 7-5 16,-3-3-4-16,0 1-1 15,-3-3-3-15,-1 0-4 16,-10-7-3-16,-2 3-20 15,-10-5-19-15,-1-12-53 16,-3-6 22-16,-5-10-273 16,0-11 66-16</inkml:trace>
          <inkml:trace contextRef="#ctx0" brushRef="#br1" timeOffset="-725011.6096">4749 924 643 0,'25'-18'279'15,"5"4"4"-15,-4 5-177 16,1 6-7-16,-1 6-31 16,4 6-31-16,-5 5 13 15,3 7-2-15,-5 2-4 0,2 9-8 16,-6-2-12-1,-6 4-2-15,-1-1-5 0,-5-3-3 16,-5-7-4-16,-2-2-1 16,-4-5-3-16,-3-7-1 15,-3-4-1-15,-3-3-1 16,10-4 0-16,-1-1-1 16,-3 1-1-16,-2 0 0 15,-8-3 0-15,-8-2-1 16,-63-14-1-16,70 21 0 15,6 5-1-15,6 9 0 16,6 2 0-16,2 9 1 16,5 1 0-16,2 1 1 15,5 1 1-15,4 0-1 16,3-8 0-16,0 1 1 16,0-9-1-16,2-5-5 15,-5-14-7-15,-2-5-25 16,-2-9-18-16,0-6-51 0,-5-3-251 15,-4-5 58-15</inkml:trace>
          <inkml:trace contextRef="#ctx0" brushRef="#br1" timeOffset="-724799.5204">4943 728 538 0,'-3'-20'262'0,"8"-4"3"16,0-1-126-16,4-3-68 16,0-2-33-16,3-6-21 15,-1 3-23-15,3-1-20 16,-2 8-21-16,6 3-221 16,-4 9 51-16</inkml:trace>
          <inkml:trace contextRef="#ctx0" brushRef="#br1" timeOffset="-714214.2518">5644-1725 379 0,'2'-2'186'0,"0"-1"14"16,1 1-73-16,-1 0-63 15,2-1-13-15,1-1-10 16,0-1-22-16,-1 3 11 16,1 0 4-16,-3-1 6 15,1 3 10-15,-1 0 8 16,0 0-12-16,0 3 3 15,-2-1 3-15,0 3-9 16,-2-1-8-16,-2 1 9 16,-1 2-6-16,-4 0-6 15,-5 2 6-15,-30 18 4 0,-71 31-10 16,62-49 3-16,7-2-4 16,-14 0-7-16,2-2-4 15,-13-1 0-15,1-1-5 16,-8 1-3-16,4-1-1 15,-9-1-5-15,7-2 0 16,-18-2-1-16,4-1 1 16,-21-4 3-16,14 3 1 15,-25-1-3-15,14 5-1 16,-8 0 1-16,19 7-2 0,-25 2 0 16,18 3 0-16,-18-1-1 15,7 1-1-15,-14 2 0 16,18 0 2-16,-9 4 0 15,23 0 1-15,-9 3 0 16,16 0 1-16,-20 2-1 16,11-7-2-16,-14 3 0 15,14-6-2-15,-12 1 1 16,21-2-1-16,-7 2 0 16,16-10 0-16,-11 8-1 15,11-10 0-15,-15 7 0 16,6-9-1-16,-9 10 0 15,6-8 1-15,-1 5-1 16,20-3 0-16,-4 1 0 16,13 0 0-16,-2-3 1 15,12 3-1-15,-10-5 0 0,15 4 0 16,-6 1 0-16,8-1 0 16,-8-4-1-16,8 7 1 15,-5-7 0-15,7 0 0 16,7 3 0-16,6-1 0 15,6 0 1-15,6 1-1 16,-2-3 0-16,2-3 0 16,-4-1 0-16,-3-3 0 0,0 4 0 15,1 1 0 1,4 2-1-16,4 2 0 0,3 3 1 16,2 0-1-16,3-1 0 15,-3 1 1-15,2-5-1 16,1 4 1-16,-3 1 0 15,3-3-1-15,-3 3 0 16,2 4-1-16,-4 3 0 16,0 2 0-16,-3 4 0 15,3 0 1-15,-2 8 0 16,-1 1 0-16,1 8 0 16,0 0 0-16,-1 6 1 15,5 1 0-15,3 6 0 16,-1 0 0-16,5 12 1 15,-2-4-1-15,-5 18 1 16,0-1 0-16,-2 13 0 16,-2-6-1-16,-8 17 1 0,3-12-1 15,-4 19 0-15,-1-9 0 16,-7 15 1-16,8-8-1 16,-3 22 1-16,2-15 0 15,0 13 0-15,5-11 0 16,-2 13 0-16,2-13 0 15,-2 9 1-15,4-12-1 16,-4 17 1-16,4-15 0 16,0 8-2-16,0-12 0 15,3 12 0-15,2-22 0 16,-3 1 1-16,3-5-55 0,0 8-55 16,0-17-54-16,0 9 164 15,2-14 0-15,2 3 54 16,1-16 56-16,2 6 54 15,2-16-165-15,2 3 0 16,3-14 0-16,-1 0 1 16,1-12-1-16,-3 2 1 15,1-6-1-15,-3 2 1 16,2-5 0-16,-2 1 0 16,-2-3-1-16,2 0 1 15,3-2-1-15,-3-3 0 16,2-2 0-16,1 0 1 15,-1-6-1-15,0 1 1 16,3-2-1-16,0-9 1 0,-1 0-1 16,3 3 0-16,-2-1 0 15,2 0 0-15,0 3 0 16,0 0 0-16,0-1 1 16,0 1 0-16,0-1 1 15,0-1 0-15,2-1 1 16,1 0 1-16,-3 1-2 15,2-1 1-15,-2 0-1 0,0 1 0 16,2-1-1 0,-2 0 1-16,0 0 0 0,0 1-1 15,0-3-1-15,0 0 1 16,0 2 0-16,0-2 0 16,0 0 1-16,0 0 0 15,0 0 0-15,0 0 0 16,0 0-1-16,0 0 0 15,0 0-1-15,0 0 0 16,0 0 0-16,0-2 0 16,0-1 0-16,0 3 0 15,0-2 0-15,0 0 0 16,0 0 1-16,0-1 0 16,0 1-1-16,-2 0 1 15,2-1-1-15,-2 1 0 16,-1 0 0-16,1-1 0 15,2 1 0-15,-2 0 0 16,2 2 0-16,0-3 0 0,0 3 0 16,0 0-3-16,0 0-3 15,0 0-2-15,0 0-19 16,-3 0-10-16,3-2 1 16,-2 0-2-16,2 0 2 15,0-1 17-15,0 1 9 16,0-3 3-16,0 1 3 0,0-1 2 15,0 0 2-15,-2 1 0 16,0-1 0 0,2 1 0-16,-3-1-1 0,3 3 1 15,0-1 0-15,-2 1 1 16,2 0 1-16,0 0 1 16,-2-1 0-16,2 1 2 15,-3 2 0-15,1 0 2 16,0 0-2-16,-1 0 0 15,3 0-1-15,-2 0 1 16,0 0-2-16,0 0-1 16,-1 0 1-16,1 0-1 15,0 0 1-15,-1 0 1 16,1 0 0-16,0 0 0 16,2 0-2-16,0-2 1 15,0 2 0-15,0 0 0 16,0 0 0-16,0 0 2 15,0 0-1-15,0 0 1 0,0 0-2 16,0 0-1-16,0 0-1 16,0 0 0-16,0 2 0 15,0 0 0-15,2 3 1 16,3 2-2-16,-1 2 1 16,15 23-2-16,48 72 1 15,-40-63 0-15,-1-1 0 16,8 6 0-16,1-2 0 15,6 9 1-15,-2-5-1 0,12 12 0 16,-5 0 0-16,10 7 0 16,1 0 0-16,8 9 1 15,-10-5-1-15,10 10 0 16,-10-5 0-16,3 7 1 16,-12-7 0-16,5 5-1 15,-10-5 1-15,5 7-1 16,-4-7 1-16,4 12 0 15,-2-8-1-15,6 6 1 16,-4-13-14-16,5 10 14 16,-9-11 0-16,4 4 0 15,-12-14 0-15,6 1 13 16,-8-13-13-16,2-4 0 16,-4-11 0-16,-2 0 0 15,0-5 0-15,-1-3 0 16,-4-1-1-16,-2-1 1 15,2-4 0-15,-9-7-1 0,-2-1 1 16,-3-3-1-16,0-4 1 16,-2-3-1-16,-7-3 0 15,0 0 1-15,2 0 0 16,1 0-1-16,-1 0 0 16,0 0 1-16,1 0 0 0,-1-3 0 15,2 1 0 1,1 0 0-16,0 0-1 0,2-3 0 15,-1 0 1 1,1 1-1-16,3-1 0 0,6-2 1 16,2 0-1-16,10-2 2 15,71-30-1-15,-64 27 2 16,-1 3-1-16,8-5 3 16,-3 3 0-16,12 2 1 15,-3 2-2-15,21-5 2 16,-4 3-4-16,13-3 1 15,-4-4-2-15,7-5 1 16,-12 1-1-16,7-6 0 16,-9 1 1-16,7 0-1 15,-5 2 1-15,9-5 0 16,-9 3 0-16,12-3 0 16,-5 0 0-16,9-4-1 15,-4 4 1-15,9-4-1 16,-9 7 1-16,2-3 0 0,-12 7 0 15,8-4 1-15,-13 4 0 16,6-9 0-16,-3 5-1 16,5-12-1-16,-7 7 0 15,13-5 0-15,-8 3-2 16,11-5 1-16,-12 9 1 16,8-4-1-16,-17 7 0 15,7-3 1-15,-11 7-1 16,9-2 0-16,-5 7 1 15,12-9-1-15,-14 9 0 0,9-3 1 16,-7 1-1-16,7-3 1 16,-4 5-1-16,13-5 0 15,-11 10 0-15,7-8 1 16,-14 3-1-16,2 2 0 16,-13 0 1-16,8-4-1 15,-11 4 0-15,7 0 0 16,-9 0 0-16,0 1 1 15,-5 1-1-15,3-2 0 16,-3 3 0-16,0-1 1 16,-2 1-1-16,0-3 0 15,-5 5 0-15,-2-1 1 16,-7-1-1-16,3 2 1 16,-10 4-1-16,-7-2 1 15,0 5 1-15,-4-1 0 0,-5 3-1 16,0-2 1-16,0 0 0 15,0 0 0-15,0-1-2 16,0 1 0-16,0-3 0 16,0 1 0-16,0-3 1 15,0-2-1-15,0-12 1 16,2-12-1-16,7-68 1 16,-4 60-1-16,-3 4 0 0,5-9 1 15,2-3 0 1,3-9 0-16,2 5 0 0,9-9 1 15,-2 0 1-15,-1-5 3 16,3 12 2-16,3-10 2 16,-3 12 0-16,4 2-1 15,-1 10-3-15,1-5-1 16,-3 7-2-16,3-5-1 16,-1 5 0-16,4-3 0 15,-3 5-1-15,10-2 1 16,-2 4-1-16,2-4 0 15,-3 2 0-15,5-2 0 16,-2 5 0-16,7-3-1 16,-2 2 0-16,6-2 1 15,-2 3-1-15,9-8 1 16,-2 5 0-16,7-4 1 16,0 6-1-16,7-4 0 0,-9 9 0 15,2-7-1-15,-7 2 0 16,7 1 1-16,-7 2 0 15,11-10 0-15,-1 7-1 16,10-1 1-16,-3-1 0 16,13-5 0-16,-5 3 0 15,17-7-1-15,-10-3 1 16,14-8 0-16,-11 8 0 0,4-11-1 16,-16 10 2-16,12-8-2 15,-12 7 1-15,9-11-1 16,-4 9 1-1,9-7 0-15,-7 9-1 0,4-4 1 16,-8 7 0-16,1-8-1 16,-13 6 1-16,7-10-1 15,-16 7 1-15,4-7 0 16,-9 7-1-16,5-3 1 16,-12 10-1-16,7-7 1 15,-10 7 0-15,4-7 0 16,-13 9-1-16,1-4 1 15,-10 9 0-15,0-3 0 16,-4 7 0-16,-5 1 0 16,-6 4 1-16,-3 2 0 15,-10 7 0-15,-1 1 1 16,-6 1 0-16,1 1-1 16,-2 4-1-16,-1-4 0 0,-2-5-1 15,3-7 0-15,-1 0 0 16,3-12 0-16,2-2 0 15,0-9-1-15,0 5 1 16,3-10 0-16,-3 5 0 16,-3-11 0-16,1 6 1 15,-2-18 0-15,-1 7-1 16,-2-10 1-16,5 10-1 16,0-7 1-16,4 9-1 0,3-11 0 15,2 6 1 1,2-11 0-16,1 12 0 0,-1-12 0 15,-2 7-1-15,-5-12 0 16,-2 17 1-16,-2-6 1 16,-2 20 1-16,-3 8 0 15,2 17 2-15,-2 2-2 16,1 9-1-16,-6 8 0 16,1-1-1-16,-5 2 0 15,4 5 0-15,-2 0 1 16,3 0-1-16,0-2-1 15,-3 5 1-15,-7-1 0 16,0 3 0-16,-8-1-1 16,-1 6 1-16,-12 1 0 15,3 6-1-15,-11-1 1 16,-6 2 0-16,-17 1 0 16,1-3 1-16,-15 0 1 0,6-4 0 15,-9-1 4-15,12 1 1 16,-12-3 3-16,12 3 2 15,-21-3-1-15,4 1-1 16,-22 6 0-16,6-2-2 16,-16 0 0-16,14 4 1 15,-11-4 0-15,23-7-3 16,-24 0 0-16,15 0-3 16,-17-4-1-16,12 1-1 0,-10 1-1 15,26 0-2-15,-4-5-12 16,29-3-15-16,-2-6-14 15,21-2-60-15,4-14-51 16,16-10-321-16,12-4 50 16</inkml:trace>
          <inkml:trace contextRef="#ctx0" brushRef="#br1" timeOffset="-724254.7644">5293 659 536 0,'35'67'233'0,"2"16"7"16,-7-9-140-16,-3 4-24 16,-4-11-29-16,-6-5-6 15,-8-18 4-15,-5-7 6 16,-1-16-7-16,-1-14 1 0,-7-14-6 15,3-12-7-15,2-11-8 16,-5-16-1-16,1-2-9 16,-1-14-1-16,3-3-5 15,-3-6-1-15,3 1-4 16,4 1 3-16,5 14 4 16,2 9 7-16,1 16 7 0,10 16-1 15,3 19-1 1,5 13 0-16,-3 14-3 15,8 14-8-15,-8 0 1 0,3 14-1 16,-5-4-5-16,5 4-5 16,-8-14 2-16,1-2-1 15,-7-17 0-15,-3-8 1 16,-6-15 0-16,-3-11 2 16,-2-11-1-16,0-12 0 15,-2-9-1-15,2-17-2 16,-2 1 0-16,4-12-1 15,-4-2 0-15,2-5 0 16,2 17 0-16,5 4 1 16,2 18 2-16,3 19 2 15,2 21 2-15,4 18 2 16,0 11-2-16,5 17 0 16,-2 2-3-16,5 7-2 15,-6-7-1-15,3 5-12 16,-2-17-11-16,0 1-35 0,2-15-58 15,2-6-262-15,-2-16 46 16</inkml:trace>
          <inkml:trace contextRef="#ctx0" brushRef="#br1" timeOffset="-723942.282">6197 339 474 0,'-9'-17'298'0,"4"6"-25"16,-2 11-87-16,5 9-70 15,2-7-27-15,0 3-24 16,0 18-2-16,12 30 1 16,24 67-15-16,-15-67-5 15,5-2-14-15,-1-7-7 16,-9-10-10-16,-4 5-3 15,-6-6-6-15,-6-6-2 16,-6 1-8-16,-4-3-21 16,-1-8-15-16,-8-8-39 15,1-9-29-15,-5-7-244 16,2-7 56-16</inkml:trace>
          <inkml:trace contextRef="#ctx0" brushRef="#br1" timeOffset="-723113.5546">6301-182 248 0,'16'-26'150'16,"-5"17"261"-16,3 20-168 16,-2 26 57-16,-3 19-230 0,3 20 1 15,-3 2-22-15,0 17-23 16,0-10 1-16,5 3-6 15,-2-17-8-15,4 1-1 16,7-29-1-16,-5-1-3 16,5-19-1-16,0-18-1 15,3-12 1-15,-10-14-1 16,7-4-1-16,-9-17-1 16,-3 3 1-16,-8-7-1 15,1 9 0-15,-6-5 0 16,-3 12-1-16,-2 0 1 15,5 10-2-15,-5-1 0 16,-2 14-1-16,4 5 1 16,1 11-1-16,4-7 0 15,0 3 0-15,2 4 1 16,5 19 0-16,30 75 0 16,-21-73 1-16,9 5 3 0,1-10 2 15,6 3 1-15,0-3 0 16,3-2-1-16,-5-11-3 15,7-3-2-15,-7-9-1 16,2-9 0-16,-7-7-1 16,3-12 1-16,-10-2 0 15,-1-14 0-15,-4-2 0 0,-3-2-1 16,-6 2 1-16,-1-5-1 16,-6 12-1-16,-4 0 2 15,0 4-1-15,-6 10 0 16,3 11 1-16,1 7-1 15,0 14-1-15,0 14 0 16,6 9-1-16,-1 11 2 16,1 5-1-16,6 12 1 15,4-10 1-15,4 3-2 16,5-10 1-16,3-8-1 16,-1-12 0-16,3-10-1 15,-5-13 1-15,5-12 0 16,-7-5 0-16,9-11 1 15,-9-6-1-15,4-8 1 16,1 5-1-16,-3-12 1 16,-3 2-2-16,1-1 1 15,-2 8 0-15,-3 8-2 16,3 15-2-16,-1 19 3 0,1 19 0 16,-1 18 1-16,1 6 1 15,2 13 2-15,-1 6-3 16,8-2-20-16,-2-7-3 15,4-5-29-15,-7-15-24 16,2-15-287-16,-11-13 81 16</inkml:trace>
          <inkml:trace contextRef="#ctx0" brushRef="#br1" timeOffset="-722818.528">7228-171 449 0,'-16'-18'328'16,"-1"4"-23"-16,6 5-60 16,9 6-156-16,-1-1-23 15,3 4-37-15,0 0-47 16,0 0-7-16,0 0-49 16,3 0-90-16,1-3-136 15,3 1-20-15</inkml:trace>
          <inkml:trace contextRef="#ctx0" brushRef="#br1" timeOffset="-722540.2139">7580-358 556 0,'-4'12'209'0,"-1"6"25"0,1 1-143 15,-3 8 9-15,-5 6-27 16,5 17 4-16,-2 3-7 15,7 17-4-15,-3 1-19 16,10 10-2-16,4-12-13 16,12-2-2-16,-1-19-9 15,13-9 5-15,-1-20-2 0,0-15 10 16,-2-13 4-16,-2-14 10 16,-7-9-6-16,-3-19 3 15,-6 0-12-15,-5-13-3 16,-7-1-10-16,-3-11 0 15,-1 7-2-15,-6-12-4 16,1 10-4-16,0-12 0 16,-3 7-6-16,1-7-6 15,2 14-5-15,0 2-20 16,-1 18-17-16,3 8-37 16,-2 15-22-16,-2 10-19 15,-1 7-264-15,-6 11 78 16</inkml:trace>
          <inkml:trace contextRef="#ctx0" brushRef="#br1" timeOffset="-722059.9846">7438-390 722 0,'43'0'223'16,"8"-7"71"-16,2 0-206 15,9-2-2-15,-11 7-8 16,7-1-40-16,-8 3-11 0,6 3 2 16,-8-1 0-1,1-2 4-15,-15 0-10 16,-4 2 1-16,-11 1-4 0,-6-1-4 16,-10 2-5-16,-6 13 8 15,-1 3-4-15,-5 10-2 16,-1 5-5-16,1 13-2 15,2-2-3-15,5 8 1 16,2-8-2-16,9-3 0 16,5-13 1-16,4-11 2 15,3-15 3-15,2-20 3 16,-2-4 0-16,0-15 4 16,-7-4-3-16,-3-7 1 15,-4 11-3-15,0-2 1 16,-5 12-2-16,3 2-1 15,-5 14-2-15,5 11 5 16,-1 9-1-16,-4-8 1 16,0 6-1-16,12 53 0 0,13 72-5 15,-11-53-3-15,0-15-32 16,4-3-32-16,-4-17-337 16,-14-5 70-16</inkml:trace>
        </inkml:traceGroup>
      </inkml:traceGroup>
    </inkml:traceGroup>
    <inkml:traceGroup>
      <inkml:annotationXML>
        <emma:emma xmlns:emma="http://www.w3.org/2003/04/emma" version="1.0">
          <emma:interpretation id="{4403D3FB-F049-4C06-8948-5787104B9CA7}" emma:medium="tactile" emma:mode="ink">
            <msink:context xmlns:msink="http://schemas.microsoft.com/ink/2010/main" type="paragraph" rotatedBoundingBox="2669,11964 6173,11035 6496,12256 2993,131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34337E2-2FF1-4C4E-9DC3-3CA833EBA852}" emma:medium="tactile" emma:mode="ink">
              <msink:context xmlns:msink="http://schemas.microsoft.com/ink/2010/main" type="line" rotatedBoundingBox="2669,11964 6173,11035 6496,12256 2993,13185"/>
            </emma:interpretation>
          </emma:emma>
        </inkml:annotationXML>
        <inkml:traceGroup>
          <inkml:annotationXML>
            <emma:emma xmlns:emma="http://www.w3.org/2003/04/emma" version="1.0">
              <emma:interpretation id="{1006AA12-954E-49DE-BA76-AB695A807FD8}" emma:medium="tactile" emma:mode="ink">
                <msink:context xmlns:msink="http://schemas.microsoft.com/ink/2010/main" type="inkWord" rotatedBoundingBox="2669,11964 6173,11035 6496,12256 2993,13185"/>
              </emma:interpretation>
              <emma:one-of disjunction-type="recognition" id="oneOf4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1" timeOffset="-721211.5358">1378 3742 173 0,'-7'-23'371'0,"-7"0"-113"16,3 2-96-16,-8 3 119 16,-1 8-203-16,-8 10-9 15,3 10-16-15,-10 13-5 16,5 4-14-16,-5 13-5 16,10 6-11-16,0 14-11 15,13 0-3-15,10 6 1 16,9-8-1-16,11-5 0 15,8-18-1-15,4-22 4 0,0-19 1 16,2-22 3-16,0-9 1 16,3-11 7-1,-8-1-1-15,6-2 3 0,-8 8-2 16,-2 1 0-16,-7 8-7 16,0 8 1-16,-6 10-4 15,1 11 0-15,1 12 3 16,1 19 0-16,4 4-2 15,3 16-1-15,1 5-2 0,0 6-11 16,0-4-9-16,-3 0-53 16,-2-11 500-1,-4-5-800-15,-12-21 387 0</inkml:trace>
          <inkml:trace contextRef="#ctx0" brushRef="#br1" timeOffset="-721009.0453">1387 3408 853 0,'12'-47'240'0,"11"-10"53"16,5 1-244-16,8-1-36 15,1 4-36-15,12-5-38 16,-3 10-61-16,9 4-172 15,1 16 15-15</inkml:trace>
          <inkml:trace contextRef="#ctx0" brushRef="#br1" timeOffset="-720464.47">2118 3382 441 0,'14'-21'317'16,"18"-11"-9"-16,3-2-27 15,16-10-121-15,6-2-36 16,24-5-14-16,-5 7-41 16,26-9-41-16,-8 12 6 15,10-3-10-15,-19 11-11 0,-2-3-12 16,-23 15-13-1,-7 2-16-15,-18 8-15 0,-3 2-43 16,-18 9-38-16,-12 7-250 16,-7 6 50-16</inkml:trace>
          <inkml:trace contextRef="#ctx0" brushRef="#br1" timeOffset="-720718.7914">2388 3129 853 0,'18'23'288'0,"3"2"63"0,5 23-209 16,1 12-45-1,8 23-12-15,-3 0-19 0,3 19-22 16,-3-15-18-16,3 8-10 16,-12-21-10-16,-3-5-2 15,1-18-6-15,-5-12-21 16,-7-18-14-16,3-14-26 15,-3-12-14-15,-9-14-11 16,0-4-32-16,-7-13 45 16,-4-1-257-16,-19-7 68 15</inkml:trace>
          <inkml:trace contextRef="#ctx0" brushRef="#br1" timeOffset="-719928.6884">2487 3477 665 0,'44'-7'306'16,"0"-2"9"-16,9-5-149 15,2 0-89-15,12-2-17 16,-9-5-45-16,-1-2-5 0,-8-2-6 15,4-5 0-15,-14-3-1 16,5-8-2-16,-12 4-3 16,3-7-1-16,-10 5-2 15,-2-3 2-15,-5 6 3 16,-4-1 1-16,-2 11 2 16,-3 6 1-16,-4 13-4 0,4 16 3 15,2 14 2-15,8 21 4 16,6 16 5-16,14 18 8 15,5 5 5 1,16 7-1-16,5-12 2 0,6-8 12 16,-4-22 2-16,-7-13 2 15,-12-15 15-15,-13-20 11 16,-14-14-9-16,-5-18-3 16,-5-9-8-16,-4-24-12 15,-7 3-15-15,3-12-7 16,-1 5-9-16,0-7-1 15,1 9-4-15,-1-7-12 16,0 7-15-16,-4 3-39 16,2 13-39-16,-2 5-22 15,6 18-12-15,1 10-25 16,-1 9 179-16,3 6-370 16,5 10 169-16</inkml:trace>
          <inkml:trace contextRef="#ctx0" brushRef="#br1" timeOffset="-719591.2738">4023 2727 454 0,'80'-48'342'0,"-70"43"-57"16,-8 1-42-16,0 4-154 16,-4 0-13-16,0 0-26 0,-1 2 4 15,-1 3-1 1,-1 2-8-16,1 6-6 0,-3 13 5 15,-7 66-7-15,35-64 3 16,8-3-8-16,15 7 4 16,9-2-11-16,17 9 1 15,-1-4-6-15,9 7-1 16,-6-6-6-16,-13 8 10 16,-19-5 5-16,-22 12-4 15,-20 0-3-15,-26 13-1 16,-13-1-11-16,-19 1-25 15,-3-13-12-15,-6-7-41 16,14-21-21-16,4-12-49 16,12-13 127-16,0-12-388 15,7-16 162-15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02:45.024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E5ECFF-BADE-4F0E-85D5-3E49B52CED7C}" emma:medium="tactile" emma:mode="ink">
          <msink:context xmlns:msink="http://schemas.microsoft.com/ink/2010/main" type="writingRegion" rotatedBoundingBox="5519,19008 5935,14005 10781,14407 10365,19410"/>
        </emma:interpretation>
      </emma:emma>
    </inkml:annotationXML>
    <inkml:traceGroup>
      <inkml:annotationXML>
        <emma:emma xmlns:emma="http://www.w3.org/2003/04/emma" version="1.0">
          <emma:interpretation id="{284FEE91-5CDD-44CA-A60F-D5C51D58DA39}" emma:medium="tactile" emma:mode="ink">
            <msink:context xmlns:msink="http://schemas.microsoft.com/ink/2010/main" type="paragraph" rotatedBoundingBox="5141,17736 6097,14359 8366,15001 7410,183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86165D-3422-4C1B-AE8B-636E780C1458}" emma:medium="tactile" emma:mode="ink">
              <msink:context xmlns:msink="http://schemas.microsoft.com/ink/2010/main" type="line" rotatedBoundingBox="5141,17736 6097,14359 8366,15001 7410,18378"/>
            </emma:interpretation>
          </emma:emma>
        </inkml:annotationXML>
        <inkml:traceGroup>
          <inkml:annotationXML>
            <emma:emma xmlns:emma="http://www.w3.org/2003/04/emma" version="1.0">
              <emma:interpretation id="{0B15D06E-5D46-416A-97F2-942E21A27AF1}" emma:medium="tactile" emma:mode="ink">
                <msink:context xmlns:msink="http://schemas.microsoft.com/ink/2010/main" type="inkWord" rotatedBoundingBox="5141,17736 6097,14359 8366,15001 7410,18378"/>
              </emma:interpretation>
            </emma:emma>
          </inkml:annotationXML>
          <inkml:trace contextRef="#ctx0" brushRef="#br0">66-216 628 0,'-11'-29'224'15,"6"28"59"-15,2 26-176 16,1 18-28-16,4 32-6 0,1 16-25 15,2 34-24-15,2 7 7 16,2 31-5-16,9-9-11 16,-2 21-5-16,3-27-6 15,0 11 0-15,0-39-2 16,-4-10 0-16,-7-37 0 16,5-18 1-16,-8-38 1 15,0-22 2-15,3-29 1 16,-6-22 0-16,-2-12-3 0,-5-20-3 15,-2-3 1-15,-6-12 0 16,-1 3 1-16,-7-24 2 16,1 11 2-16,-4-12-1 15,-1 12-1-15,-2 2 0 16,7 40 20-16,6 21 18 16,7 41-9-16,9 50 6 15,6 25 1-15,6 44-18 16,7 11-20-16,5 32 11 15,6-12-7-15,2 22-15 16,-4-23-14-16,-2 3-14 16,-2-30 37-16,-7-15 1 15,-9-48 13-15,2-19 14 16,-5-33 13-16,-4-30-37 16,-1-19-2-16,-2-27 2 15,-2-9-3-15,-11-18-1 16,2-2-1-16,-8-11 2 0,-2 2-1 15,-7-17-1-15,1 12 1 16,-2-12-1-16,3 25 0 16,-1 16 0-16,14 35 1 15,0 43 1-15,9 47 2 16,2 39 3-16,4 31 2 16,1 34 0-16,3 1-1 15,9 37-1-15,1-16-4 16,-2 15-1-16,1-28-2 15,-3-13 1-15,-5-45-1 0,1-27 1 16,1-44 1-16,-2-30 0 16,1-27 0-16,-2-31 0 15,-3-10 0-15,-6-26-2 16,-3 8 1-16,-9-18 0 16,-2 11-1-16,-9-18 0 15,-3 9-2-15,-1-6-2 16,-2 20-3-16,3 11 2 15,5 35-2-15,3 34 1 16,7 34 3-16,7 41 1 16,2 21-1-16,5 38 1 15,7 10 2-15,7 31 0 16,5-4 0-16,7 22 0 16,-2-26-1-16,3 4-1 15,-9-42 0-15,3-26 0 16,-8-40-1-16,1-29 0 0,-4-30 1 15,0-32-2-15,-8-15 1 16,5-27-1-16,-4 0 2 16,-6-17 0-16,-8 7 1 15,-4-16 1-15,-7 10 1 16,1-18-1-16,-5 12 0 16,2 5-1-16,7 29 1 15,-2 20-1-15,7 44-2 0,7 53-2 16,7 24 4-16,11 50 4 15,3 20 3-15,6 35 6 16,-1-1-8-16,3 24-4 16,-3-26-4-16,3 3-5 15,-2-47-2-15,2-24 7 16,-4-46 2-16,-6-39 1 16,-7-38 1-16,1-40 0 15,-3-16 1-15,5-33-1 16,-6 2 1-16,-2-30-1 15,-5 11 0-15,-8-27 0 16,-6 15 1-16,-2-25-1 16,-1 20 0-16,3 4 0 15,8 45 1-15,4 28 3 16,3 55 2-16,11 60 3 16,1 36 0-16,4 36 1 0,6 19-4 15,6 30-2 1,-2-22-1-16,5 30-2 0,-5-25 0 15,-2-1 1-15,-5-32-1 16,0-14 0-16,-4-42-1 16,3-23 2-16,-10-29-1 15,-4-34 1-15,3-17 1 16,-7-31-1-16,2-9-1 16,-5-26-1-16,-1 7-1 15,-12-22 0-15,2 9-2 16,-8-18 1-16,5 26-1 0,2 8 0 15,10 34-2-15,2 38 2 16,7 40 1-16,8 48 0 16,-1 28 3-16,15 43 2 15,0 9 0-15,5 34 0 16,5-10-1-16,4 21 0 16,-7-26-1-16,9 2-2 15,1-38 0-15,-1-13-14 16,-1-38-17-16,-4-28-55 15,-8-34-151-15,-6-28-148 16,-13-31-44-16</inkml:trace>
          <inkml:trace contextRef="#ctx0" brushRef="#br0" timeOffset="-11197.2627">216-677 225 0,'-8'-6'296'0,"1"-1"-64"0,-1 1-123 16,0-1 154-16,2-1-175 15,-1 3-6-15,-1 0-25 16,2 2-5-16,1 2-14 15,0 1 0-15,0 1-9 16,0 7-1-16,-4 22-2 16,-13 85 2-16,15-61-6 15,-1 16 3-15,6-5-4 0,-4 6 1 16,3-5-4-16,1 8 1 16,4-10-6-16,-2 11 1 15,8-6-4-15,0 10-2 16,7-4-2-16,7 5 2 15,-6-11-2-15,8 12 2 16,-2-12 1-16,6 3-1 16,0-7 0-16,10-1 1 15,2-18-2-15,8 3 0 16,-9-12-2-16,9 2 1 16,-8-5-2-16,3 3 1 15,0-5-1-15,15-2 0 16,-5-5 0-16,3-1-1 15,-3-8 0-15,3-3 2 16,-11-4 1-16,8-2 1 0,-10-6-1 16,9-2 1-16,-9-3-1 15,3-11 0-15,-10-2-1 16,5-9 8-16,-10-3-1 16,8-8 5-16,-9-1 2 15,7-8 3-15,-7 1-6 16,9-4 0-16,-7 7-1 15,3-11-1-15,-9 7 0 16,3-9 2-16,-5 1 0 16,-3-8 3-16,-2 7 0 0,0-4-1 15,-4 2-5-15,2-14-1 16,-6 4-3-16,2-10-6 16,-6 4 2-16,-7-10-2 15,0 9-1-15,-10-10 0 16,-9 2-1-16,-5-6 0 15,-2 9-6-15,-14-5 6 16,-2 13-1-16,-8 5 0 16,-2 12 0-16,-8 1 4 15,1 18-8-15,-11 2-5 16,2 9-4-16,-14 4-8 16,-2 9-1-16,-23 4-12 15,4 7-5-15,-9 12-17 16,16 4-6-16,-11 10-29 15,28 2-15-15,10 10-290 16,16-3 77-16</inkml:trace>
          <inkml:trace contextRef="#ctx0" brushRef="#br0" timeOffset="-6332.8043">1149-832 300 0,'2'-6'182'0,"-2"-5"14"15,-2 2-66-15,2 6 7 0,-3-1-29 16,3 0-7-16,0-1-31 16,0 1-1-16,0 0-14 15,3 1 4-15,2 3 1 16,1 7 14-16,7 33-16 16,100 110 3-16,-68-50-13 15,11 23-14-15,-2-8-15 16,11 24 2-16,-11-15-12 0,-1 10-1 15,-12-20-5-15,3 7 1 16,-17-26-2-16,0-2 2 16,-7-25-2-16,-1-11 0 15,-8-21 0-15,-8-21 1 16,-3-21-1-16,-5-26 0 16,1-11 0-16,-14-23 0 15,7-4-1-15,-11-19 0 16,-4-1 0-16,-13-19-1 15,6 2 1-15,-10-23-1 16,7 9-1-16,-7-19 1 16,12 22 0-16,1-2-2 15,9 33 2-15,3 11-1 16,9 34-1-16,4 14 0 16,5 27 0-16,8 23 1 15,10 22 1-15,6 29 4 16,9 19 3-16,7 26 1 0,4-4 0 15,8 12 2-15,1-11-4 16,9 1-1-16,-11-28-1 16,0-6 0-16,-12-26-3 15,-12-11 1-15,-16-19 3 16,-6-17 1-16,-7-11 1 16,-12-19 0-16,-4-11-1 15,-11-23-1-15,-1-4-2 16,-15-22-2-16,6 5-1 15,-12-31 1-15,11 7-1 0,-8-18 0 16,13 15 0-16,4 11-1 16,9 34-1-16,10 24 0 15,14 38 2-15,13 33 2 16,7 23 2-16,13 33 2 16,8 8 4-16,20 24 0 15,-4-11-2-15,12 13-2 16,-8-22-2-16,-3-1-2 15,-18-26-1-15,-5-12-1 16,-18-27 2-16,-9-17 4 16,-6-12-1-16,-11-22 1 15,-3-12-1-15,-14-21 0 16,3-5-4-16,-11-26 0 16,0 1 0-16,-10-21-1 15,4 1 0-15,-7-30 0 16,0 11 0-16,5-5-1 0,6 23 0 15,12 21 1-15,10 38 1 16,12 34 5-16,12 30 1 16,10 28 2-16,1 12 0 15,6 15-2-15,4-7-3 16,4 1-1-16,-8-15-2 0,-3-9 1 16,-5-16-1-16,-12-11 2 15,-4-15 0-15,-10-19 0 16,-4-11 0-16,-8-13 0 15,-7-9-3-15,-6-19 0 16,1 3 0-16,-5-17-1 16,4 6-1-16,-2-10 0 15,-2 7 0-15,-1-9 1 16,1 13 0-16,-4-3 0 16,4 16 1-16,-1 3 0 15,3 18-1-15,-3 3 1 16,-1 11 1-16,-5 4-2 15,5 9 1-15,-9 7-1 16,4 7 0-16,-8 9 0 16,1 2 1-16,-7 6-1 15,3 1 1-15,-3-1 1 16,7-7-1-16,5-6 0 16,17-6-1-16,11-16-1 15,11-11 0-15,18-14 0 0,10-6 0 16,2-4 0-16,3 4 2 15,0 0-1-15,-8 18 1 16,-12 4 2-16,-1 11 0 16,-16 5 1-16,-1 8-1 15,4-4 1-15,-2 1-2 16,-5 4 1-16,-32 15-2 16,-87 49 1-16,76-43 0 0,-4 7 0 15,9-7-1 1,4 3 0-16,15-4 0 0,2-5 0 15,15-9 0-15,4-9-1 16,9-8 0-16,1 3 0 16,0-1-1-16,1-5-1 15,4-2 2-15,8-18-1 16,43-56 2-16,-38 69 1 16,-9 7 0-16,-9 6 0 15,-9 10 1-15,6-7-1 16,-2 2 0-16,-5 5-1 15,-11 15-1-15,-101 89 1 16,71-65 0-16,-8 3 0 16,4-6 0-16,5 2 0 15,10-10 0-15,11-3 0 16,13-17-2-16,11-9-1 0,10-14 1 16,11-18-1-16,11-6 0 15,12-11 1-15,0-2-12 16,20-6-14-16,-3 11 28 15,-1-3 28-15,-15 5-27 16,-2 6-13-16,-20 12 42 16,-10 6-24-16,-10 14-27 15,-4 5 27-15,-12 7 27 16,-15 8-29-16,-3 3-3 16,-12 9 0-16,5-2 0 0,-12 6 0 15,9-5-1-15,0 2 0 16,8 0 0-16,0-8 0 15,14-1 0-15,4-4-1 16,11-11-1-16,12-13-1 16,6-5 1-16,-7 5-1 15,6-6 1-15,23-21 1 16,96-86 1-16,-50 55 1 16,-5 8 0-16,5-9 2 15,-13 10 2-15,-9 4 2 16,-22 16 0-16,-9 7 15 15,-24 14 0-15,-19 15-2 16,-10 15-1-16,-21 15-2 16,-9 9-14-16,-16 12-2 15,4 7-1-15,-11 5-1 16,11-2 1-16,-2 10 0 16,10-8-1-16,-6-5 1 15,19-12 0-15,4-12 0 0,20-20-3 16,20-9-1-16,24-16-1 15,20-15 1-15,15-13 0 16,19-17 3-16,0-3 1 16,18-18 1-16,0 8 1 15,13-2-1-15,-7 6 1 16,11 0 1-16,-16 13 1 0,-7 5 0 16,-23 11 0-16,-15 9 7 15,-26 15 4-15,-28 5 3 16,-18 12 0-16,-30 17-1 15,-15 12-6-15,-15 15-7 16,-7 10-4-16,-13 16 0 16,15-7-2-16,-7 10 1 15,16-12-1-15,5 3 0 16,22-16 1-16,12-12-1 16,24-12 1-16,12-11-4 15,19-18 0-15,21-10 0 16,11-13 1-16,18-22 0 15,5-9 4-15,18-19 1 16,-7 3-1-16,13-8 1 16,-7 6 0-16,7 5 1 15,-22 18 1-15,-5 1-1 0,-17 17 1 16,-14 10 3-16,-23 10-1 16,-23 10 0-16,-11 11 1 15,-23 13-1-15,-15 12-3 16,-15 21-1-16,0 10-1 15,-13 14-1-15,10-4 0 16,0 9 0-16,12-17 0 16,7-5 0-16,23-20 1 15,9-10-4-15,18-21-1 0,14-12-1 16,8-19 0 0,15-13-1-16,6-10 5 0,8-26 1 15,-3 2 1-15,11-12 0 16,-12 8 1-16,-1 5 0 15,-11 22-1-15,-8 7 1 16,-10 20-1-16,-12 2 2 16,-10 11-1-16,-8 6 0 15,-4 6-1-15,-5 8-2 16,1 6 0-16,-2 9 0 16,5 1-1-16,-2 5-1 15,7 0-2-15,0 5-2 16,5-8-1-16,0 3-6 15,9-7-2-15,-4 0-7 16,7-9-7-16,4-4-7 16,8-6 1-16,-2-11 1 15,7-11 9-15,-10 6 6 0,1-4 10 16,4-5 5-16,0 0 3 16,3-3 1-16,-2 1 1 15,-1 4 2-15,0 4-2 16,-2 5 0-16,-6 19 1 15,-13 64 0-15,-35 82 0 16,6-51 0-16,2-2 0 0,-3 12 0 16,5-18 0-16,1 1 1 15,11-28-1 1,5-21 0-16,10-29-1 0,9-25 1 16,17-27-1-16,10-24 1 15,6-18 0-15,8-21 1 16,-7 4 0-16,2-12 0 15,-7 13 3-15,-7 9 2 16,-5 19 0-16,-2 15 3 16,-10 21-1-16,-8 20-2 15,-5 21-2-15,-5 23-1 16,-1 14-2-16,-3 24-1 16,3 2 0-16,-2 7 0 15,2-6 0-15,4 1 1 16,1-23 0-16,7-12-2 15,7-19 0-15,7-32 0 16,12-26 1-16,5-30-1 0,7-8 2 16,2-34 0-1,1-1 1-15,-4-9 4 0,-3 10 2 16,-1-13 3-16,-11 21 2 16,2-4 1-16,-7 15 0 15,-6 10 1-15,-4 26 3 16,-4 19 2-16,-6 29-4 15,-3 33-2-15,-1 15-4 16,0 30-6-16,-1 10-2 16,1 27-1-16,7-6 1 0,-2 15-2 15,-3-16 1-15,4-6-1 16,5-35 1-16,2-18-2 16,5-31 0-16,9-31 0 15,0-28 0-15,6-30 1 16,-1-14 0-16,1-24 1 15,0 5-1-15,-9-16 1 16,-1 14-1-16,-4-8 0 16,-10 10 1-16,1-8 0 15,4 22-1-15,-5 12 1 16,0 26-1-16,5 33 1 16,0 37 0-16,-5 35 0 15,0 18-1-15,10 44 2 16,-3 3-1-16,6 30-1 15,1-11 1-15,1 15 0 16,-3-35-1-16,4-6 0 16,0-40-1-16,0-17 0 0,1-36-1 15,2-26 0-15,-6-22 1 16,6-30 1-16,-2-14 0 16,2-18 1-16,-1-1 0 15,-2-16 0-15,-8 4-1 16,-3-13 0-16,-3 11 0 15,-2 2 0-15,0 21 1 16,5 20-1-16,0 27 1 0,0 33 0 16,0 28 1-16,2 36-1 15,-2 12 1-15,0 26-1 16,-2-2 0-16,-4 10-1 16,1-18 0-16,-5 6 1 15,3-24-1-15,0-4 0 16,2-24 1-16,2-15-1 15,3-19-1-15,3-26 1 16,2-18-1-16,5-24 1 16,-1-12 0-16,-2-24 0 15,2 4 1-15,-7-17-1 16,-8 8 0-16,-4-21 1 16,-1 13-1-16,-4-2 0 15,8 26 1-15,0 9-1 16,4 38 0-16,1 34 0 15,-1 32 1-15,6 38-1 0,-6 13 0 16,1 33 1-16,-3-5 0 16,-2 12-1-16,0-27 1 15,-3-3-1-15,6-34 0 16,2-18 0-16,2-30-1 16,2-29 1-16,1-24 0 15,0-28 0-15,5-8 0 16,-8-17 0-16,-5 6 0 15,-4-9 1-15,-9 16-1 0,-5-3-8 16,4 18-9-16,-3 13-28 16,8 23-26-16,4 14-69 15,5 20-291-15,18-8 60 16</inkml:trace>
          <inkml:trace contextRef="#ctx0" brushRef="#br0" timeOffset="-3596.5102">498-999 603 0,'-5'-8'164'0,"-12"20"55"16,-6 8-164-16,-18 22 3 15,-4 14 0-15,-10 35 5 16,-3 12-5-16,-3 27-3 16,4-2-8-16,-8 11-16 15,12-15-14-15,1 0-5 0,8-27-7 16,12-15-8-1,15-32 7-15,5-29 5 0,17-39 4 16,19-35 1-16,5-16 4 16,13-31 4-16,6 3-1 15,8-15 9-15,-14 12 1 16,6-10 3-16,-18 17 1 16,-2 7-6-16,-11 22-11 15,-5 13-3-15,-12 29-5 0,-5 19-5 16,-6 19 2-1,-7 31 0-15,1 7-3 0,-7 29 0 16,0 5-3-16,-3 14 1 16,6-17 0-16,-1 11-1 15,6-23 0-15,0-9 0 16,8-23 0-16,6-19 0 16,4-26 1-16,10-25-1 15,3-17 0-15,6-26 0 16,3-3 0-16,9-21-1 15,-2 8 1-15,6-20 2 16,-6 10 1-16,1-10 3 16,-6 17 0-16,3 10 2 15,-7 26-2-15,-9 16 3 16,-2 29 0-16,-11 27 0 16,-13 21-1-16,-3 33-1 15,-1 8-2-15,-7 29-3 0,0-4-2 16,-12 16 0-16,4-15 0 15,-2 8 0-15,3-19 1 16,2 1-1-16,7-24 0 16,9-11 0-16,-1-22 0 15,4-18 1-15,2-22 0 16,11-21-1-16,2-11 1 0,8-17-2 16,3-9 1-1,7-11-1-15,1 0 2 0,14-14 3 16,-4 3 1-16,0-13 3 15,3 11 2-15,1-4 0 16,-9 14-2-16,2-2-2 16,-7 18-2-16,-5 7-1 15,-8 15-2-15,-6 10 0 16,-5 15 1-16,0 7-1 16,-2 8 0-16,-1-4 0 15,-2 3-1-15,1 1-1 16,-3 2 1-16,-17 31-1 15,-37 79 0-15,36-45-1 16,-1 6 1-16,-8 32-1 16,1-4 1-16,-2 25-1 15,6-6 1-15,-2 22 1 16,9-22-1-16,-2 9 1 16,10-21-1-16,0-11 1 15,4-34-2-15,3-12 1 0,7-24-1 16,-3-19 1-16,6-19 0 15,4-18 1-15,-2-12-1 16,4-21 2-16,1-1-2 16,-2-24 0-16,-2 3 0 15,1-24 0-15,1 6 0 16,3-19 1-16,4 16-1 16,-3-15 1-16,-2 24-1 15,-8-6 1-15,-2 25-1 0,-2 10 0 16,-3 23 0-16,-3 15-3 15,2 24-1-15,-7 27-2 16,2 18 2-16,-4 36-1 16,1 9 3-16,-5 30 1 15,2-3 2-15,-7 27-2 16,7-16-1-16,-4 8 1 16,2-20-1-16,1-1 0 15,5-36 0-15,-1-19 1 16,6-26 0-16,6-30 1 15,4-30-1-15,10-31 0 16,3-14 0-16,4-25 1 16,-3-2 0-16,1-20 0 15,-8 17 1-15,-1-14 0 16,-6 17-1-16,-7-1 1 16,0 28 0-16,-9 7-1 0,4 26 1 15,-8 19 0-15,1 21 0 16,-4 31 0-16,3 19 0 15,-8 24 0-15,2 11-1 16,5 28 0-16,5-3 1 16,1 13-1-16,5-14 0 15,3 1 1-15,2-31 0 16,3-18-1-16,0-36 0 16,13-22 1-16,-2-26 0 0,4-27 0 15,7-13 0-15,-4-17 0 16,1-5 0-16,0-17-1 15,-6 7 0-15,-2-11 0 16,2 10 1-16,-11-14-1 16,-4 23 1-16,-1 2-1 15,-2 26 0-15,0 15-1 16,0 32 0-16,-4 22-1 16,2 24 1-16,-10 30 0 15,2 11 0-15,1 32 1 16,4 5 0-16,1 27 1 15,7-17-1-15,2 18 0 16,2-18 1-16,1-6-1 16,0-34 1-16,0-12 0 15,-3-29-1-15,0-17 2 16,3-21-1-16,4-20 2 0,-7-14-1 16,10-19 0-16,-3-11-1 15,-2-13 0-15,-3 1 0 16,1-6-7-16,-8 6-7 15,-3-14 14-15,-6 16 0 16,2 2-1-16,-2 14 7 16,6 21 5-16,2 28-15 15,6 29 1-15,9 19 1 0,1 31 0 16,6 7 3 0,8 21 1-16,3-9-1 0,2 3 1 15,-5-21 0-15,-3-1 2 16,-2-25 2-16,-3-11 1 15,-6-21 1-15,-2-8 7 16,-8-14 1-16,0-6-1 16,-3 9-2-16,1-5-1 15,-1-2-9-15,1-11-1 16,-7-15-3-16,-14-73 1 16,14 72-1-16,4 2 0 15,3 6-1-15,-1 14-1 16,3 11-1-16,8 11-7 15,-3 11-11-15,-5 7-25 16,5 3-15-16,-4-3-41 16,2-3-24-16,-1-13-273 15,16-5 67-15</inkml:trace>
          <inkml:trace contextRef="#ctx0" brushRef="#br0" timeOffset="-12600.0752">572 403 574 0,'-21'-70'240'16,"13"63"28"-16,6 2-125 15,2 8-41-15,0-3 1 16,0 0-20-16,0 2-9 16,0 2-16-16,2 3 0 15,6 9-13-15,11 17-14 16,44 60 1-16,-33-65-1 0,4-10-6 16,4-1-2-16,-5-14 0 15,0-2-3-15,-4-6-6 16,-5-8-1-16,-8-3-4 15,7-9-27-15,-14-9-20 16,7-18-44-16,-3 1-29 16,-2-20-284-16,-3-4 65 15</inkml:trace>
          <inkml:trace contextRef="#ctx0" brushRef="#br0" timeOffset="-13990.0792">487-278 587 0,'-3'-4'227'0,"1"0"21"16,-1-1-133-16,0 1-64 16,1 0-3-16,-1 2-16 0,3-1 0 15,0 3-4-15,0 3-1 16,0 2 0-16,0 0-2 15,0 3-6-15,0 0 1 16,0 1-5-16,3-1-4 16,-1 0 7-16,1-3 2 15,0 0-2-15,-1-1 2 16,1-1-2-16,-1-3-5 16,-1 0-4-16,2-3-2 15,-1-1-3-15,-2-1 0 16,0 1-2-16,-2-2 1 15,-1 2-1-15,2 0-1 16,-4 1 0-16,0 1-1 16,0 2 0-16,-1 2-1 15,1 5 0-15,0 2 1 16,-3 12-1-16,6 4 0 16,-1 59 1-16,16-69 1 15,-6-4-1-15,2-9 2 0,4-4 0 16,-13 0 3-16,2-2 0 15,2-3 1-15,1-2 1 16,0-1 0-16,5-13 0 16,30-65 1-16,-45 70-1 15,-6 0 0-15,-2 9-1 16,-1 3-2-16,4 3-2 16,0 8-1-16,9-5-2 15,-1 3 0-15,-1-2-1 16,1 3-4-16,-1 3-8 0,0 5-28 15,3 7-22-15,6 1-279 16,25 58 61-16</inkml:trace>
          <inkml:trace contextRef="#ctx0" brushRef="#br0" timeOffset="-13179.5479">1060-325 495 0,'-5'-8'211'16,"0"4"25"-16,0 0-127 0,0 1-9 15,2 3-30 1,-2 3-3-16,0 1-19 15,-1 3 1-15,1 3-6 0,3 14-8 16,1-10-10-16,2 68 0 16,14-77-8-16,-4-3-4 15,7-9 3-15,-7-1 3 16,2-8-2-16,-7-2 0 16,-3-2-4-16,-3-4 0 15,-5 5-4-15,-2-4-1 16,-3 3-2-16,1 2 0 15,-1 5-3-15,0 5 0 16,2 5 1-16,-5 6 1 16,10-3 0-16,1 1 1 15,1 3 0-15,-2 4-2 16,1 13-2-16,2 8 0 16,8 62-1-16,3-69 1 0,-4-4 1 15,4-7 0-15,-1-4 2 16,7-6 3-16,-5-5 2 15,2-6 1-15,-6-2 0 16,1-4 0-16,-7-1-4 16,-2 0 0-16,0-1-4 15,-2-2 1-15,-5 7-2 16,0 2 0-16,-1 2-1 16,-3 6 0-16,1 3-2 0,7 0 0 15,1 0-1-15,-1 3 1 16,1 1 1-16,0 2 0 15,2 6 0 1,0 9 1-16,0-2 0 0,17 62 0 16,-8-70-1-16,1-3 2 15,-3-7 0-15,-7-2-10 16,0-2-14-16,0 0 351 16,0-1-690-16,3-1 331 15</inkml:trace>
        </inkml:traceGroup>
      </inkml:traceGroup>
    </inkml:traceGroup>
    <inkml:traceGroup>
      <inkml:annotationXML>
        <emma:emma xmlns:emma="http://www.w3.org/2003/04/emma" version="1.0">
          <emma:interpretation id="{D20DCC04-C776-4C5A-83F5-BA530EDA31F0}" emma:medium="tactile" emma:mode="ink">
            <msink:context xmlns:msink="http://schemas.microsoft.com/ink/2010/main" type="paragraph" rotatedBoundingBox="6141,19060 6556,14056 10781,14407 10365,194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78836B-2B36-46B8-BD3A-571E2DF2952C}" emma:medium="tactile" emma:mode="ink">
              <msink:context xmlns:msink="http://schemas.microsoft.com/ink/2010/main" type="line" rotatedBoundingBox="6356,19080 5883,14749 7803,14539 8277,18869"/>
            </emma:interpretation>
          </emma:emma>
        </inkml:annotationXML>
        <inkml:traceGroup>
          <inkml:annotationXML>
            <emma:emma xmlns:emma="http://www.w3.org/2003/04/emma" version="1.0">
              <emma:interpretation id="{3E9E4751-3E42-48C4-8F8E-81594C41C9B8}" emma:medium="tactile" emma:mode="ink">
                <msink:context xmlns:msink="http://schemas.microsoft.com/ink/2010/main" type="inkWord" rotatedBoundingBox="6356,19080 6115,16872 6720,16805 6962,1901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2757.0912">728 971 598 0,'7'-18'217'16,"-7"5"37"-16,2 0-142 16,-2 6-25-16,0 6 4 15,-2 1-17-15,2 1 8 16,0 3-8-16,0 20 5 15,2 36-3-15,6 93-9 16,-13-62-14-16,-6 30 0 0,0 0-12 16,-10 24-13-16,-3-7-1 15,-8 28-7-15,0-20-9 16,-5 13-3-16,3-24-5 16,1 4-4-16,2-28-4 15,1-3-6-15,3-27-28 16,1-3-27-16,8-20-28 15,4-12 207-15,7-10 206 16,14-1-692-16,4-14 538 16</inkml:trace>
        </inkml:traceGroup>
        <inkml:traceGroup>
          <inkml:annotationXML>
            <emma:emma xmlns:emma="http://www.w3.org/2003/04/emma" version="1.0">
              <emma:interpretation id="{7CED5C4D-0682-4508-B7DB-6796EA725197}" emma:medium="tactile" emma:mode="ink">
                <msink:context xmlns:msink="http://schemas.microsoft.com/ink/2010/main" type="inkWord" rotatedBoundingBox="8178,18454 8146,18166 8199,18160 8231,18449"/>
              </emma:interpretation>
              <emma:one-of disjunction-type="recognition" id="oneOf1"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_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~</emma:literal>
                </emma:interpretation>
                <emma:interpretation id="interp5" emma:lang="" emma:confidence="0">
                  <emma:literal>•</emma:literal>
                </emma:interpretation>
              </emma:one-of>
            </emma:emma>
          </inkml:annotationXML>
          <inkml:trace contextRef="#ctx0" brushRef="#br0" timeOffset="4605.8683">2263 2277 417 0,'-10'-9'198'0,"2"0"16"16,2 1-88-16,-1-1-33 15,2 2 1-15,-1 1-27 16,3 2-7-16,0 1-13 16,3 6-13-16,0 5-17 15,12 40-9-15,27 69 289 0,-21-64-572 16,-1-11 287-16</inkml:trace>
        </inkml:traceGroup>
        <inkml:traceGroup>
          <inkml:annotationXML>
            <emma:emma xmlns:emma="http://www.w3.org/2003/04/emma" version="1.0">
              <emma:interpretation id="{CE494A40-FF9B-418D-8FD5-696F9213185D}" emma:medium="tactile" emma:mode="ink">
                <msink:context xmlns:msink="http://schemas.microsoft.com/ink/2010/main" type="inkWord" rotatedBoundingBox="6908,18399 6502,14681 7734,14546 8141,18265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052.8139">1334 848 598 0,'-3'-9'206'16,"3"5"59"-16,-5-3-160 0,5 4-23 16,-2 1-10-16,2 0-8 15,0 2-6-15,0 2 3 16,2 3 2-16,1 3 8 16,26 54-7-16,38 77-17 15,-20-39 4-15,6 3 5 16,19 26-8-16,-5-9-11 15,12 8-3-15,-10-15-14 16,8 4-11-16,-15-21-6 0,4 1-3 16,-15-19-9-16,-1-3-47 15,-16-22-43-15,-2-9-304 16,-8-17 42-16</inkml:trace>
          <inkml:trace contextRef="#ctx0" brushRef="#br0" timeOffset="864.927">1831-141 398 0,'-26'-50'256'0,"-6"11"0"16,2 20-33-16,6 26-104 16,9 27-18-16,1 36-6 15,12 27-30-15,4 39-26 16,8 14 7-16,4 29-6 16,0-12-17-16,6 16-7 15,-6-25-10-15,2-8-3 16,2-33-1-16,-2-26-1 15,-5-50 1-15,0-23 3 16,-4-38-1-16,-7-28 1 16,-2-17 1-16,-3-20-2 15,-6-9-3-15,-2-16 1 16,-6 6-1-16,-5-24 1 16,-3 8 0-16,-2-5-1 0,8 16 2 15,5 21 10-15,6 34 2 16,7 38 10-16,8 40 1 15,5 43 0-15,-1 16-6 16,7 34-1-16,2-4-11 16,8 20-2-16,1-18-2 15,8 6-3-15,-3-26-2 16,-5-11 2-16,-4-33 0 16,-7-22 3-16,-7-32 4 0,-1-28-1 15,-1-15-1-15,-2-27 0 16,-2-8-3-16,-2-26-4 15,-5 6 2-15,-6-23 0 16,-1 7 0-16,-9-9 0 16,6 20 0-16,0 13 10 15,9 40 3-15,5 33 7 16,5 37 0-16,-1 41 3 16,3 21-8-16,1 29-3 15,1 5-6-15,-4 15-1 16,0-11-3-16,0 10-1 15,-3-22-1-15,-4-2-16 16,2-22-19-16,-8-11-19 16,-2-28-361-16,-4-6 94 15</inkml:trace>
          <inkml:trace contextRef="#ctx0" brushRef="#br0" timeOffset="-1857.4448">562-1086 473 0,'-11'-4'224'0,"-6"1"-5"16,7-1-123-16,3 2-5 16,4 2-32-16,2-3-23 15,1 2 14-15,0-2 5 16,1 1-11-16,4 0 8 16,0 0-6-16,5-1 2 15,21-1-9-15,88-12 4 16,-71 16-3-16,12 4 0 15,-5 6-3-15,12 5-2 16,-7 5-4-16,4 9-2 16,-11 1-2-16,11 15 1 0,-10 0 0 15,7 18 0-15,-2 1-4 16,8 18-3-16,-10-3-6 16,3 12-4-16,-8-11-3 15,1 8-4-15,-12-15-2 16,0 4-1-16,-11-17 0 15,-1-2 1-15,-10-16-2 16,-6-16 1-16,-8-10-1 0,-10-16-2 16,-5-16-10-1,-7-10-8-15,-7-7-9 16,-7-13-3-16,-2 1-3 16,-11-10 6-16,-1 2 1 0,-8-11 1 15,4 6 2-15,-9-11 3 16,5 10 3-16,-1-15 8 15,7 11 8-15,0-11 1 16,14 15 1-16,5-3 0 16,14 19 1-16,4 5 0 15,13 19 0-15,2 9 5 16,1 12 3-16,12 14 10 16,4 13 7-16,11 24 11 15,9 10-1-15,12 24 3 16,4 1-9-16,11 17-6 15,-5-11-10-15,8 7-2 16,-14-18-8-16,-2-3 0 0,-17-19-1 16,-7-8 0-16,-21-19 0 15,-6-11 3-15,-17-19 1 16,-15-10-6-16,-8-10-4 16,-15-13-3-16,-6-4-5 15,-13-9-4-15,5 3 2 16,-8-14 0-16,8 0-1 15,-8-14-8-15,12 5 3 16,2-9 3-16,7 9 2 16,8-3 3-16,17 9 11 0,13 3-1 15,11 7 1-15,9 2 0 16,9 15 2-16,7 6 4 16,1 13 6-16,14 12 8 15,-3 12 11-15,15 19 2 16,-2 9-2-16,15 19 4 15,-9 4-7-15,14 11-7 16,-7 1-2-16,9 12-3 16,-15-7-6-16,4 18-3 15,-11-9-3-15,-3 13-1 16,-16-19 0-16,-2-1-1 16,-16-15 0-16,-4-11 1 15,-7-29-1-15,-2-16-2 16,-3-18-2-16,1-31-1 15,-1-10-2-15,-5-22 0 16,-6-5 1-16,-6-20-1 0,1 11 1 16,-13-15 0-16,7 18 1 15,6 8 1-15,5 22 1 16,6 20-1-16,7 32 2 16,8 23 2-16,3 19 3 15,8 21-1-15,-1 5 1 16,4 13 1-16,0-5-2 15,10 8-2-15,-5-11 1 16,2-1-1-16,-1-13 0 16,-1-16-1-16,-11-18 0 15,-2-22 2-15,-3-12 0 0,-8-22-1 16,0-2-2-16,-9-16-6 16,-6-2-9-16,-9-7-21 15,-3 9-20-15,-3-3-4 16,4 12-5-16,2 6-24 15,9 11-1-15,-2 11-257 16,6 9 60-16</inkml:trace>
          <inkml:trace contextRef="#ctx0" brushRef="#br0" timeOffset="-5624.7936">1226-946 414 0,'2'-3'169'15,"-4"-1"30"-15,-2 0-110 16,-4-1-4-16,1 1-12 15,-2-3 3-15,-1-2-16 0,0 0 11 16,5-4 2-16,-6-3-1 16,-21-61 2-1,38 75-4-15,7 8-9 0,0 17 2 16,2 7-11-16,12 24-6 16,0 9 0-16,7 22-3 15,1 0-14-15,13 15-6 16,0-13-9-16,7-4-4 15,-5-19-4-15,-2-6 0 16,-19-25 1-16,-8-6 2 16,-14-18 0-16,-9-13 2 15,-8-15-2-15,-8-12 0 16,-4-10-5-16,-9-10-2 16,-3-2-2-16,-7-12 0 15,6 1-1-15,-10-8-2 16,8 6 0-16,3-4-3 15,7 16 0-15,3 9-11 16,6 19-11-16,4 9-12 0,0 9-58 16,7 8-223-16,-1 3-57 15,6-3-99-15</inkml:trace>
        </inkml:traceGroup>
      </inkml:traceGroup>
      <inkml:traceGroup>
        <inkml:annotationXML>
          <emma:emma xmlns:emma="http://www.w3.org/2003/04/emma" version="1.0">
            <emma:interpretation id="{632F986B-A280-435A-955A-0E88135AE08D}" emma:medium="tactile" emma:mode="ink">
              <msink:context xmlns:msink="http://schemas.microsoft.com/ink/2010/main" type="line" rotatedBoundingBox="8215,19004 8611,14227 10781,14407 10384,19184"/>
            </emma:interpretation>
          </emma:emma>
        </inkml:annotationXML>
        <inkml:traceGroup>
          <inkml:annotationXML>
            <emma:emma xmlns:emma="http://www.w3.org/2003/04/emma" version="1.0">
              <emma:interpretation id="{6C1F80A8-CE22-465E-AE0B-159F4B9516CA}" emma:medium="tactile" emma:mode="ink">
                <msink:context xmlns:msink="http://schemas.microsoft.com/ink/2010/main" type="inkWord" rotatedBoundingBox="8215,19004 8611,14227 10781,14407 10384,19184"/>
              </emma:interpretation>
            </emma:emma>
          </inkml:annotationXML>
          <inkml:trace contextRef="#ctx0" brushRef="#br0" timeOffset="-34225.7082">3153-848 249 0,'0'-8'260'0,"0"-1"-48"15,0 0 0-15,0 1-69 16,0-1-25-16,0 0-20 0,0 1-15 16,0 0-17-1,0 1-18-15,-2 3-17 0,-1 0 0 16,1 2-2-16,-2 2-10 15,-1 4 1-15,-3 2-6 16,-7 23 3-16,-46 86 0 16,34-47 4-16,0 3-1 15,-14 19 5-15,8-5 0 16,-7 17 1-16,-4-18-3 0,-2 21-3 16,9-7-3-16,0 12-1 15,16-8-6-15,12 8-1 16,9-16-1-16,16 7-2 15,11-22-3-15,13-1-1 16,10-14-1-16,15-2 1 16,-5-17-1-16,12-2 2 15,-3-10 2-15,13-6 6 16,-3-16 4-16,17-13 12 16,-8-17 4-16,18-15 7 15,-16-17-3-15,11-19 2 16,-15-8-8-16,-7-18-5 15,-22 1-6-15,-11-23-2 16,-16 10-4-16,-8-17-4 16,-10 13 0-16,-9-17-1 15,-6 25-3-15,-12-10 0 16,-6 8-1-16,-12-10 0 0,-1 27 0 16,-16-7 0-16,-3 30-2 15,-19 8-5-15,6 25-6 16,-20 12-16-16,12 13-8 15,-12 13-31-15,19 13-12 16,-1 17-42-16,21 5-13 16,1 11-284-16,20-2 72 15</inkml:trace>
          <inkml:trace contextRef="#ctx0" brushRef="#br0" timeOffset="-32183.239">3142 43 682 0,'-8'-6'242'0,"3"-1"42"0,0 1-162 16,1-1-33-16,-1-1-7 16,4 4-25-16,-2 0-5 15,1 2-20-15,-1 4-3 16,1 5-1-16,2 28 7 16,11 80 0-16,8-66 1 15,5-7-1-15,5-4-7 16,1-17-9-16,12-5 0 15,-4-12 1-15,4-11 0 16,-5-3-3-16,-2-10 0 16,-8-5-6-16,-4-5-4 15,-6-2-12-15,-2-7-48 16,-1 2-48-16,-7-12-300 16,-7 4 37-16</inkml:trace>
          <inkml:trace contextRef="#ctx0" brushRef="#br0" timeOffset="-33425.6448">3251-432 315 0,'-2'-4'93'0,"-6"2"35"16,4 4-65-16,2-2-5 15,-1 0 5-15,1 0 3 0,-1 0-5 16,1 0-8-16,-1 0 4 16,1 0 6-16,-1 0-3 15,2 0-2-15,-1 0-4 16,-1 0-6-16,0 0-11 15,1 0-3-15,-1 0-2 16,1 0-3-16,-1 0-10 16,1 2-1-16,-1 3 4 15,2-1-2-15,-1 5 1 16,-1 7 7-16,3 10-4 16,9 60-9-16,3-69 3 15,0-8-1-15,0-5 4 16,-4-5 5-16,-8-2 8 15,0-1-2-15,1-1-8 16,-1-2-10-16,0-1-3 16,0-1-5-16,0-1-5 15,0-5 2-15,-1 5 2 0,-2 2-1 16,1-2 1-16,-3 4-1 16,0-1-1-16,0 2-1 15,1 5 1-15,-1 3-1 16,2-1 1-16,1 2 0 15,-1 0-1-15,1 1 0 16,-1-1-1-16,3 2 1 0,0-2 0 16,3-3 1-16,-1-1-2 15,1-1-9-15,-1-2-30 16,1 2-31-16,0-5-291 16,-1 4 60-16</inkml:trace>
          <inkml:trace contextRef="#ctx0" brushRef="#br0" timeOffset="-32866.9932">3414-374 588 0,'55'-67'201'0,"-55"74"44"15,0 2-156-15,5 4 1 0,-5-10-20 16,0 1 3-16,3 1-16 16,-2 0 0-16,4 3-10 15,0-3 4-15,2 3-7 16,0-4 3-16,3-1-8 15,6-3-4-15,-6-3-7 16,-2-1 0-16,-2-4-2 16,-1 3 0-16,0-3-6 0,-2 3-4 15,-3-3-3-15,-3 1-8 16,1 1-3-16,-3 2-2 16,0 0-1-16,1 1 0 15,-1 3 0-15,0 0-1 16,0 3 2-16,2 1-1 15,1 0 1-15,2 1 0 16,2-4 1-16,1 2 1 16,2-3 2-16,0 0 2 15,0-3 0-15,-1 2 1 16,-2-4-1-16,1-2 1 16,-3 1-4-16,-3-1 0 15,1-1 0-15,-2 0-10 16,-4 3-12-16,1 0-26 15,0 2-22-15,0 3-14 16,-1 3-299-16,1 3 86 0</inkml:trace>
          <inkml:trace contextRef="#ctx0" brushRef="#br0" timeOffset="-30476.9451">2980-1102 436 0,'-10'-21'209'0,"-2"3"6"16,3-5-76-16,4 10-43 15,0 3 6-15,0 7-21 16,5 3-2-16,0 5-18 0,0 3-7 15,0 37-22-15,15 85-7 16,-6-72-8-16,1 4-6 16,4-16-5-16,1-4 3 15,-6-18 0-15,1-8 11 16,-5-19 1-16,2-13 3 16,-3-11-4-16,6-16-1 15,-2-5-10-15,-2-7-1 16,-1 2-2-16,0-5 1 15,0 12-1-15,0-8-1 16,-4 17 0-16,-1 7 1 16,-3 9 1-16,5 10 0 15,-1 15 1-15,-4 13 1 16,6 12-4-16,5 13 0 16,-3 6-2-16,0 4 1 15,4-5-3-15,-4-3 1 0,1-11 0 16,-1-7-1-16,2-12 1 15,0-9 4-15,-2-13 2 16,-5 4-1-16,0-3 0 16,3-2-2-16,6-21-2 15,33-81-3-15,-27 72 1 16,-1-7 0-16,-4 1 0 16,2 0 0-16,-7 12-1 15,2 10-1-15,-2 8 1 0,-2 20 1 16,-2 9 1-16,-1-12 1 15,-1 5 1-15,1 27 0 16,6 75-1-16,-3-63-1 16,7-13 0-16,1 0 1 15,-1-13-1-15,1-4 3 16,5-11 0-16,-5-14 3 16,7-8 0-16,0-12 0 15,-4-4-2-15,5-12-1 16,-1 7-2-16,-7-8 1 15,-3 6-1-15,0-8 1 16,-3 11-1-16,1-1-1 16,-1 9 0-16,0 13 2 15,-5 12 2-15,0 16 1 16,0 9 1-16,-3 14 0 16,3 7-3-16,0 10-2 15,4-10-2-15,1 1 1 16,0-10-2-16,2-8 1 0,0-10 0 15,3-7 3-15,-3-14-1 16,5-9 2-16,0-5 0 16,5-10 1-16,-1-6-3 15,4-10-1-15,-3 1-1 16,-1-3 1-16,-1 4-2 16,-1 2 1-16,-4 13 0 0,-1 12 2 15,-7 5 3-15,1 16 7 16,-3 12 1-16,0 13 2 15,0 4-3-15,2 9-3 16,3-9-6-16,4-2-1 16,6-11-3-16,4-9 2 15,-3-6 0-15,6-13 2 16,-3 0 0-16,1-12 3 16,-9-1-1-16,2 0 2 15,-7 3-2-15,-6 3 3 16,-2 3-1-16,2 11 1 15,-3 5-2-15,2-4 0 16,-2 3-2-16,1 3-1 16,-3 22-1-16,-9 85 0 15,9-67-1-15,0 3 0 16,2-7-1-16,3-6-1 0,3-14 0 16,2-9-1-16,6-13 1 15,2-12 0-15,1-6 1 16,2-10 2-16,2-2-1 15,-2-6 0-15,-3 5 0 16,-7-2 0-16,-1 4-1 16,0 9 2-16,-3 11 1 15,-4 8-1-15,4 10 2 16,-2-8 2-16,-2 6-1 16,-1 31 0-16,-4 79 0 0,4-55-1 15,11-9-3 1,2 2 0-16,1-9-6 0,2-1-23 15,3-15-21-15,-4-5-44 16,-2-18-27-16,8-19 244 16,1-9-546-16,5-15 263 15</inkml:trace>
          <inkml:trace contextRef="#ctx0" brushRef="#br0" timeOffset="-29025.5438">3304-346 544 0,'-7'-7'207'0,"-1"3"39"16,2 0-138-16,-2 2-10 16,1-1-20-16,0 3-7 15,0 5-21-15,-1 2-6 16,2 3-10-16,-7 14 1 15,-22 59-14-15,35-72 1 16,1-9 0-16,2-7 4 16,-3 4-4-16,0-5 8 15,0 2-3-15,2-2-3 16,-2-3-10-16,0-2 0 0,0-2-17 16,-2-3 13-16,-1 6-3 15,0-2-1-15,-2 4-2 16,0-1 13-16,0-1-13 15,-1 4 2-15,3-1-1 16,-2 3 0-16,0 2-1 16,0 2-1-16,0 2-2 0,3 2 0 15,2 0 1-15,0 3 0 16,2 1-1-16,0-3-6 16,3 3-13-16,0-4-57 15,3 0-288-15,-2 1 64 16</inkml:trace>
          <inkml:trace contextRef="#ctx0" brushRef="#br0" timeOffset="-28701.7417">3440-390 316 0,'3'-2'373'16,"-3"-1"-98"-16,0 2-182 16,0 1 202-16,0 0-240 15,-3 0-6-15,3 1-12 16,0 2-1-16,0-3-3 15,0 0 5-15,0 0-21 16,0-3-4-16,0 2-15 16,0 1-43-16,0-3-43 0,0 3-235 15,0 0 36-15</inkml:trace>
          <inkml:trace contextRef="#ctx0" brushRef="#br0" timeOffset="-29641.1675">3809-1158 540 0,'-13'-40'237'0,"-1"2"22"15,-3 9-135-15,5 7-1 16,5 11-32-16,-2 10-31 16,2 11-12-16,4-8-13 15,1 3-20-15,-3 1-2 16,-2 17 0-16,0 1 3 15,-17 60 2-15,21-74 3 16,-2-3 1-16,3-10 5 16,2 3 3-16,-3-1-7 15,2-2-8-15,-2 2 5 16,1-2 0-16,-1 1 0 0,-2-1-12 16,0 3 3-16,-1 3-7 15,-2-1-8-15,1 2-7 16,-1 0 19-16,5-1 3 15,-2-1-1-15,-1 1 1 16,1-3-1-16,0 0-1 16,2-3-5-16,-2 1 2 15,0-2 1-15,-3 0-1 0,4-1-1 16,-3 1-1-16,-1 0-1 16,1 1-2-16,0 3 0 15,0 4-1-15,-1 3 1 16,-3 15 0-16,-4 7 0 15,-28 57 0-15,38-68 1 16,4-14-1-16,1-8 1 16,0-8 0-16,0 8 0 15,0-2 0-15,0-6-1 16,0-21 0-16,-8-68 0 16,-4 72-3-16,0 2-22 15,0 5-18-15,3 11-49 16,1 5 470-16,1 6-760 15,5 0 386-15</inkml:trace>
          <inkml:trace contextRef="#ctx0" brushRef="#br0" timeOffset="-27638.2189">3050 924 349 0,'2'-5'231'16,"-1"-3"4"-16,2 3-73 15,-3-3-11-15,0 4-32 16,-3 0 0-16,2 4-51 15,-1 1-2-15,-3 6-16 0,-8 35-12 16,-13 87-13-16,7-50 16 16,-5 5-7-16,-16 20 5 15,-6-5-7-15,-18 21-5 16,-4-6 0-16,-5 26 0 16,8-14-8-16,3 27 0 15,7-23 0-15,2 11-6 16,10-24-7-16,10 4-2 15,4-30-5-15,10 4-11 16,9-23-8-16,3-2-40 16,3-24-29-16,-1-9-293 15,5-19 57-15</inkml:trace>
          <inkml:trace contextRef="#ctx0" brushRef="#br0" timeOffset="-26966.7747">3602 865 576 0,'5'-4'254'0,"-2"0"10"16,0-1-156-16,-1 1-7 15,1 1-24-15,-1 2-25 16,-1 1 14-16,4 4 7 16,0 6-6-16,29 59 5 15,31 74 2-15,-20-39-14 16,0 3-14-16,19 21-3 16,-3-14-18-16,8 22-16 15,-7-18 2-15,8 18 4 0,-4-22-3 16,1 14 0-16,-11-19-1 15,5 2-2-15,-16-19-10 16,0-1-30-16,-13-14-25 16,-5-4-30-16,-14-18-322 15,-3-17 77-15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13:07.315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89FF3C0-FE57-4230-9DC1-75AC6DF233A0}" emma:medium="tactile" emma:mode="ink">
          <msink:context xmlns:msink="http://schemas.microsoft.com/ink/2010/main" type="writingRegion" rotatedBoundingBox="7170,4258 17436,1988 18115,5058 7848,7328"/>
        </emma:interpretation>
      </emma:emma>
    </inkml:annotationXML>
    <inkml:traceGroup>
      <inkml:annotationXML>
        <emma:emma xmlns:emma="http://www.w3.org/2003/04/emma" version="1.0">
          <emma:interpretation id="{75330491-32D6-4200-A13F-737EC3FBD7FC}" emma:medium="tactile" emma:mode="ink">
            <msink:context xmlns:msink="http://schemas.microsoft.com/ink/2010/main" type="paragraph" rotatedBoundingBox="7158,4004 11944,3213 12221,4889 7435,56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56E845-8B37-41D6-8C8F-A5D4DDB67DF2}" emma:medium="tactile" emma:mode="ink">
              <msink:context xmlns:msink="http://schemas.microsoft.com/ink/2010/main" type="line" rotatedBoundingBox="7158,4004 11944,3213 12221,4889 7435,5680"/>
            </emma:interpretation>
          </emma:emma>
        </inkml:annotationXML>
        <inkml:traceGroup>
          <inkml:annotationXML>
            <emma:emma xmlns:emma="http://www.w3.org/2003/04/emma" version="1.0">
              <emma:interpretation id="{8D35496F-07D0-4BEA-B6CE-CEF208E00294}" emma:medium="tactile" emma:mode="ink">
                <msink:context xmlns:msink="http://schemas.microsoft.com/ink/2010/main" type="inkWord" rotatedBoundingBox="7158,4004 11944,3213 12221,4889 7435,5680"/>
              </emma:interpretation>
              <emma:one-of disjunction-type="recognition" id="oneOf0">
                <emma:interpretation id="interp0" emma:lang="" emma:confidence="0">
                  <emma:literal>ttengsl</emma:literal>
                </emma:interpretation>
                <emma:interpretation id="interp1" emma:lang="" emma:confidence="0">
                  <emma:literal>+tengsl</emma:literal>
                </emma:interpretation>
                <emma:interpretation id="interp2" emma:lang="" emma:confidence="0">
                  <emma:literal>+tenysl</emma:literal>
                </emma:interpretation>
                <emma:interpretation id="interp3" emma:lang="" emma:confidence="0">
                  <emma:literal>tends</emma:literal>
                </emma:interpretation>
                <emma:interpretation id="interp4" emma:lang="" emma:confidence="0">
                  <emma:literal>tongs</emma:literal>
                </emma:interpretation>
              </emma:one-of>
            </emma:emma>
          </inkml:annotationXML>
          <inkml:trace contextRef="#ctx0" brushRef="#br0">1 129 732 0,'-3'7'255'0,"6"2"69"0,9 3-198 15,-12-12-8-15,6 3-18 16,3 0-23-16,41 0-32 16,116 0-8-16,-90-21-17 15,17-7-5-15,-7 4-10 16,6-4-27-16,-21 1-31 15,-1-4-318-15,-8 0 70 16</inkml:trace>
          <inkml:trace contextRef="#ctx0" brushRef="#br0" timeOffset="-386.5276">327-338 650 0,'-10'0'196'16,"1"3"70"-16,3 16-147 15,6-16-33-15,0 3 17 0,0 9-30 16,3 44-2-16,25 91-22 16,-16-91-4-16,0 2-2 0,4 10-2 15,-1-7-12-15,4-2-2 0,-4-1-5 16,0 4-6-16,1-4-8 16,-1-5-2-16,-3-1-3 0,4 0 1 15,-1-11-2-15,-9-11-9 16,3-2-14-16,-2-16-32 15,-7-8-27-15,-3-20-63 16,-1 10-221-16,-2-6 44 16</inkml:trace>
          <inkml:trace contextRef="#ctx0" brushRef="#br0" timeOffset="1041.8282">1230-513 585 0,'-9'0'263'16,"3"9"24"-16,6-6-148 15,0-3-15-15,0 0-37 16,3 0-12-16,0 3-25 15,6 0-7-15,7-3-18 0,51 0-8 16,96-15-9-16,-73-10-4 16,-11 1-10-16,11-1-29 15,-10 4-26-15,0 2-281 16,-22 7 59-16</inkml:trace>
          <inkml:trace contextRef="#ctx0" brushRef="#br0" timeOffset="522.8734">1476-707 729 0,'0'-6'235'0,"0"3"58"0,0 3-177 15,0 6-30-15,10 34-2 16,45 120-11-16,-30-80-10 16,-1-3-10-16,10 9-15 15,-6-19-13-15,5 10-5 16,-2-15-10-16,3-1-11 15,-9-15 5-15,-1-3-4 16,-8-9-13-16,-4-3-34 16,-6-16-25-16,-9-21-295 15,-16-9 59-15</inkml:trace>
          <inkml:trace contextRef="#ctx0" brushRef="#br0" timeOffset="1053.7968">2303-270 684 0,'10'-19'266'0,"14"-18"29"16,-11-3-177-16,5-6-17 0,-9 6-38 16,-6-6-10-16,-6 3-9 15,-3 0-13-15,-9 6-9 16,-1 3 2-16,-2 10-5 16,-1 15-2-16,1 3-3 15,-4 21 0-15,4 6-6 16,3 26 0-16,2 5-4 15,10 22 3-15,6 2-1 16,10 10 0-16,2-12 0 0,10 0-1 16,-1-19-2-16,7-2-7 15,-3-23-10-15,8-20-34 16,-5-17-23-16,3-20 526 16,-6-22-814-16,2-13 435 15</inkml:trace>
          <inkml:trace contextRef="#ctx0" brushRef="#br0" timeOffset="1628.9701">2614-637 838 0,'9'64'258'16,"0"1"54"-16,7 9-222 15,5-16-39-15,7 1-6 16,-13-16-18-16,4-9-1 15,-10-16-3-15,0-15 2 16,-3-15-7-16,-6 6-2 0,0-4-4 16,0-17-4-16,10-29-6 15,20-107 0-15,-11 108-2 16,5-13 0-16,1 19 0 16,12 6-1-16,-10 19-1 15,10 14 3-15,0 26 1 16,-3 15 0-16,-3 5 2 0,9 17 1 15,-6-1-2-15,9 3-20 16,-6-12-18-16,9 6-41 16,-13-15-4-16,4-9-3 15,-9-10-252-15,3-21 103 16</inkml:trace>
          <inkml:trace contextRef="#ctx0" brushRef="#br0" timeOffset="2253.9485">3582-837 637 0,'-15'12'267'0,"-7"13"28"16,7 3-150-16,0 18-28 15,9 3-41-15,-4 16-5 16,13-7-24-16,0 0-22 0,7-12-1 15,8-6-6-15,4-15-9 16,5-10-3-16,4-15-3 16,6-9 0-16,-9-9 0 15,-4-7-1-15,-2-6-1 16,-7-6-1-16,-3 1 1 16,-5-7-1-16,-4 6 1 15,-3-3 0-15,-3 9-1 16,-4 9 0-16,10 19 2 0,-3 19 5 15,0 11 7-15,7 29 9 16,-1 2 4-16,0 22 4 16,6 3-4-16,7 19-3 15,-4-10-9-15,-3 12-3 16,-2-11-2-16,-7-4 1 16,-10-9-3-16,-2 0-1 15,0-25 0-15,-3-9-8 16,9-15-15-16,0-19-36 15,3-15-26-15,3-19 266 16,-3 16-580-16,0-6 271 16</inkml:trace>
          <inkml:trace contextRef="#ctx0" brushRef="#br0" timeOffset="2273.7718">4299-812 883 0,'-19'-10'288'0,"-2"10"53"15,-10 4-226-15,6 2-43 16,1 9-8-16,5 3-20 16,4 10-4-16,15 3-14 0,6 3-6 15,12-4-9 1,10 1-1-16,3-6-5 0,0 6 1 15,-1-7-1-15,-8 7 3 16,-10 0 0-16,-12 6 4 16,-9-10 0-16,-13 7-1 15,1-3-3-15,-10-1-8 16,13-11-13-16,-10-10-36 16,10-6-36-16,-4-21 165 15,7-10-475-15,2-21 190 16</inkml:trace>
          <inkml:trace contextRef="#ctx0" brushRef="#br0" timeOffset="2817.2779">4465-1430 912 0,'24'64'319'0,"4"13"56"0,3 3-254 15,-4 15-14-15,-2-5-43 16,-4 5-14-16,1-6-24 16,-1 3-5-16,1-9-11 15,6-3-31-15,-1-15-25 16,-2-4 262-16,0-12-619 16,14-15 271-16</inkml:trace>
        </inkml:traceGroup>
      </inkml:traceGroup>
    </inkml:traceGroup>
    <inkml:traceGroup>
      <inkml:annotationXML>
        <emma:emma xmlns:emma="http://www.w3.org/2003/04/emma" version="1.0">
          <emma:interpretation id="{C331A132-FC86-44BC-B404-75CB46C39185}" emma:medium="tactile" emma:mode="ink">
            <msink:context xmlns:msink="http://schemas.microsoft.com/ink/2010/main" type="paragraph" rotatedBoundingBox="9299,5145 17722,3282 18115,5058 9691,69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86D85AB-B9D6-4557-A979-4C966DB5E48A}" emma:medium="tactile" emma:mode="ink">
              <msink:context xmlns:msink="http://schemas.microsoft.com/ink/2010/main" type="line" rotatedBoundingBox="9299,5145 17722,3282 18115,5058 9691,6921"/>
            </emma:interpretation>
          </emma:emma>
        </inkml:annotationXML>
        <inkml:traceGroup>
          <inkml:annotationXML>
            <emma:emma xmlns:emma="http://www.w3.org/2003/04/emma" version="1.0">
              <emma:interpretation id="{3A5207F9-9B59-4CED-A95B-BF7B534571C2}" emma:medium="tactile" emma:mode="ink">
                <msink:context xmlns:msink="http://schemas.microsoft.com/ink/2010/main" type="inkWord" rotatedBoundingBox="9313,5210 10815,4877 11080,6077 9578,6410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357.9078">2125 998 226 0,'-6'-12'323'0,"6"-3"-72"16,-3 2-119-16,3 10 156 16,-3 0-190-16,3 0-9 15,0 3-9-15,3 6-1 16,9 25-14-16,31 58 2 16,43 99-5-16,-43-84-23 15,-3-14-10-15,-3-7-1 16,-9-22-7-16,-4-12 5 15,-8-21 0-15,-1-13 8 16,-9-12 1-16,-3-15 1 16,-6 6-7-16,3-3-3 15,0-7-13-15,-3-51-6 16,3-90-5-16,0 74-2 16,0 12-20-16,0-12-29 15,0 6-20-15,0-6-41 0,0 19-32 16,-3 2-260-16,6 22 70 15</inkml:trace>
          <inkml:trace contextRef="#ctx0" brushRef="#br0" timeOffset="3375.8596">2734 826 650 0,'117'145'324'16,"-96"-96"-3"-16,1 6-131 15,2 1-107-15,7 8-22 16,-9-8-35-16,-1-7-10 16,-3-9-12-16,-2-3-28 15,-7-19-27-15,-3-12-284 16,-3-6 58-16</inkml:trace>
          <inkml:trace contextRef="#ctx0" brushRef="#br0" timeOffset="3497.1675">2801 768 751 0,'-15'-9'297'0,"3"-1"34"16,6 1-168-16,3 6-90 15,3 0-24-15,0 0-29 16,3-3-25-16,0 0-63 16,6 3-267-16,0 0 75 15</inkml:trace>
          <inkml:trace contextRef="#ctx0" brushRef="#br0" timeOffset="4047.1141">3355 842 758 0,'6'52'256'0,"6"19"45"16,4-1-197-16,8 10-7 16,-5-12-32-16,2-13-6 15,-2-15-6-15,5-9-10 16,-2-13-25-16,5-15 9 15,-5 4-5-15,3-23-2 16,-7-2-6-16,-12-22 10 16,0-3-7-16,-9-19-2 15,-6-2-6-15,-9-16-1 16,-1 9-4-16,-9-9 0 0,1 6-1 16,-10 4 0-16,-3 8-1 15,-9-2 0-15,-4 8 0 16,-20 4 0-16,5 12-1 15,-12 3 0-15,9 6 0 16,1 10-1-16,24 9-1 16,3 12 0-16,27 9-1 15,13 15 0-15,15 4 0 0,22 3 1 16,12 0 0-16,34-1 0 16,0-14-14-16,22 2-26 15,-7-6-20-15,13 7-20 16,-25-4-303-16,18 13 89 15</inkml:trace>
        </inkml:traceGroup>
        <inkml:traceGroup>
          <inkml:annotationXML>
            <emma:emma xmlns:emma="http://www.w3.org/2003/04/emma" version="1.0">
              <emma:interpretation id="{7A22600D-E3EB-443C-A2F3-B91E7AD859C4}" emma:medium="tactile" emma:mode="ink">
                <msink:context xmlns:msink="http://schemas.microsoft.com/ink/2010/main" type="inkWord" rotatedBoundingBox="11561,4645 17722,3282 18115,5058 11953,6420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4509.8439">4557 377 835 0,'-22'-3'290'0,"-11"13"45"0,8 5-223 16,-12 10-17-16,9 8-31 16,10 10-10-16,18 0-12 15,9 0-11-15,10-9-6 16,21 6-8-16,-4-15-3 15,14-1-1-15,-1-5-4 16,6 2-3-16,-9-2-1 16,-3 2 0-16,-21 4-1 0,-4 12 1 15,-15-3 0-15,-9 6-1 16,0-3-1-16,-9 3 1 16,-4-10-1-16,-2-2-14 15,5-13-17-15,-2-5-43 16,-1-10-32-16,4-16-294 15,3-15 58-15</inkml:trace>
          <inkml:trace contextRef="#ctx0" brushRef="#br0" timeOffset="5090.6557">4960 590 775 0,'0'-28'245'0,"12"-6"58"16,3 3-213-16,10-2-5 16,-4-1-23-16,16 0-5 15,-9-3-7-15,6 6-1 16,3 4-11-16,9 2-2 16,-6 13-1-16,9 12-6 15,0 3-9-15,-6 12 0 16,-9 1-2-16,0 8-2 15,-10-2-2-15,1 8 1 16,-10-2-3-16,-2 3-2 16,-7-7-1-16,-3 7-3 15,-3-6-1-15,-6-7 1 0,-4-2-1 16,-2-4 0-16,-3-3-1 16,-10-6 3-16,7 0-1 15,-7-3 0-15,-2 0 1 16,2 0 1-16,0 6 0 15,4 0 0-15,2 7-1 16,7 5-1-16,3 4-3 16,3 9 1-16,0-1 0 0,6 1-1 15,3-3-1-15,9-1 1 16,0-8-2-16,10-1-1 16,2-2 0-16,7-4-9 15,3-3-14-15,12-9-34 16,-6-9-35-16,15-3-35 15,-2-7-9-15,-4-9-6 16,-9-2-222-16,9-19 96 16</inkml:trace>
          <inkml:trace contextRef="#ctx0" brushRef="#br0" timeOffset="5004.3369">4824-68 769 0,'13'9'290'0,"8"19"38"16,-2 12-205-16,5 18-13 15,1 10-42-15,2 18-12 0,-5-3-17 16,6 18-12-16,-4-3-10 16,7 4-6-16,-6-13-6 15,-1 3-10-15,-2-21-9 16,-7-6-41-16,-3-19-22 15,-2-9 379-15,-7-22-663 16,-3-12 333-16</inkml:trace>
          <inkml:trace contextRef="#ctx0" brushRef="#br0" timeOffset="5647.9172">5863 411 725 0,'7'28'280'0,"2"12"37"15,-6-3-176-15,0 6-5 16,6-3-66-16,7 3 1 0,-10-6-19 16,6 0-14-16,-3-10-23 15,-6-8 23-15,-3-7-12 16,6-9-2-16,-6-6-8 16,0-3-5-16,0-3-7 15,0-4-4-15,10-33 0 16,30-126-8-16,-25 92 2 15,0-21-2-15,1 5 2 16,-4-17-8-16,0 5 4 0,-6-9 0 16,7 19 4-16,-7 6 2 15,0 21 2-15,-3 22 0 16,0 24 8-16,0 13 5 16,-6 18 2-16,0 28 6 15,6 12 5-15,0 22 9 16,3 11 1-16,4 26 8 15,-4-7-4-15,0 25-3 16,3-3-14-16,4 22-6 16,14-10-9-16,10 15-9 15,0-17-12-15,0-1-25 16,-3-37-14-16,-4-9-36 16,-14-40-11-16,5-28-40 15,-8-33-26-15,-1-28-217 16,-6-16 45-16</inkml:trace>
          <inkml:trace contextRef="#ctx0" brushRef="#br0" timeOffset="6087.8198">6448 171 88 0,'-10'-6'522'16,"4"3"-204"-16,3 12-44 15,3-9 66-15,0 4-263 16,0 2-16-16,3 3-22 0,9 34-1 15,44 98-9-15,-29-76 3 16,-11-4-3-16,-1 7-2 16,-9-13-7-16,-3 1-3 15,-6-16-8-15,-3-6-9 16,0-16-15-16,-3-6-33 16,3-9-33-16,3-6-44 15,0-3-255-15,-1-3 50 16</inkml:trace>
          <inkml:trace contextRef="#ctx0" brushRef="#br0" timeOffset="6824.4655">6678 5 298 0,'28'40'454'0,"12"13"-133"15,0 8-173-15,6 10 193 16,-3-10-272-16,18 16 0 0,-15-18-23 15,-2-7-5 1,-14-15-4-16,-2-6 0 0,-22-16-15 16,13-6 7-16,-10-15 0 15,3-12-9-15,-9-13-6 16,9-12-3-16,-8-6-9 16,8-10-2-16,0-2-1 15,10-10-4-15,-7 6-1 16,7-8-1-16,-1 11 1 0,10 1 1 15,-10 11 2-15,7 7 2 16,-7 16 0-16,4 2 0 16,-10 7 1-16,7 2 1 15,-4 4 1-15,1-6 2 16,-4 5 1-16,4-5 0 16,-7-1 1-16,0 1 0 15,-2 3-1-15,-1-4 2 16,-6 10 0-16,3 0 4 15,-6 6-1-15,0 3 3 16,-3 0-3-16,0 3 1 16,0 0-3-16,0 6 0 15,0 19 3-15,-4 33 9 16,1 99 2-16,9-86 5 16,0-7 1-16,10 7-6 15,2-18-10-15,7-10-4 16,-1-9-5-16,13-16-1 0,-3-9-4 15,-4-15-10-15,-8-12-10 16,5-16-20-16,-5-6-10 16,-4-21-15-16,-2 6 1 15,5-19 1-15,-15 3 5 16,0-12-7-16,-3 10 8 16,-6-20-2-16,3 14 8 15,0-14 13-15,0 14 17 16,-10-7 10-16,13 21 16 15,-3 7 18-15,0 21 10 0,3 15 21 16,6 26 9-16,-2 14 10 16,2 19-6-16,0 25 13 15,0 12 3-15,-3 21-8 16,6 6-11-16,4 19-2 16,2-12-21-16,10 6-22 15,5-25-4-15,10-12-2 16,-3-21-8-16,9-26-1 15,-6-17-3-15,0-26-11 16,-3-14-6-16,-3-25-15 16,-10-7-8-16,-2-21-4 15,-7 4 1-15,-8-23 0 16,-4 4 7-16,-6-22-13 16,-7 7 5-16,1-19 5 15,0 18 7-15,3 7 8 16,0 30 23-16,6 25 16 0,12 34 10 15,0 27 16-15,0 22 6 16,10 30 8-16,-4 7-10 16,1 19-1-16,-1-4-8 15,10 12-9-15,-3-9-10 16,2 7-4-16,-2-7-1 16,2 0-32-16,-2-18-17 15,-3-6-42-15,-10-22-19 0,-6-16-50 16,-9-14-2-16,-12-22-240 15,-7-13 73-15</inkml:trace>
          <inkml:trace contextRef="#ctx0" brushRef="#br0" timeOffset="7495.7415">8009-262 289 0,'-12'-15'446'15,"0"5"-140"-15,12 1-159 16,0 6 179-16,0 0-253 15,3 0-26-15,3 0 2 16,6 0-9-16,44-3 6 16,94-4 1-16,-82 23 0 15,-7 5-9-15,4 7 1 16,-13 2-10-16,0 13-9 16,-15-3 1-16,0 0-1 15,-6 3-8-15,-6-3-1 16,-7-6-2-16,-3-4-4 0,-5-8-4 15,-4-7 5-15,-3-12 0 16,-3-3 0-16,0-3 1 16,0-3-2-16,0-10-1 15,0-45-2-15,12-96-2 16,0 83-2-16,4 12 2 16,5-8-1-16,4 14 0 15,9-2 0-15,-4 18 0 0,4 3-1 16,0 18 1-16,0 10 5 15,-9 15 5-15,5 12 8 16,-8 7 3-16,5 9 4 16,4 2-5-16,0 1-2 15,-10-3-6-15,4 0 0 16,-7-7-2-16,-8-2 1 16,-4-4 0-16,-3-2 2 15,-9-1-3-15,-3-3-1 16,-4-2-2-16,-8 2-1 15,-7-6-2-15,-9 0 0 16,3-3-1-16,4 0-1 16,5-3 0-16,7 3-2 15,8 7-1-15,10 5 0 16,0-15 0-16,0 3 1 16,0 3 0-16,3 3 1 15,1 1-2-15,2-1-25 16,3 0-20-16,22 3-44 0,6-2-46 15,95-1-35-15,-92-31 70 16,-7-15-311-16,-8 1 132 16</inkml:trace>
          <inkml:trace contextRef="#ctx0" brushRef="#br0" timeOffset="7949.9706">9411-566 825 0,'6'21'298'0,"4"13"44"16,5 3-224-16,0 6-24 15,4 0-36-15,8 3-9 16,-5-15-17-16,-1-4-1 16,1-11-7-16,-10-22 0 15,-6-13-7-15,7-15-2 16,2-9-4-16,-3-15-5 16,7 6-4-16,9-10-1 15,-7 10-1-15,4 0-1 16,-1 9 4-16,7 15 12 15,-10 13 4-15,10 21 8 16,-6 15 2-16,3 13-3 16,-13 6-11-16,9 15-4 15,-8-8-2-15,2 2 1 16,4 0 3-16,12 0-102 0,-4-12-31 16,7-3-304-16,-6-19-16 15</inkml:trace>
          <inkml:trace contextRef="#ctx0" brushRef="#br0" timeOffset="8478.6097">10349-997 218 0,'-6'-37'515'0,"-10"16"-172"0,-2 15-102 15,-1 12 142-15,4 15-265 16,3 16-27-16,6 15-5 15,6 7-21-15,-3 12-3 16,3-7-9-16,3-2-21 16,0-13-12-16,0-3-6 15,6-25-10-15,6 1-1 16,4-16-3-16,8-9-2 16,1-9-5-16,3-13-13 15,-6-12-5-15,-4-6-10 16,-9-6-7-16,1-6 4 15,-7 2 11-15,0 10 4 16,-3 10 9-16,3 14 9 16,0 16 1-16,4 25 8 15,2 14 5-15,6 29 9 16,4 12 8-16,9 24 9 16,2 4-1-16,1 18 6 0,-9-6-3 15,-10 12 4-15,-12-15-5 16,-18 9 5-16,-13-25-8 15,-12 0-3-15,-3-27-6 16,-9-10-8-16,6-27-11 16,-3-15-3-16,6-25-28 15,3-16-66-15,9-9-33 0,0-21-362 16,19 3 47-16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14:26.639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D0781DD-205F-400D-BA41-1BD2621DE4F0}" emma:medium="tactile" emma:mode="ink">
          <msink:context xmlns:msink="http://schemas.microsoft.com/ink/2010/main" type="writingRegion" rotatedBoundingBox="22634,369 32489,152 32583,4377 22727,4594"/>
        </emma:interpretation>
      </emma:emma>
    </inkml:annotationXML>
    <inkml:traceGroup>
      <inkml:annotationXML>
        <emma:emma xmlns:emma="http://www.w3.org/2003/04/emma" version="1.0">
          <emma:interpretation id="{4A69E889-6398-424D-AC21-A3E7920B0A86}" emma:medium="tactile" emma:mode="ink">
            <msink:context xmlns:msink="http://schemas.microsoft.com/ink/2010/main" type="paragraph" rotatedBoundingBox="22639,305 32498,171 32526,2186 22667,23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F7B5FF-B9F7-49F6-80E7-1A053AD4C7CB}" emma:medium="tactile" emma:mode="ink">
              <msink:context xmlns:msink="http://schemas.microsoft.com/ink/2010/main" type="line" rotatedBoundingBox="22639,305 32498,171 32526,2186 22667,2321"/>
            </emma:interpretation>
          </emma:emma>
        </inkml:annotationXML>
        <inkml:traceGroup>
          <inkml:annotationXML>
            <emma:emma xmlns:emma="http://www.w3.org/2003/04/emma" version="1.0">
              <emma:interpretation id="{DC966F50-63ED-442D-9277-618F36539052}" emma:medium="tactile" emma:mode="ink">
                <msink:context xmlns:msink="http://schemas.microsoft.com/ink/2010/main" type="inkWord" rotatedBoundingBox="22640,373 26633,319 26659,2266 22667,232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1423-622 308 0,'0'-9'200'16,"0"0"-11"-16,0 0-45 15,0-1-33-15,0 1-15 16,0 0-21-16,0 3-1 16,0 0-19-16,0-1 0 15,0 1-16-15,0 0-1 16,0 3-6-16,0 0 1 16,0 0-6-16,0 3 6 0,0 3 2 15,0 6-1-15,0 3-3 16,10 44 1-16,8 91-8 15,-9-73-4-15,-3-3-2 16,7 18 0-16,-7-3-2 16,6 9 0-16,-3-5-2 0,4 20-2 15,-7-14-3 1,3 5 0-16,-3-6-3 0,0 10-1 16,-6-19 0-16,6 12 0 15,-6-15-2-15,0 10-1 16,4-20 1-16,-1 4-2 15,-3-25 1-15,6 1-1 16,-6-19 0-16,0-10 0 16,3-9 0-16,-3 1-10 15,0-13-10-15,0-6-32 16,-3 0-24-16,0 0-292 16,0-3 67-16</inkml:trace>
          <inkml:trace contextRef="#ctx0" brushRef="#br0" timeOffset="8.9734">1417 2 32 0,'3'-9'412'0,"3"-3"-160"16,4-1 11-1,-10 10 13-15,3-3-196 0,6-3-6 16,9-3-24-16,35-16-21 15,91-21 10-15,-82 33-4 16,-4 20-10-16,7 5-5 16,-13 6-9-16,-9 1 1 15,-15 14-2-15,-19 7 2 16,-15 0 2-16,-13 0 2 16,-5 3-6-16,-16 3-1 15,-3-12-3-15,-10-4-3 16,4 1-4-16,-6-6-5 15,12-16-11-15,-3-3-32 16,9-6-32-16,3-7-257 16,6-5 52-16</inkml:trace>
          <inkml:trace contextRef="#ctx0" brushRef="#br0" timeOffset="25.7734">1989-176 655 0,'18'37'270'0,"10"15"25"16,-3 10-174-16,5 8-16 15,-2-5-44-15,6 6-7 16,-6-10-17-16,-7-3 1 15,-5-8 0-15,-7-13-2 16,-6-16-1-16,-6-6 8 16,-3-11 1-16,-4-17-15 15,7 10-12-15,0-3 1 16,-3-6-11-16,0-10-12 16,-3-27 6-16,-13-102 5 15,31 102-9-15,7-6-14 16,-7 9-8-16,6 3-23 15,1 6-13-15,-1 3-34 16,0 9-9-16,-2 4-252 16,-4 9 65-16</inkml:trace>
          <inkml:trace contextRef="#ctx0" brushRef="#br0" timeOffset="744.5742">2481-62 601 0,'6'0'242'0,"0"3"10"16,-3 0-163-16,0 0-7 15,-3 3-26-15,0 0-20 16,-3 3 13-16,0 1 6 15,0 2-8-15,0 19 1 16,0-1-9-16,-19 100-1 16,22-97-10-16,4 4-2 15,2-9-7-15,6 9-2 16,0-16-4-16,7 10 1 16,-1-12-2-1,10-7 0-15,0-6-1 0,-1-3 0 16,1-9-2-16,0-3 3 15,-13-7-1-15,-3-8 1 16,-3 2-2-16,-6-5-1 16,-3-4-3-16,-3 0-2 15,0 3-1-15,-3-8-2 0,0 2-1 16,-3 0-18-16,3-3-13 16,-7 0-27-16,7 3-13 15,-9 4-24-15,-1 2 10 16,-2 3 8-16,0 7 27 15,-13-4 13-15,3 4 28 16,-6-7 17-16,4 4 11 16,2-10 14-16,6 3 8 15,7 1 4-15,6 2-7 0,6-3-5 16,12 1-14-16,6-4-7 16,4-9-8-16,12 6-5 15,-1 0-12-15,4 4-28 16,0 11-17-16,0 10-262 15,-10 6 57-15</inkml:trace>
          <inkml:trace contextRef="#ctx0" brushRef="#br0" timeOffset="764.523">2798-370 511 0,'95'117'275'0,"-89"-86"6"16,-6 9-100-16,9 15-44 15,0-3-53-15,1 7 0 0,-1-4-25 16,12 4-23-16,-5-16 7 16,8 3 2-16,1-9-18 15,9-10-1-15,-7-8-5 16,7-10-2-16,-6-12-1 15,3-12 1-15,-7-7-2 16,-2-12-1-16,-10 3-4 0,3-18-3 16,-2 6-2-16,-10-15-5 15,6 6-5-15,0-13-23 16,-3 7-17-16,1-13-43 16,-4 19-29-16,6 2-267 15,-6 20 60-15</inkml:trace>
          <inkml:trace contextRef="#ctx0" brushRef="#br0" timeOffset="-34284.7325">151 138 574 0,'-16'-7'220'0,"1"1"27"15,-4 0-136-15,4 0-17 16,0 0-9-16,2 0-10 0,1 0-8 16,0-1-18-16,-1 1-3 15,1 0-9-15,6 0-10 16,3 0 2-16,3 0 6 16,3-1-4-16,6 4-3 15,13 0-4-15,36-3 0 16,87-12-7-16,-87 12-4 15,-6-1-7-15,4 1 0 16,-7 6-2-16,6 0-4 16,-15 10 3-16,-6-1 2 15,-13 3-7-15,-2 0-18 16,-13-2-15-16,-3-1-48 16,-3-9-46-16,-3 0-239 15,3 0 36-15</inkml:trace>
          <inkml:trace contextRef="#ctx0" brushRef="#br0" timeOffset="-33812.202">369-376 372 0,'-3'3'228'0,"3"0"5"15,0 0-41-15,0 0-70 16,3 1-27-16,3-1 0 15,6 0-32-15,37 12-27 16,96 31 7-16,-87-27-1 16,1-4-10-16,-4 10 1 15,-12 5-6-15,0 7 0 16,-9 3-8-16,-9 12-1 16,-13 1-5-16,-6 2 0 15,-9 0-1-15,-12 10-3 16,2-10-4-16,-5 4 0 15,-1-16-2-15,10-6-8 16,3-16-8-16,3-9-40 0,3-9-29 16,0-6-267-16,0-3 44 15</inkml:trace>
          <inkml:trace contextRef="#ctx0" brushRef="#br0" timeOffset="12708.8707">3637-1 422 0,'0'-12'216'16,"-3"0"25"-16,0-1-67 15,0 1-22-15,0 0-45 16,3-1-27-16,0 4-23 16,0 3-24-16,0 3-21 15,0 6 27-15,0 6-2 16,0 13-5-16,9 30-7 15,9 83-9-15,-12-89-2 16,-3-12-2-16,-3-12 3 16,0-7 4-16,0-12 7 15,-3-18-3-15,0 9 0 0,0-4-6 16,0-5-9-16,3-37-6 16,12-105-2-16,-2 99 0 15,5 5-1-15,3 13-1 16,4 13-1-16,0 21-1 15,8 15 1-15,-2 12 1 16,3 13 0-16,-7 3 2 16,1 9 0-16,-7 0 0 0,1 7 1 15,-7-4-1-15,0 6-27 16,1-6-18-16,-1-3-46 16,-3-9-266-16,7 0 54 15</inkml:trace>
        </inkml:traceGroup>
        <inkml:traceGroup>
          <inkml:annotationXML>
            <emma:emma xmlns:emma="http://www.w3.org/2003/04/emma" version="1.0">
              <emma:interpretation id="{E5168D18-8CB9-4CF5-A34D-0194E4B6CFE7}" emma:medium="tactile" emma:mode="ink">
                <msink:context xmlns:msink="http://schemas.microsoft.com/ink/2010/main" type="inkWord" rotatedBoundingBox="27333,241 32498,171 32516,1454 27350,1525"/>
              </emma:interpretation>
              <emma:one-of disjunction-type="recognition" id="oneOf1">
                <emma:interpretation id="interp1" emma:lang="" emma:confidence="0">
                  <emma:literal>kenniluhatb</emma:literal>
                </emma:interpretation>
                <emma:interpretation id="interp2" emma:lang="" emma:confidence="0">
                  <emma:literal>kennelmate</emma:literal>
                </emma:interpretation>
                <emma:interpretation id="interp3" emma:lang="" emma:confidence="0">
                  <emma:literal>kenniluhatt]</emma:literal>
                </emma:interpretation>
                <emma:interpretation id="interp4" emma:lang="" emma:confidence="0">
                  <emma:literal>kenniluharft]</emma:literal>
                </emma:interpretation>
                <emma:interpretation id="interp5" emma:lang="" emma:confidence="0">
                  <emma:literal>kenniluhatt2</emma:literal>
                </emma:interpretation>
              </emma:one-of>
            </emma:emma>
          </inkml:annotationXML>
          <inkml:trace contextRef="#ctx0" brushRef="#br0" timeOffset="13268.3655">4685-634 389 0,'3'-6'268'0,"-3"6"-9"16,3 12-65-16,-3-9-60 15,0 3-40-15,0 22 1 16,13 46-36-16,20 110-8 16,-20-98-19-16,2 22-8 15,-3-16-14-15,-2 0-4 16,-1-15-9-16,0 3-25 15,-9-21-27-15,3-7-33 16,-3-18-236-16,-3-13 47 0</inkml:trace>
          <inkml:trace contextRef="#ctx0" brushRef="#br0" timeOffset="14309.7336">4747 2 655 0,'6'3'240'0,"3"4"42"16,0-4-159-16,-9-3-4 0,3 0-54 16,3 3-39-16,4 0 5 15,27 12-23-15,92 40-21 16,-92-39 20-16,-10-10 23 16,1 6-46-16,-7-3-18 15,-5 7-19-15,-10-4-263 16,-6 7 65-16</inkml:trace>
          <inkml:trace contextRef="#ctx0" brushRef="#br0" timeOffset="14298.4161">4787 39 471 0,'0'-6'270'0,"3"-3"-15"0,3 0-77 15,3-1-105-15,3-2-13 16,22-13-33-16,92-61-8 16,-95 74-11-16,0-9-4 15,-13 5-6-15,-2 1-16 16,-4 9-21-16,-12-7-234 15,-3 10 56-15</inkml:trace>
          <inkml:trace contextRef="#ctx0" brushRef="#br0" timeOffset="14865.8885">5177 76 631 0,'129'-104'281'0,"-89"79"19"15,-9-3-164-15,3-2-25 16,-10-1-45-16,-5-3-11 16,-7 3-19-16,-6 4-4 15,-6 5-6-15,0 7-3 16,-12 5-6-16,-3 10-5 16,-1 7-4-16,1 14-2 15,-4 7 3-15,4 18 6 16,3 3-1-16,2 13 2 15,4-1 1-15,9 1-6 16,4-7-5-16,8 0-1 0,3-9-3 16,7-3-4-16,0-12-9 15,2-12-22-15,1-7-17 16,-4-12-38-16,1-12-22 16,6-10-246-16,-10-6 61 15</inkml:trace>
          <inkml:trace contextRef="#ctx0" brushRef="#br0" timeOffset="14885.3005">5804-148 457 0,'9'40'351'16,"1"-4"-51"-16,-7 17-27 16,0 2-185-16,9 7-13 15,-12-13-19-15,3 3-20 16,3-15-13-16,1-6-3 15,-1-10-9-15,9-15 2 16,-6-15-1-16,-3-12-2 16,7-10-1-16,-1-18-2 15,3 3-4-15,-2-16-4 16,2 7 0-16,3-7-1 16,1 16-1-16,2 9 0 15,1 13 3-15,-1 17 0 16,-2 17 1-16,-1 20 23 0,1 4 3 15,-4 19 4-15,1-4 0 16,-1 12 0-16,-6-5-21 16,0 5-4-16,4-3-4 15,-1 4-9-15,0-13-9 16,-3-12-8-16,-2-15-40 16,-1-16-40-16,0-19-14 15,-6 7-246-15,0-3 46 16</inkml:trace>
          <inkml:trace contextRef="#ctx0" brushRef="#br0" timeOffset="15347.6961">6355-68 722 0,'12'43'270'16,"0"0"32"-16,-3 6-177 15,-2 0-53-15,2 6-13 16,-3-12-23-16,0-6-7 15,0-12-7-15,0-7-1 16,-3-12-5-16,0-15-2 16,-3 6-3-16,0-3-2 15,0-6-4-15,-3-16-2 16,3-21-2-16,10-99-1 16,-4 99 0-16,9 0 0 15,1 12-1-15,2 9 8 16,3 22 8-16,7 15 13 0,-3 19 4 15,2 15 4-15,-5 3-7 16,-1 7-7-16,-2-4-14 16,-1 6-2-16,-2-12-17 15,2 3-34-15,1-9-27 16,11-3-13-16,-2-16-295 16,6-11 79-16</inkml:trace>
          <inkml:trace contextRef="#ctx0" brushRef="#br0" timeOffset="15899.5731">7006-167 757 0,'-18'-31'268'0,"9"31"35"16,-4 10-202-16,10 17-8 15,6 4-36-15,7 24 6 16,-1-12-11-16,12 13-5 15,-2-10-17-15,-1 9-2 16,-6-9-13-16,-2 7 0 16,-10-13-3-16,-6 6-1 15,-4-12-4-15,4-4 0 16,0-11-5-16,0-4-35 16,0-15-23-16,6-3-26 15,-3-3-292-15,3-3 68 0</inkml:trace>
          <inkml:trace contextRef="#ctx0" brushRef="#br0" timeOffset="15916.4457">7145-859 677 0,'-7'34'334'0,"14"19"15"15,-1 8-157-15,0 13-47 16,-3 0-46-16,9 21-18 16,1 3-33-16,-7 7-10 15,3-7-19-15,3 7-7 16,1-22-7-16,2-3-8 16,3-28-9-16,-2-3-9 15,5-18-31-15,-2-16-32 16,-4-15-13-16,4-15-30 15,2-16-252-15,-6-15 85 16</inkml:trace>
          <inkml:trace contextRef="#ctx0" brushRef="#br0" timeOffset="15991.2939">7455-216 543 0,'3'61'358'0,"0"-5"-39"15,3 11-66-15,1-8-152 16,5-1-9-1,3-12-30-15,10 1-7 0,-1-23-12 16,7 1 2-16,-3-19-13 16,6-9 0-16,-10-13-4 15,1-11-5-15,-4-7-9 16,4-15-6-16,-10-4-10 16,4-14-24-16,-7 2-18 0,-3-24-44 15,1 6-29-15,-1-15-281 16,-9 2 65-16</inkml:trace>
          <inkml:trace contextRef="#ctx0" brushRef="#br0" timeOffset="16399.9494">7926-653 395 0,'9'77'483'0,"3"28"-133"15,0-4-231-15,4 10 245 16,2-16-302-16,-2 4-14 15,-1-32-19-15,0-5-6 16,-2-19-6-16,-4-16-7 16,-6-17 1-16,0-16-1 15,0-19-1-15,6-18-1 16,-3-3-3-16,7-22-3 16,-4 4-1-16,3-10-2 0,4 9 0 15,2 10 0-15,7 24-1 16,-1 13 6-16,-5 24 9 15,11 31 11-15,-8 6 6 16,-1 18 4-16,1 1-5 16,3 12-8-16,-13-16-12 15,6 7-6-15,-2-10-13 0,-4 3-31 16,3-15-19-16,10-3-46 16,-10-18-20-16,10-10-285 15,-1-9 76-15</inkml:trace>
          <inkml:trace contextRef="#ctx0" brushRef="#br0" timeOffset="16922.1483">8709-191 808 0,'-15'-22'295'0,"-9"4"72"15,5 21-191-15,-9 21-26 16,7 16-18-16,-1 22-31 15,7 5-30-15,0 7-30 16,8-6-7-16,7-4-9 16,10-18-14-16,5-12-4 15,3-21-5-15,13-20 2 0,-3-11-3 16,6-16-4-16,-7-9-4 16,1-9-4-16,-6 9-4 15,-4-6-1-15,-9 6 3 16,4 3 3-1,-7 12 5-15,0 16 3 0,0 9 2 16,0 21 4-16,-6-15-1 16,0 3-3-16,0 3 4 15,0 13-26-15,3 9-24 0,22 92-54 16,-19-99-34-16,-6-5-297 16,3-10 57-16</inkml:trace>
          <inkml:trace contextRef="#ctx0" brushRef="#br0" timeOffset="16933.1174">8703-360 432 0,'-6'-65'547'0,"0"-9"-160"16,9 19-255-16,9-1 259 15,1 13-349-15,11-3-29 16,1 6-27-16,6-3-53 15,-1 6-28-15,7 7 213 16,-9 11-501-16,3 1 225 16</inkml:trace>
          <inkml:trace contextRef="#ctx0" brushRef="#br0" timeOffset="17466.1853">8974-840 760 0,'64'157'309'0,"-61"-74"51"0,7 6-197 16,-1 25-24-16,-3-7-35 15,6 16-43-15,-2-18-31 16,2 5-12-16,0-30-15 16,4-3-37-16,-1-28-38 0,0-18-29 15,4-28-26 1,-4-27-262-16,1-16 86 0</inkml:trace>
          <inkml:trace contextRef="#ctx0" brushRef="#br0" timeOffset="17484.1357">9041-151 254 0,'-3'-43'0'0</inkml:trace>
          <inkml:trace contextRef="#ctx0" brushRef="#br0" timeOffset="18166.9841">9112-370 969 0,'163'-120'243'0,"-92"105"91"0,6 18-265 16,-10 16-8-16,4 14 3 16,-16 10-13-16,1 22 0 15,-13 3-15-15,0 8 1 16,-12-5-9-16,-4 0-1 15,-8-19-8-15,-4 3-1 16,-6-11-8-16,-6-8-2 16,-3-5-4-16,-3-9 1 15,-6-13-1-15,-6-3-1 16,-4-9-1-16,13 0-1 16,-3 0-2-16,-3-3-2 15,-4 0 1-15,-21-13 1 16,-92-55 0-16,95 44 2 15,13 17 2-15,5 10 1 16,10 12 9-16,6 13 13 16,3 12 2-16,10 3 3 0,-1 0-1 15,10 6-9-15,8-7-11 16,7-2-28-16,3-15-30 16,12-19 321-16,-6-16-714 15,13-11 316-15</inkml:trace>
          <inkml:trace contextRef="#ctx0" brushRef="#br0" timeOffset="17476.2394">9287-892 986 0,'4'77'298'16,"-1"9"79"-16,-3 18-271 16,6 7-49-16,3 21-64 15,6-21 30-15,-2 9-20 16,8-19-7-16,4-9-34 15,-4-30 22-15,-8-7 306 16,-1-21-670-16,-12-13 323 16</inkml:trace>
        </inkml:traceGroup>
      </inkml:traceGroup>
    </inkml:traceGroup>
    <inkml:traceGroup>
      <inkml:annotationXML>
        <emma:emma xmlns:emma="http://www.w3.org/2003/04/emma" version="1.0">
          <emma:interpretation id="{333BD92C-7BAE-403A-B8FA-39528725AD34}" emma:medium="tactile" emma:mode="ink">
            <msink:context xmlns:msink="http://schemas.microsoft.com/ink/2010/main" type="paragraph" rotatedBoundingBox="24338,1929 31127,1779 31162,3385 24373,35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9C5FD93-7798-43D2-B981-2A0059D58C7B}" emma:medium="tactile" emma:mode="ink">
              <msink:context xmlns:msink="http://schemas.microsoft.com/ink/2010/main" type="line" rotatedBoundingBox="24338,1929 31127,1779 31162,3385 24373,3534"/>
            </emma:interpretation>
          </emma:emma>
        </inkml:annotationXML>
        <inkml:traceGroup>
          <inkml:annotationXML>
            <emma:emma xmlns:emma="http://www.w3.org/2003/04/emma" version="1.0">
              <emma:interpretation id="{FB86A86C-2125-4855-BFE5-AAD221A4811E}" emma:medium="tactile" emma:mode="ink">
                <msink:context xmlns:msink="http://schemas.microsoft.com/ink/2010/main" type="inkWord" rotatedBoundingBox="24338,1929 31127,1779 31162,3385 24373,3534"/>
              </emma:interpretation>
            </emma:emma>
          </inkml:annotationXML>
          <inkml:trace contextRef="#ctx0" brushRef="#br0" timeOffset="20395.8391">4522 1315 877 0,'-3'-6'312'0,"-12"0"48"16,3 3-238-16,8 3-21 15,1 0-41-15,-3 3-11 16,0 3-18-16,0 3-5 16,0 13-6-16,3 27 0 15,27 83-6-15,7-83 0 16,-3-6-5-16,2 3-2 15,-11-6-3-15,-4 6 1 16,-12-9 0-16,-6 0 0 16,-6-3-1-16,-6 0-1 15,-7-10-5-15,1-2-22 16,2-10-17-16,-5-3-40 16,8-12-31-16,1-15-295 15,15-7 68-15</inkml:trace>
          <inkml:trace contextRef="#ctx0" brushRef="#br0" timeOffset="21021.7587">4762 983 766 0,'12'37'308'16,"-6"21"40"-16,1 13-200 0,-7 24-10 15,-7 1-30-15,-2 5-24 16,3-6-26-16,0 1-14 15,9-16-19-15,6-10-23 16,7-24 5-16,-1-18-1 16,10-22-2-16,2-21-4 15,1-19-1-15,3-18-5 16,3-7-7-16,-7-8 1 16,-5-1 3-16,-4 0 1 15,-9 13 5-15,-2 3 8 16,-7 21 3-16,3 10 5 15,-3 18 3-15,-3 21 8 16,-1 13 6-16,1 18 4 16,0 6-13-16,0 16-1 15,3-3-9-15,3 2-9 16,3-11-8-16,4 5-14 16,2-15-17-16,9-5-42 0,4-14-22 15,6-11-55-15,3-13 561 16,-1-18-801-16,-5-16 439 15</inkml:trace>
          <inkml:trace contextRef="#ctx0" brushRef="#br0" timeOffset="21046.298">5448 1407 644 0,'-7'0'402'0,"-5"16"-74"0,-6 21-114 16,2 9-91-16,-2 15-79 15,6 7 60-15,2 9-15 16,7-16-20-16,13 1-8 16,2-19-21-16,9-10-20 15,4-17 2-15,6-10-3 16,3-18-6-16,-1-13-1 16,-5-6-2-16,0-15-3 15,-10 0-3-15,-6-6-2 16,-9 9-1-16,-3-9-18 15,-9 8-15-15,-3-2-36 16,-6 9-21-16,-7-9-52 16,-3 13-11-16,-9-4-261 15,7 12 65-15</inkml:trace>
          <inkml:trace contextRef="#ctx0" brushRef="#br0" timeOffset="21565.6666">5365 777 598 0,'9'9'345'0,"-6"7"-12"16,0 20-93-16,0 14-126 0,6 11-18 16,-3 7-47-16,7-7-16 15,-1-8-21-15,3-10-13 16,1-13-16-16,5-17-23 15,1-10-12-15,2-19-17 16,-5-8-2-16,5-13-5 16,-8 0 18-16,5-6 0 15,-5 0 11-15,-1-6 2 16,0 6 14-16,-2 9 13 16,-4 9 22-16,0 16 29 15,3 15 12-15,-8 16 5 16,-4-19-6-16,3 3-11 15,0 6-24-15,9 22-18 16,43 89-13-16,-36-92 531 16,2-10 18-16,1-5 0 15,-7-7-806-15,10 3 301 16</inkml:trace>
          <inkml:trace contextRef="#ctx0" brushRef="#br0" timeOffset="22125.3154">5986 1321 1102 0,'49'222'272'0,"-31"-124"91"16,4 19-315-16,-4-10-24 0,4 19-11 16,-7-18-3-16,0-4-5 15,-8-30-1-15,-1-9 0 16,-6-41 0-16,-3-24 0 15,-3-24 0-15,-1-28-2 16,-2-16 0-16,0-21-1 16,3-7-1-16,0-23 0 15,12 8-5-15,6-15-3 16,0 18 1-16,13 10 1 16,-3 33 5-16,2 19 19 15,-5 25 12-15,-1 27 10 16,-3 15 10-16,-5 22 9 15,-4 7-2-15,-3 11-5 16,-6 1-3-16,-6 5-3 16,-4-8-11-16,-2-4-10 0,-1-12-4 15,-2-9-6 1,6-22-11-16,-1-9-25 0,4-6-23 16,6 0-49-16,0-6-24 15,3-4-54-15,3-23-1 16,25-130-251-16,-13 98 75 15</inkml:trace>
          <inkml:trace contextRef="#ctx0" brushRef="#br0" timeOffset="22138.2804">6342 1281 434 0,'13'28'396'16,"-1"18"-62"-16,-3 6-43 0,6 19-128 16,-2-3-56-16,-1 5-9 15,3-14-27-15,10-1-3 16,0-21-5-16,5-9-4 15,-2-13-14-15,0-18-5 16,-10-9-4-16,1-16-18 16,-7-9-9-16,-3-12-15 15,3 0-17-15,-2-13-39 16,-4 1-21-16,6-1-21 16,0 4-48-16,-2-10-44 15,-1 7-192-15,6 5 22 16</inkml:trace>
          <inkml:trace contextRef="#ctx0" brushRef="#br0" timeOffset="22278.9034">6739 1186 324 0,'15'24'421'0,"22"56"-98"0,25 96-4 15,-47-90-143-15,0-9-76 16,7-1-16-16,-7-14-22 16,1-13-10-16,-1-18-21 15,-6-22 0-15,-3-18-12 16,10-22-11-16,-1-15-3 15,0-22-2-15,4-2-9 16,5-10-3-16,1 12 0 0,0 4 0 16,-1 14 2-1,7 13 5-15,-9 25 7 0,-4 15 12 16,4 16 11-16,-7 24 2 16,-3 3-1-16,7 9-3 15,-4 1-11-15,3 8-11 16,-5-12-3-16,5 7-25 15,4-13-20-15,5-6-48 16,1-16-49-16,9-8-272 16,-6-13 50-16</inkml:trace>
          <inkml:trace contextRef="#ctx0" brushRef="#br0" timeOffset="22805.12">7716 1263 804 0,'-3'-25'319'16,"-9"7"65"-16,-6 18-206 0,-1 21-52 16,-2 19-13-16,-7 6-22 15,6 28-28-15,4-6 2 16,3 6-9-16,12-16-12 16,6 0-20-16,6-27-13 15,9-9-6-15,4-19-5 16,6-16-9-16,-1-8-8 15,7-10-6-15,-9-6-14 16,-1-6-9-16,-8 6 6 0,-4-3-1 16,-6 3 6-16,0 4 13 15,-6 5 9-15,0 9 4 16,0 13 7-16,0 19 4 16,0-10 2-16,0 3 1 15,0 12 1-15,0 41-1 16,19 88-3-16,-1-94-30 15,-3-13-28-15,7-7-52 16,-1-20 523-16,1-20-817 16,-7-11 424-16</inkml:trace>
          <inkml:trace contextRef="#ctx0" brushRef="#br0" timeOffset="23200.7057">8239 1343 920 0,'28'55'339'0,"-1"0"56"0,-2-9-243 15,-10-9 0-15,-12-18-39 16,7-7 8-16,-13-9-25 16,0-6-9-16,-1-3-32 15,4-6-11-15,0-25-28 16,10-132-17-16,5 92-21 15,7-22-67-15,-1 1-40 16,10-19-370-16,12 7 52 16</inkml:trace>
          <inkml:trace contextRef="#ctx0" brushRef="#br0" timeOffset="19263.9587">1737 1782 366 0,'-15'-27'329'16,"5"-1"-45"-16,4 6-49 16,12-2-79-16,4 8-44 15,17-5-22-15,4 3-28 0,18 2-8 16,0 1-20-1,19-1-20-15,-3 10-5 16,11-3-26-16,-11 6-25 0,6-3-101 16,-16 0-208-16,10 3 15 15</inkml:trace>
          <inkml:trace contextRef="#ctx0" brushRef="#br0" timeOffset="18750.5861">2004 1383 680 0,'-15'-43'280'0,"-7"0"26"0,1-7-148 16,9 13-46-16,-4 4-2 16,4 11-20-16,0 4-2 15,12 18-15-15,-10 12-2 16,4 10-16-16,6 24-2 15,0 12-2-15,0 22-15 16,0 3-12-16,6 12-7 16,1-6-9-16,2 1-9 15,-3-17 3-15,6 4-15 16,4-18-15-16,-7-7-38 16,-6-15-19-16,6-13-40 15,-3-11-3-15,-9-13-30 16,0-13 31-16,0 10-231 15,0-3 76-15</inkml:trace>
          <inkml:trace contextRef="#ctx0" brushRef="#br0" timeOffset="19803.9116">2718 1327 642 0,'6'40'309'0,"6"22"13"16,-3-1-153-16,7 19-51 15,-1-3-37-15,3 3-25 16,1-9-27-16,-4-10-5 0,-5-15-8 15,-4-15-2-15,0-19 12 16,0-18 2-16,-3-15-1 16,-3 15-5-16,0-7-11 15,9-42-6-15,22-105-3 16,-6 80-5-16,5 6 3 16,7 7-1-16,3 11 0 15,6 7-1-15,-3 25 1 16,3 17 7-16,-6 14 7 0,0 23 0 15,-6 10 2-15,-6 16 1 16,-4 2-5-16,1 10-7 16,-6-7 1-16,-4 10-3 15,0-10-2-15,1 1-17 16,-7-16-14-16,3-9-28 16,-3-22-24-16,4-15-44 15,-4-12 362-15,-9 6-600 16,0-3 303-16</inkml:trace>
          <inkml:trace contextRef="#ctx0" brushRef="#br0" timeOffset="19832.8327">3643 1349 474 0,'6'0'372'0,"0"15"-47"15,-3 16-63-15,-6 21-115 16,6 4-50-16,0 17-14 0,4-11-27 15,5 2-9-15,3-11-19 16,7-10-8-16,5-16-10 16,7-11-3-16,-3-16-1 15,6-13-2-15,-9-11 0 16,-4-7-2-16,-5-6-1 16,-1-6-3-16,-9-3-1 15,1-3-4-15,-1 3-1 16,-3 6-1-16,-3 6 2 15,0 12 0-15,0 19 5 0,0 25 7 16,-3 12 5-16,6 21 3 16,-6 10 8-16,10 21-5 15,-1-3-6-15,3 15-2 16,0-6-6-16,7 10-26 16,-4-22-15-16,-3 3-47 15,-5-28-29-15,-1-15-25 16,-12-18-236-16,-4-32 66 15</inkml:trace>
          <inkml:trace contextRef="#ctx0" brushRef="#br0" timeOffset="20381.2822">3821 1632 770 0,'-9'-56'379'0,"6"-5"-27"16,12 6-209-16,0-4-37 0,7 10-63 15,8-3-61-15,-2 15 15 16,9 6-27-16,-1 9-20 16,10 7-45-16,-3 12 258 15,9 3-513-15,-3 9 240 16</inkml:trace>
        </inkml:traceGroup>
      </inkml:traceGroup>
    </inkml:traceGroup>
    <inkml:traceGroup>
      <inkml:annotationXML>
        <emma:emma xmlns:emma="http://www.w3.org/2003/04/emma" version="1.0">
          <emma:interpretation id="{2B113734-EE69-4721-A8AF-4478E388EDF1}" emma:medium="tactile" emma:mode="ink">
            <msink:context xmlns:msink="http://schemas.microsoft.com/ink/2010/main" type="paragraph" rotatedBoundingBox="26265,3181 31348,3005 31395,4352 26311,452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EFB2568-51A6-4EA0-B04D-C4491BF88BF3}" emma:medium="tactile" emma:mode="ink">
              <msink:context xmlns:msink="http://schemas.microsoft.com/ink/2010/main" type="line" rotatedBoundingBox="26265,3181 31348,3005 31395,4352 26311,4528"/>
            </emma:interpretation>
          </emma:emma>
        </inkml:annotationXML>
        <inkml:traceGroup>
          <inkml:annotationXML>
            <emma:emma xmlns:emma="http://www.w3.org/2003/04/emma" version="1.0">
              <emma:interpretation id="{FBE30695-0D67-4FA7-8F86-C5144C1F4541}" emma:medium="tactile" emma:mode="ink">
                <msink:context xmlns:msink="http://schemas.microsoft.com/ink/2010/main" type="inkWord" rotatedBoundingBox="26265,3181 26518,3173 26558,4348 26306,4357"/>
              </emma:interpretation>
              <emma:one-of disjunction-type="recognition" id="oneOf2">
                <emma:interpretation id="interp6" emma:lang="" emma:confidence="0">
                  <emma:literal>ikennilv</emma:literal>
                </emma:interpretation>
                <emma:interpretation id="interp7" emma:lang="" emma:confidence="0">
                  <emma:literal>ikennilV</emma:literal>
                </emma:interpretation>
                <emma:interpretation id="interp8" emma:lang="" emma:confidence="0">
                  <emma:literal>i\cennilv</emma:literal>
                </emma:interpretation>
                <emma:interpretation id="interp9" emma:lang="" emma:confidence="0">
                  <emma:literal>i\eennilv</emma:literal>
                </emma:interpretation>
                <emma:interpretation id="interp10" emma:lang="" emma:confidence="0">
                  <emma:literal>i\eennilV</emma:literal>
                </emma:interpretation>
              </emma:one-of>
            </emma:emma>
          </inkml:annotationXML>
          <inkml:trace contextRef="#ctx0" brushRef="#br0" timeOffset="30267.5149">3665 2775 423 0,'-4'0'293'0,"1"-3"-28"16,0 0-89-16,0 0-23 15,0-3-28-15,0 0-29 16,0 0-17-16,0-1 4 16,0 4-14-16,3 0-8 15,0 6-21-15,0 4 18 0,0 14-17 16,12 41-9-16,16 88-16 16,-16-88-4-16,-3-10-7 15,4-3-1-15,-4-6-2 16,0-9-22-16,0-6-21 15,1-4-22-15,-4-11-21 16,-9-17-323-16,3-8 100 16</inkml:trace>
          <inkml:trace contextRef="#ctx0" brushRef="#br0" timeOffset="30479.5424">3665 2542 830 0,'12'-65'275'16,"0"7"25"-16,10-7-229 15,2 7-40-15,10-4-54 16,-6 13-5-16,9 0-272 16,-4 15 71-16</inkml:trace>
        </inkml:traceGroup>
        <inkml:traceGroup>
          <inkml:annotationXML>
            <emma:emma xmlns:emma="http://www.w3.org/2003/04/emma" version="1.0">
              <emma:interpretation id="{CD661C73-7259-4855-98A1-4054973E0785}" emma:medium="tactile" emma:mode="ink">
                <msink:context xmlns:msink="http://schemas.microsoft.com/ink/2010/main" type="inkWord" rotatedBoundingBox="27170,3270 31352,3125 31395,4352 27213,4497"/>
              </emma:interpretation>
            </emma:emma>
          </inkml:annotationXML>
          <inkml:trace contextRef="#ctx0" brushRef="#br0" timeOffset="30762.2367">4525 2348 775 0,'6'15'286'0,"4"4"40"16,-1 21-185-16,0 12-45 16,3 22-10-16,1 3-31 0,5 24-5 15,-2-3-21-15,8 13-8 16,-8-12-11-16,2 8-4 16,-9-27-5-16,3 0-17 15,1-22-12-15,-4-11-36 16,-6-32-20-16,0-15-19 15,-3-19-257-15,-3 13 76 16</inkml:trace>
          <inkml:trace contextRef="#ctx0" brushRef="#br0" timeOffset="31205.1772">4676 3215 603 0,'-3'-15'276'0,"3"-10"22"15,6-9-149-15,40-95-11 16,-12 86-40-16,3-3-4 16,3 6-23-16,9-3-7 15,-9 9-17-15,6 6-16 16,-12 13-15-16,-9 3-6 0,-13 9-8 16,-6 9-7-16,-12 3 2 15,3-9-4-15,-3 3-4 16,-4 3-3-16,-2 0-1 15,-6 4 0-15,-16 14 5 16,-95 78 3-16,101-81 3 16,0 4 0-16,10-4 2 0,-1-2 1 15,4 2 2 1,3 7 1-16,15 0 2 0,0-1 16 16,9 4 2-16,7 0 3 15,5-10 9-15,7-5 4 16,9-7-14-16,15-3-3 15,-2-6-3-15,2-6-12 16,0 3-14-16,-2-6-32 16,-14-1-20-16,5-2-55 15,-17 0 532-15,-5-7-811 16,-10 4 426-16</inkml:trace>
          <inkml:trace contextRef="#ctx0" brushRef="#br0" timeOffset="31767.347">5257 3034 785 0,'15'-7'295'0,"25"-17"34"0,102-71-204 16,-90 45-20-16,10 1-42 16,2-3-8-16,-15 6-14 15,-6 3-11-15,-12 12-7 16,-22 6 4-16,-15 13 1 15,-12 12-4-15,-10 9-9 16,-12 13-7-16,0 12 10 0,-6 15 3 16,6 9 7-16,9 13 9 15,7-6 4-15,5 5-16 16,10-8-12-16,15 2-3 16,10-11-7-16,11-4 4 15,4-12 5-15,12-10 5 16,3-14-76-16,3-13-76 15,-3-16 10-15,10-15-52 16,-10-5-23-16,-3-20-172 16,-12 1 105-16</inkml:trace>
          <inkml:trace contextRef="#ctx0" brushRef="#br0" timeOffset="32304.8536">6019 2680 761 0,'0'12'312'16,"-3"16"29"-16,-3 18-175 0,3 6-52 15,3 19-25 1,6-3-39-16,4 5 0 0,5-14-19 16,3-4-18-16,1-18 1 15,-1-12 3-15,-2-25-8 16,2-16-2-16,-3-17 0 16,-2-23-1-16,5-2-3 15,1-19-3-15,-1 9 0 16,7-2 0-16,-1 11 0 15,-2 10-1-15,-4 18-1 16,1 19 2-16,-7 18 2 0,3 16 6 16,-5 11 3-16,2 20 2 15,0 2-1-15,0 13-2 16,4-4-6-16,-1 1-6 16,4-10-12-16,2-9-28 15,-2-18-18-15,-1-16-41 16,4-12-18-16,-1-18-12 15,1-7 1-15,-1-15-221 16,-2 0 90-16</inkml:trace>
          <inkml:trace contextRef="#ctx0" brushRef="#br0" timeOffset="32320.8423">6622 2785 83 0,'-3'-28'472'0,"3"19"-165"16,-3 18-10-16,3 19 44 15,0 15-231-15,3 12-19 16,3 3-37-16,3 1-32 0,4-7 14 15,-4-12-2-15,-3-19-4 16,0-11 1-16,0-16-4 16,-6 2-7-16,0-5-4 15,3-3-6-15,10-34-4 16,36-117-3-16,-31 98-1 16,10-2 0-16,3 11-2 15,3 10 8-15,2 19 4 16,7 11 6-16,-9 19 3 15,0 16 4-15,-3 8-8 16,-4 16-5-16,-5 7-5 0,0 5-2 16,-4 0-15-16,0 4-26 15,4-10-32-15,6 0-87 16,2-12-131-16,4-22-127 16,0-18-57-16</inkml:trace>
          <inkml:trace contextRef="#ctx0" brushRef="#br0" timeOffset="32940.322">7526 2471 725 0,'-6'-6'319'0,"0"12"15"16,-1 9-182-16,4-12-25 15,0 4-48-15,0 20-7 16,3 25-12-16,6 108-7 15,-3-104-16-15,4 2-6 16,-4-9-12-16,-3 0-5 0,-3-9-8 16,-4 0-5-16,-2-12-11 15,3-9-32-15,-6-7-32 16,3-12-33-16,5-3-297 16,1 0 67-16</inkml:trace>
          <inkml:trace contextRef="#ctx0" brushRef="#br0" timeOffset="32951.3333">7766 2087 870 0,'9'70'328'0,"0"23"45"15,-3-1-238-15,0 15-14 16,1-11-50-16,-1 5-15 15,3-15-25-15,6 10-9 16,4-16-12-16,-1-1-16 16,1-20-17-16,2-13-39 15,-2-21-39-15,2-10 321 16,1-15-614-16,-1-25 292 16</inkml:trace>
          <inkml:trace contextRef="#ctx0" brushRef="#br0" timeOffset="32965.2688">8221 2446 418 0,'15'59'446'15,"-3"11"-91"-15,4-2 18 16,5 6-216-16,7-10-64 16,6 1-25-16,3-19 7 15,-7-15-19-15,4-19 20 16,0-24 0-16,-6-22 1 0,-4-18-40 15,1-10-19-15,-1-18-23 16,-2 4-16-16,3-17-52 16,-7-2-32-16,0-16-32 15,1 7-324-15,-1-19 86 16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22:43.843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C0BD43-6E48-4EBD-82A2-FF5E92EB8A32}" emma:medium="tactile" emma:mode="ink">
          <msink:context xmlns:msink="http://schemas.microsoft.com/ink/2010/main" type="writingRegion" rotatedBoundingBox="2783,14267 4113,14267 4113,16734 2783,16734"/>
        </emma:interpretation>
      </emma:emma>
    </inkml:annotationXML>
    <inkml:traceGroup>
      <inkml:annotationXML>
        <emma:emma xmlns:emma="http://www.w3.org/2003/04/emma" version="1.0">
          <emma:interpretation id="{6CE6891E-A88A-429A-8E60-2BF212A80ED4}" emma:medium="tactile" emma:mode="ink">
            <msink:context xmlns:msink="http://schemas.microsoft.com/ink/2010/main" type="paragraph" rotatedBoundingBox="2783,14267 4113,14267 4113,16734 2783,167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4E09EA-9FE8-408F-8E1C-48CB033C2335}" emma:medium="tactile" emma:mode="ink">
              <msink:context xmlns:msink="http://schemas.microsoft.com/ink/2010/main" type="line" rotatedBoundingBox="2783,14267 4113,14267 4113,16734 2783,16734"/>
            </emma:interpretation>
          </emma:emma>
        </inkml:annotationXML>
        <inkml:traceGroup>
          <inkml:annotationXML>
            <emma:emma xmlns:emma="http://www.w3.org/2003/04/emma" version="1.0">
              <emma:interpretation id="{DCF4882B-5F29-44B6-A925-B651C02FE59B}" emma:medium="tactile" emma:mode="ink">
                <msink:context xmlns:msink="http://schemas.microsoft.com/ink/2010/main" type="inkWord" rotatedBoundingBox="2783,14267 3857,14267 3857,16165 2783,1616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240 83 237 0,'-3'-9'133'0,"-1"-1"9"0,-1 1-47 16,1 0 8-16,-1 2 6 15,0 0-20-15,1 0 8 16,-1 0 6-16,0 0-28 15,1 3-20-15,-1-1 3 16,1 3-15-16,-1 2-12 16,-2 2 3-16,2 5 0 15,-1 16-7-15,1 37-2 16,-4 69-7-16,4-53 4 16,-2-2-2-16,-4 14 1 15,-3-5-2-15,0 14 1 16,0-8-5-16,3 13-1 15,1-10-4-15,1 10 1 16,2-15-1-16,-2 5-2 16,2-18 0-16,-2 5-1 0,4-19-2 15,-2 2 0-15,3-11 0 16,-1 4 0-16,5-4 0 16,-2-3-1-16,2-9 0 15,2 3 0-15,3-15-2 16,2-1 1-16,2-5-1 15,2-3 1-15,6-6-1 16,-1 1 1-16,2-3-1 16,3-8 1-16,4 0 0 0,12 1 3 15,7-3 4-15,11-7 0 16,1 0 1-16,8-7 1 16,-8 0-3-16,10-2 0 15,-10 2 0-15,4 5-2 16,-10 4-2-16,3 1-1 15,-9 4-1-15,7 2-2 16,-9 0 1-16,-1 0 0 16,-6 5 0-16,-1-2-14 15,-8-3-16-15,-1 3-50 16,-4-7-50-16,-5-5-49 16,-5-14-181-16,-13-11 14 15</inkml:trace>
        </inkml:traceGroup>
        <inkml:traceGroup>
          <inkml:annotationXML>
            <emma:emma xmlns:emma="http://www.w3.org/2003/04/emma" version="1.0">
              <emma:interpretation id="{07D5677C-5F89-4880-B946-9F5C582CEB3D}" emma:medium="tactile" emma:mode="ink">
                <msink:context xmlns:msink="http://schemas.microsoft.com/ink/2010/main" type="inkWord" rotatedBoundingBox="3514,15487 4113,15487 4113,16734 3514,16734"/>
              </emma:interpretation>
              <emma:one-of disjunction-type="recognition" id="oneOf1"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)</emma:literal>
                </emma:interpretation>
                <emma:interpretation id="interp3" emma:lang="" emma:confidence="0">
                  <emma:literal>y</emma:literal>
                </emma:interpretation>
                <emma:interpretation id="interp4" emma:lang="" emma:confidence="0">
                  <emma:literal>'</emma:literal>
                </emma:interpretation>
                <emma:interpretation id="interp5" emma:lang="" emma:confidence="0">
                  <emma:literal>&gt;</emma:literal>
                </emma:interpretation>
              </emma:one-of>
            </emma:emma>
          </inkml:annotationXML>
          <inkml:trace contextRef="#ctx0" brushRef="#br0" timeOffset="516.803">846 1220 474 0,'-16'2'202'0,"0"7"29"15,-5 3-105-15,5-1-16 16,4 1-25-16,-1 2 1 16,1-3-18-16,7 3-11 15,3-5 2-15,0 5-5 16,2-14-12-16,0 2-4 15,2 1-10-15,3 1-4 16,2 1-4-16,20 11-1 16,91 55-3-16,-60-45 0 15,-5-1-1-15,9 5-203 16,-7-4 203-16,-4-3 3 16,-10 4-2-16,1 8 3 15,-14-1 204-15,-8 15-204 16,-1 4-4-16,-8 14-2 15,-11-3-6-15,-7 15 0 16,-6-8-4-16,-8 8 0 16,0-10-1-16,-2 2 0 0,-2-15-1 15,2-1-6-15,4-18-13 16,8-5-44-16,4-11-33 16,9-12-295-16,5-9 51 15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22:47.249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4AE48B1-30B8-4B45-9A4D-400D1A7A82A4}" emma:medium="tactile" emma:mode="ink">
          <msink:context xmlns:msink="http://schemas.microsoft.com/ink/2010/main" type="inkDrawing" rotatedBoundingBox="12973,17645 18035,17815 18019,18291 12958,18122" semanticType="underline" shapeName="Other"/>
        </emma:interpretation>
      </emma:emma>
    </inkml:annotationXML>
    <inkml:trace contextRef="#ctx0" brushRef="#br0">5056 142 390 0,'3'3'167'0,"-1"-1"20"16,0 0-95-16,-2 1-16 15,0-1-10-15,-2 0 0 0,0-2-27 16,-3 3 0-16,-2-1-8 15,0 0-8-15,-2 0-10 16,-12 5 16-16,-2 3-3 16,-78 36-3-16,75-35 3 15,-10 5 4-15,1 1-1 0,-11-1-4 16,4 4-3-16,-6-1-4 16,2-1-6-16,-12 5-6 15,-4 3 3-15,-17-1 0 16,1 5-3-16,-16-5 1 15,8-4-1-15,-8-2 3 16,18-3 0-16,-12-7 2 16,14 0-1-16,-6-2 1 15,10-5-2-15,-17-4-2 16,4 0-1-16,-16-3-2 16,2 1 0-16,-14 1 1 15,14 3-1-15,-4 0 1 16,18 0 0-16,-5 3-1 15,7-6-1-15,-13-4 1 16,-1 0-3-16,-15-2 1 16,6-2-1-16,-9-1 1 15,18 3 1-15,-4-7 0 0,16 0 1 16,-9-7-1-16,16 0-1 16,-21-7 0-16,9 2-1 15,-15-7-1-15,4 8 1 16,-12-8 1-16,12 3 0 15,-5-5 2-15,16 5 0 16,-4-5 0-16,14 7-2 16,-12 2 0-16,11 7-2 15,-8 5 1-15,4 5-1 16,-2 4 0-16,13 4 0 0,-4 3-1 16,16 3-6-16,0 4-24 15,12 0-22-15,-1 4-273 16,17-6 61-16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26:01.309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A371556-C64C-4EDA-BEF1-C77C6D8D8D79}" emma:medium="tactile" emma:mode="ink">
          <msink:context xmlns:msink="http://schemas.microsoft.com/ink/2010/main" type="writingRegion" rotatedBoundingBox="7825,12138 26056,198 31996,9267 13764,21208"/>
        </emma:interpretation>
      </emma:emma>
    </inkml:annotationXML>
    <inkml:traceGroup>
      <inkml:annotationXML>
        <emma:emma xmlns:emma="http://www.w3.org/2003/04/emma" version="1.0">
          <emma:interpretation id="{C976C007-56C7-4677-A2DD-D29440A36CAC}" emma:medium="tactile" emma:mode="ink">
            <msink:context xmlns:msink="http://schemas.microsoft.com/ink/2010/main" type="paragraph" rotatedBoundingBox="9183,11462 19177,4538 20016,5748 10021,126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EE5AC8-DBE4-4FB0-93A0-2C932A0E90DB}" emma:medium="tactile" emma:mode="ink">
              <msink:context xmlns:msink="http://schemas.microsoft.com/ink/2010/main" type="line" rotatedBoundingBox="9183,11462 19177,4538 20016,5748 10021,12672"/>
            </emma:interpretation>
          </emma:emma>
        </inkml:annotationXML>
        <inkml:traceGroup>
          <inkml:annotationXML>
            <emma:emma xmlns:emma="http://www.w3.org/2003/04/emma" version="1.0">
              <emma:interpretation id="{33019C60-0BB8-4733-9064-705B524DCE7D}" emma:medium="tactile" emma:mode="ink">
                <msink:context xmlns:msink="http://schemas.microsoft.com/ink/2010/main" type="inkWord" rotatedBoundingBox="9527,11959 10049,11598 10542,12311 10021,12672"/>
              </emma:interpretation>
              <emma:one-of disjunction-type="recognition" id="oneOf0">
                <emma:interpretation id="interp0" emma:lang="" emma:confidence="1">
                  <emma:literal>&gt;</emma:literal>
                </emma:interpretation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)</emma:literal>
                </emma:interpretation>
                <emma:interpretation id="interp3" emma:lang="" emma:confidence="0">
                  <emma:literal>7</emma:literal>
                </emma:interpretation>
                <emma:interpretation id="interp4" emma:lang="" emma:confidence="0">
                  <emma:literal>}</emma:literal>
                </emma:interpretation>
              </emma:one-of>
            </emma:emma>
          </inkml:annotationXML>
          <inkml:trace contextRef="#ctx0" brushRef="#br0">-1424 1908 566 0,'-7'0'186'0,"3"-3"20"16,-1 1-170-16,3 0-18 16,2-3 44-16,2 1-2 15,3-1 14-15,9-4 14 16,22-10 12-16,82-22-58 0,-74 34-7 15,7 2 4-15,-5 3-6 16,7 0 2-16,-10-3-8 16,6-4 1-16,-5-3-8 15,0 3 0-15,-8 0 2 16,1 4-7-16,-7 5-4 16,-9 9 4-16,-7 8-2 15,-5 10-7-15,-9 8 4 0,-2 20-1 16,-3 3-5-16,-2 16-3 15,-2 2-7-15,-2 11-23 16,4-6-18-16,0 2 12 16,0-14-320-16,4 12 98 15</inkml:trace>
        </inkml:traceGroup>
        <inkml:traceGroup>
          <inkml:annotationXML>
            <emma:emma xmlns:emma="http://www.w3.org/2003/04/emma" version="1.0">
              <emma:interpretation id="{CEAEC827-3154-43C5-98FD-9768F57324A4}" emma:medium="tactile" emma:mode="ink">
                <msink:context xmlns:msink="http://schemas.microsoft.com/ink/2010/main" type="inkWord" rotatedBoundingBox="10587,10543 12034,9541 12662,10447 11215,11450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48368.3223">266 1267 118 0,'-14'83'216'0,"10"-74"-45"16,2 2-52-16,-1 1 90 15,3-12-93-15,0 0-38 0,0 0-8 16,0 2-13-16,0-2-7 16,0 0-15-16,-2 0 4 15,0-2-8-15,-1-3 1 16,1-2-7-16,0-2 2 16,-3-9-4-16,-9-24 3 15,-25-68-3-15,23 59 2 16,0 0-4-16,2-9 2 15,2 5-4-15,-1-5-1 16,1 2-6-16,-4 1-2 16,4 4-4-16,-1-3-1 15,-1 8-2-15,2 2 2 16,5 7-2-16,0-1 0 16,0 10-1-16,5 0 0 15,0 5-3-15,4 7 1 16,-2 8-1-16,5 6 0 15,-1 6 0-15,-4-2 1 0,0 0 1 16,3 2-1-16,-1 1 1 16,0 1 0-16,3 3-1 15,9 23 0-15,34 74 0 16,-27-49 0-16,-3-2 0 16,10 7 0-16,0-4 1 15,4 1-1-15,-2-13 0 0,5 4 1 16,-3-11-1-16,0-4 0 15,-4-13 2-15,-1-1 2 16,-10-17 3-16,1-9 6 16,-6-11 7-16,-6-15 9 15,-1-8 0 1,-7-17 4-16,-3-4-5 0,-6-5-3 16,-1 3-8-16,-2-6-3 15,0 8-6-15,-2-5 0 16,0 10-4-16,2-10-2 15,0 5-1-15,1-5 0 16,3 7-2-16,1 0-14 16,2 14-13-16,5 9-61 15,4 16 336-15,5 12-619 16,0 11 270-16</inkml:trace>
          <inkml:trace contextRef="#ctx0" brushRef="#br0" timeOffset="-147884.1372">780 340 115 0,'-4'4'285'0,"-1"1"-87"15,1 0-56-15,-1-1 89 0,0 1-147 16,1-1-7-16,2 1-15 15,-1 2-2-15,1 0-14 16,2 25-3-16,9 77-9 16,5-56 0-16,2-10-9 15,3 6 1-15,-6-17-1 16,10-7-2-16,-4-13 1 16,4-17 7-16,-5-11-3 0,3-14 4 15,-9-7-1-15,2-4-3 16,-12-1-7-16,-9-6 5 15,-2 6-7-15,-3 1 0 16,-4 6-6-16,-5 5-1 16,7 12-8-16,-6 6-1 15,-1 5-2-15,0 12-7 16,3 7-4-16,-3 8-18 16,5 1-11-16,0 4-34 15,9-1-27-15,4-4-250 16,-3-10 57-16</inkml:trace>
          <inkml:trace contextRef="#ctx0" brushRef="#br0" timeOffset="-146905.795">827 278 294 0,'4'-12'299'0,"1"3"-59"16,-1-5 14-16,-4 12-156 15,0-3-7-15,3 0-32 16,1-2-5-16,1 1-16 0,2-4-1 16,0 1-9-1,4-2-2-15,10-10-8 0,76-67 1 16,-74 67-6-16,2-2 0 15,1 3 1-15,-1-1 1 16,-6 5-2-16,1 2-1 16,1 7 0-16,2 5-3 15,2 2-1-15,3 0 0 16,2 2 1-16,2 3 5 16,-4 2 4-16,2-1-2 15,-2 4-1-15,-1 6 2 16,-6-2-6-16,-2 2-4 15,-8 2 2-15,-2-2-1 16,-4-2-2-16,-3-2 0 16,-6-5-1-16,1-7 0 15,1 0 0-15,-3 0-1 16,1 0-1-16,-3 0-1 16,-2 0-1-16,-5 0 1 0,-12 0-2 15,-68 7 1-15,73-10-2 16,3 6-1-16,6 4 0 15,3 4 0-15,7 3-1 16,2 9 0-16,7 2 2 16,2 5 0-16,2-4 0 15,5 4 1-15,1-12-1 16,8-2-3-16,-4-9-7 16,6-9-21-16,3-10-15 0,5-11-43 15,-3-7 405-15,3-7-668 16,-3 0 336-16</inkml:trace>
          <inkml:trace contextRef="#ctx0" brushRef="#br0" timeOffset="-147392.7643">919-310 360 0,'0'0'257'0,"-5"-3"-30"16,1 12-40-16,1-9-59 15,1 3-23-15,0 4 5 16,-1 18-38-16,3 30-18 15,10 72-19-15,6-53-18 16,7-3-20-16,9 12 21 16,-2-9-10-16,7 7-2 15,-5-12-6-15,1 3-11 16,-10-26-10-16,0-5-33 16,-10-18-24-16,-3-13-237 15,-8-22 50-15</inkml:trace>
        </inkml:traceGroup>
        <inkml:traceGroup>
          <inkml:annotationXML>
            <emma:emma xmlns:emma="http://www.w3.org/2003/04/emma" version="1.0">
              <emma:interpretation id="{92F110FD-873D-4385-8EF8-3C9B1084EB08}" emma:medium="tactile" emma:mode="ink">
                <msink:context xmlns:msink="http://schemas.microsoft.com/ink/2010/main" type="inkWord" rotatedBoundingBox="12372,9253 17001,6046 17605,6918 12976,10125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46361.4939">1721-873 587 0,'12'2'280'0,"2"14"17"0,-3 10-149 16,5 20-23-16,-2 5-44 15,5 18-19-15,-6-2-26 16,4 11-10-16,-4-11-10 15,1 9-7-15,-5-11-8 16,1-1-21-16,-3-13-17 16,2 2-46-16,-7-21-141 15,-2-11-109-15,2-16-35 16</inkml:trace>
          <inkml:trace contextRef="#ctx0" brushRef="#br0" timeOffset="-145725.9252">1917-440 574 0,'7'-20'280'0,"5"-8"-1"15,-3-2-152-15,9-11-15 16,1-3-22-16,4-5-37 16,2 5 3-16,1 1-6 15,-3 10-6-15,-3 6-27 16,-6 6-10-16,-2 7-4 15,-3 5-5-15,-7 11-18 16,-2 7-9-16,-2-9-13 16,-3 3-5-16,-2 4-4 15,-2 2 14-15,-5 16 8 0,-80 72 14 16,66-67 4-16,7-2 8 16,1-1 3-16,6-8 4 15,2 2 7-15,10-3 6 16,4 3 10-16,3-5 4 15,9 5 3-15,2-3 6 16,2-2 7-16,3-2-7 0,4-2 3 16,1-1-1-1,4-2-5-15,4-2-10 0,3 3-2 16,0-1-9-16,-2 0-3 16,-5-2-9-16,-5-5-15 15,-6 1-15-15,-6-8-48 16,-1-2-26-16,-5-9-274 15,-7-3 49-15</inkml:trace>
          <inkml:trace contextRef="#ctx0" brushRef="#br0" timeOffset="-145710.7843">2330-730 487 0,'101'-16'332'16,"-73"2"-6"-16,9-7-85 0,-2-2-131 15,1-11-17-15,-6-1-37 16,-2-4-36-16,-12 2 9 16,-9-2-4-16,-5 4-8 15,-4 5-3-15,-5 7-5 16,-9 2 0-16,-2 7-3 15,-5 8-2-15,0 6-1 16,-12 6-1-16,10 11-2 0,-5 8 1 16,2 5 0-16,3 7 0 15,11 7 2-15,5 6 1 16,2-4 2-16,7 5 0 16,7-2 0-16,11 1-1 15,-2-10-1-15,9-4-1 16,3-10-2-16,2-10-5 15,-7-7-5-15,7-9-24 16,-7-14-16-16,7-13-38 16,-4-3-17-16,-1-12-251 15,-2-2 62-15</inkml:trace>
          <inkml:trace contextRef="#ctx0" brushRef="#br0" timeOffset="-145216.5856">2773-1131 553 0,'9'16'267'0,"2"9"1"0,-4 5-144 15,5 7-17-15,-1-2-21 16,1 6-50-16,-1-6-13 16,-4-3-13-16,3-9 8 15,-8-4-15-15,-2-10 10 16,0-12 10-16,0-6 11 15,-2 5-28-15,2-3-3 16,0-5-1-16,0-27-1 0,6-90-1 16,-1 71 0-1,2-11 1-15,2 14-1 0,3-3 3 16,-1 19 3-16,3 7 14 16,0 18 4-16,4 14 11 15,1 18 0-15,2 12 1 16,-1 7-13-16,1 16-4 15,-5-9-10-15,5 7-3 16,-5-10-4-16,-2 1 0 16,0-12-1-16,0-5-12 15,-7-9-11-15,2-9-29 16,-5-14-20-16,3-14 158 16,-2-9-436-16,0-16 192 15</inkml:trace>
          <inkml:trace contextRef="#ctx0" brushRef="#br0" timeOffset="-144681.7252">3227-1579 354 0,'18'35'340'16,"1"6"-79"-16,-3 3-28 16,7 12-133-16,-5-13-36 15,3 8-31-15,-5-12 5 16,-2 1-1-16,-2-17-10 15,-5-3-3-15,-3-10-9 16,-8-17-3-16,1-12-5 0,-1-11-2 16,-3-7-2-16,-2-16-1 15,9 7-2-15,2-9 1 16,0 6-1-16,7-1 2 16,3 8 4-16,2 5 11 15,2 14 4-15,0 12 9 16,2 13 5-16,8 14-7 15,-5 10-10-15,4 10-4 16,-2 1-7-16,0 5-9 16,-2-5 4-16,2 2-20 15,0-16-17-15,-2 2-43 16,-1-6-42-16,-3-15-227 16,3-20 37-16</inkml:trace>
          <inkml:trace contextRef="#ctx0" brushRef="#br0" timeOffset="-144650.7478">3875-2001 700 0,'-16'3'250'0,"-3"6"36"15,1 7-174-15,6 7-35 16,1 7-8-16,8 2-22 15,3 3 2-15,3-3-12 0,11 1-2 16,6-3-9-16,10 2-1 16,0-4-10-16,3 1-2 15,-8-3-3-15,-2 8-2 16,-14-6-3-16,0 7 0 16,-4 2-1-16,-5 2-4 15,-5-5-6-15,-4 6-20 16,0-13-17-16,-5-8-46 15,0-10-1-15,-4-11-257 16,4-19 59-16</inkml:trace>
          <inkml:trace contextRef="#ctx0" brushRef="#br0" timeOffset="-144117.2145">3847-2508 691 0,'19'-2'253'15,"-6"11"46"-15,4 10-189 16,3 13 8-16,-4 7-37 16,1 16-10-16,1 5-21 15,3 12-7-15,-3-1-17 16,1 8-4-16,1-12-9 0,-1-1-5 15,-3-17-4-15,5-3-9 16,-5-16-9-16,0-9-28 16,0-14-21-16,3-7-46 15,-6-14-159-15,4-14-75 16,-6-9-46-16</inkml:trace>
          <inkml:trace contextRef="#ctx0" brushRef="#br0" timeOffset="-144108.2573">4258-2245 597 0,'16'37'234'0,"4"18"60"15,-1-2-167-15,13 5-5 16,-6-10-5-16,10-6-37 16,4-12-31-16,3-12 14 15,-3-13-14-15,1-14-5 16,-11-10 3-16,-5-11-3 0,-13-7-13 15,0-13-6-15,-10-3-15 16,-2-5-9-16,0 7-17 16,-2-6-46-16,-1 6-48 15,3-4-278-15,0-3 36 16</inkml:trace>
          <inkml:trace contextRef="#ctx0" brushRef="#br0" timeOffset="-143317.3337">4737-3027 295 0,'-2'-4'372'0,"4"13"-91"15,0 19-151-15,5 20 178 16,3 12-230-16,3 18-12 15,6 1-27-15,2 11-24 16,-1-14-1-16,3 0-5 16,-9-18-4-16,0-5 0 15,-9-26 2-15,-1-13 2 16,-1-14 0-16,-3-21-1 16,0-13 0-16,-3-19-3 0,3-5-4 15,0-9 1 1,5 12-1-16,0-5-1 0,4 16 1 15,2 5 0-15,-1 16 0 16,6 11 1-16,-3 19 0 16,6 16 1-16,-3 10 1 15,5 15-1-15,-3 5 0 16,5 7-5-16,0-2-9 16,7-1-34-16,0-13-26 0,7-9-267 15,-9-19 51-15</inkml:trace>
          <inkml:trace contextRef="#ctx0" brushRef="#br0" timeOffset="-142813.2686">5399-2909 528 0,'-7'-5'203'0,"-2"8"37"15,-5-1-138-15,12-2 0 16,-1 2-25-16,-1 5-8 16,-3 12-16-16,-5 34-5 15,1 69-16-15,15-62-3 16,3-9-5-16,16-1-10 16,-2-15-5-16,9-17 0 0,0-15-3 15,7-20 2-15,-9-15 2 16,6-16-1-16,-8-1 0 15,-1-11 1-15,-4 5-1 16,-5-3-4-16,-7 12 2 16,-7-4-2-16,-6 8-1 15,-3 5-1-15,-9 7 2 16,2 5 1-16,-2 11 3 0,-3 5 2 16,3 4-2-16,5 8 0 15,1 3-1-15,1 11-5 16,9 1 0-16,0 12 3 15,0 2 2-15,2 10 2 16,5-1 0-16,7 5-1 16,-2-6-4-16,6-4 0 15,3-10-2-15,4-3-2 16,-2-12-4-16,5-1-4 16,-3-13-42-16,1-6-42 15,-10-12-259-15,-2-9 36 16</inkml:trace>
          <inkml:trace contextRef="#ctx0" brushRef="#br0" timeOffset="-142257.8927">5754-3589 630 0,'5'9'246'15,"-1"12"47"-15,5 9-168 16,3 20 2-16,2 10-35 16,0 17-17-16,4-4-31 15,-4 10-12-15,2-11-19 16,0-3-5-16,3-16-7 0,1-7-18 16,1-16-17-16,-2-14-39 15,-1-9 285-15,-4-18-549 16,-10-12 257-16</inkml:trace>
          <inkml:trace contextRef="#ctx0" brushRef="#br0" timeOffset="-141656.7278">5922-3181 298 0,'21'-35'0'16,"0"5"421"-16,4-7-286 15,1 7 189-15,6 10-236 16,-2 8 250-16,7 10-290 16,0 16-19-16,2 16-8 15,-9 2-9-15,2 12-1 16,-4 7-4-16,-3 2-12 16,-7-12-18-16,8 1-47 15,-5-10-267-15,-5-14-12 16,-2-15-119-16</inkml:trace>
          <inkml:trace contextRef="#ctx0" brushRef="#br0" timeOffset="-142251.8641">5943-3755 493 0,'5'-12'289'16,"-1"15"20"-16,1 17-101 15,2 13-100-15,4 20-8 16,3 4-32-16,5 24-48 16,-1-3 4-16,5 15-3 15,-4-8-11-15,6 16-26 0,-4-13-18 16,2 9 214-16,-5-19-511 16,-4-4 216-16</inkml:trace>
          <inkml:trace contextRef="#ctx0" brushRef="#br0" timeOffset="-141639.776">6273-3656 486 0,'2'-5'359'0,"-7"3"-29"16,-4 0-68-16,7 2-191 15,0 0-16-15,-1-3-41 16,3 3-67-16,0-2-18 0,0 0-242 16,0-3 36-1</inkml:trace>
        </inkml:traceGroup>
        <inkml:traceGroup>
          <inkml:annotationXML>
            <emma:emma xmlns:emma="http://www.w3.org/2003/04/emma" version="1.0">
              <emma:interpretation id="{BEF32E29-1905-48AD-B8C5-42775767CF52}" emma:medium="tactile" emma:mode="ink">
                <msink:context xmlns:msink="http://schemas.microsoft.com/ink/2010/main" type="inkWord" rotatedBoundingBox="17707,6131 19446,4926 19785,5416 18046,6621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-141482.1651">7087-4080 537 0,'0'-12'212'15,"-7"3"30"-15,-7 4-116 16,-2 3-25-16,-3 7-1 16,-1 2-23-16,6 6-7 15,7 8-19-15,2 2 4 0,5 0-15 16,12 10 1-16,2-4 0 16,6 8 0-16,3 3-7 15,10 8-15-15,-8-6-6 16,3 6-6-16,-8-4-7 15,-1 2-6-15,-14-12 10 16,-8 6-9-16,-6-6-13 16,-12 1-31-16,-4-10-23 15,-5-6-291-15,0-10 68 0</inkml:trace>
          <inkml:trace contextRef="#ctx0" brushRef="#br0" timeOffset="-140942.2351">7243-4025 648 0,'65'-37'264'0,"4"-16"33"16,-11 5-156-16,-3-17-26 16,-16 10-41-16,1-7-10 15,-20 13-23-15,-4 3-22 16,-6 14 4-16,-6 2-3 15,-6 14-5-15,-5 4 0 16,0 10-5-16,-2 6-2 16,7-4-2-16,-3 3-3 0,0 4-3 15,-6 32 0-15,-12 83 0 16,21-55 0 0,4-7 1-16,5 4 0 0,2-11 0 15,5-2-2-15,4-12-4 16,10-9-23-16,2-11-16 15,7-8-39-15,-5-13-23 0,-4-7-241 16,-8-17 57-16</inkml:trace>
          <inkml:trace contextRef="#ctx0" brushRef="#br0" timeOffset="-140290.5189">7884-4719 743 0,'12'30'239'0,"4"16"55"16,-4 0-203-16,4 10-15 15,0-10-13-15,0 7-18 16,-2-14-12-16,2 0-8 16,-2-11-7-16,2-5-6 15,-7-16-4-15,3-10 0 16,-5-13-2-16,-5-16-1 15,0-5-1-15,-2-9-2 0,0 0-1 16,5-9 0-16,0 6-1 16,1-9 1-16,1 5-1 15,3 0 0-15,-3 12 0 16,6 9-1-16,-3 13-1 16,3 17 7-16,4 13 7 15,1 15 7-15,-2 13 2 16,5 16 5-16,-3-6-7 15,8 6-4-15,-6-11-6 16,6-5-2-16,-5-16-2 0,2-4 0 16,-10-13-1-16,4-8 2 15,-6-12-2-15,8-11 1 16,-3-5-2-16,0-21 1 16,-2 1-3-16,-3-17 0 15,-2 2 0-15,-6-13 0 16,4 11-1-16,-3 7 0 15,3 14-1-15,2 16 2 16,1 23 6-16,3 18 12 16,-1 12 2-16,-3 21 4 15,0 9-3-15,1 10-4 16,-3-3-11-16,-1 4-4 16,6-13-5-16,-3-5-2 15,0-9-2-15,-2-7-389 16,0-9 130-16</inkml:trace>
        </inkml:traceGroup>
      </inkml:traceGroup>
    </inkml:traceGroup>
    <inkml:traceGroup>
      <inkml:annotationXML>
        <emma:emma xmlns:emma="http://www.w3.org/2003/04/emma" version="1.0">
          <emma:interpretation id="{A20EDA42-CD1E-42A3-855B-2D4BD2688E49}" emma:medium="tactile" emma:mode="ink">
            <msink:context xmlns:msink="http://schemas.microsoft.com/ink/2010/main" type="paragraph" rotatedBoundingBox="8392,13057 21291,4273 22265,5703 9366,144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5CB429-DB8E-42C1-A96B-416791152AC7}" emma:medium="tactile" emma:mode="ink">
              <msink:context xmlns:msink="http://schemas.microsoft.com/ink/2010/main" type="line" rotatedBoundingBox="8392,13057 21291,4273 22265,5703 9366,14487"/>
            </emma:interpretation>
          </emma:emma>
        </inkml:annotationXML>
        <inkml:traceGroup>
          <inkml:annotationXML>
            <emma:emma xmlns:emma="http://www.w3.org/2003/04/emma" version="1.0">
              <emma:interpretation id="{E1FE0E86-D14A-4FB9-8022-1C3C31263450}" emma:medium="tactile" emma:mode="ink">
                <msink:context xmlns:msink="http://schemas.microsoft.com/ink/2010/main" type="inkWord" rotatedBoundingBox="8392,13057 9961,11989 10861,13310 9292,14378"/>
              </emma:interpretation>
              <emma:one-of disjunction-type="recognition" id="oneOf4">
                <emma:interpretation id="interp8" emma:lang="" emma:confidence="0">
                  <emma:literal>r</emma:literal>
                </emma:interpretation>
                <emma:interpretation id="interp9" emma:lang="" emma:confidence="0">
                  <emma:literal>•</emma:literal>
                </emma:interpretation>
                <emma:interpretation id="interp10" emma:lang="" emma:confidence="0">
                  <emma:literal>/</emma:literal>
                </emma:interpretation>
                <emma:interpretation id="interp11" emma:lang="" emma:confidence="0">
                  <emma:literal>^</emma:literal>
                </emma:interpretation>
                <emma:interpretation id="interp12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-575.8465">-1650 4216 228 0,'-9'78'182'0,"7"-73"-7"0,-5-3-24 16,2 5-49-16,3-7-17 16,0 0-2-16,-1 0-24 15,1 0 0-15,0 0-15 16,-1-2 2-16,1-1-11 16,0-1 4-16,-1-3-1 15,1-2 6-15,0-21-2 16,-5-100 4-16,7 73-17 0,-2-15-1 15,-1 3-7-15,6-9-1 16,-1 2-7-16,7-26 14 16,3 3-4-16,-3-23-4 15,2 4-5-15,10-11 1 16,-2 14 0-16,6-10-4 16,5 17 1-16,9-7 1 15,-2 16-2-15,9-3-5 16,-4 19 0-16,8-4-2 15,-4 17-1-15,3 3-1 16,-8 17-1-16,3-1 1 16,-11 19 7-16,-4 2-11 15,-8 4-2-15,2 3-10 16,-9 5-9-16,0-3-41 16,-3 3-22-16,-1-3-261 15,-3 5 54-15</inkml:trace>
        </inkml:traceGroup>
        <inkml:traceGroup>
          <inkml:annotationXML>
            <emma:emma xmlns:emma="http://www.w3.org/2003/04/emma" version="1.0">
              <emma:interpretation id="{C203B176-814B-4A8D-B4BE-4F994E1D7A07}" emma:medium="tactile" emma:mode="ink">
                <msink:context xmlns:msink="http://schemas.microsoft.com/ink/2010/main" type="inkWord" rotatedBoundingBox="11692,11612 13812,10169 14412,11051 12293,12494"/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-139088.2704">928 1818 334 0,'-7'-7'257'16,"0"0"-18"-16,0 0-48 0,0 0-65 15,3 2-26-15,1 3-3 16,1 2-24-16,2 5-5 15,2 2-3-15,19 32-13 16,55 72-16-16,-32-68-4 16,-7-6-6-16,2-2-3 15,-7-14-1-15,-8-3 6 16,-11-6-2-16,1-8 1 16,-7-4-3-16,-5-4-2 15,-4 1-8-15,0-1-1 16,0-3-4-16,-1-2-4 15,-4-12-3-15,-2-21-1 16,-19-71-3-16,26 60-14 16,-3 0-11-16,5-7-21 15,3 14-16-15,-1-5-35 16,-2 12-7-16,0-2-10 0,0 18-218 16,-2-10 67-16</inkml:trace>
          <inkml:trace contextRef="#ctx0" brushRef="#br0" timeOffset="-138536.8622">1304 1444 654 0,'85'51'287'0,"-64"-19"21"16,0 1-176-16,2 10-20 15,-2-3-54-15,-1 6-18 16,-1-7-23-16,6 5-8 16,-9-12-13-16,5-2-32 15,-7-14-23-15,-7-9-265 16,-12-16 49-16</inkml:trace>
          <inkml:trace contextRef="#ctx0" brushRef="#br0" timeOffset="-138528.2131">1366 1354 710 0,'-4'-2'224'0,"-1"-5"83"16,3 2-230-16,-1 3-15 0,3 0-13 15,0-3-44-15,0 1-43 16,3-3-11-16,1 0-21 15,1 0-214-15,2-2 36 16</inkml:trace>
          <inkml:trace contextRef="#ctx0" brushRef="#br0" timeOffset="-138419.6186">1592 1216 93 0,'35'14'0'16,"9"20"396"-16,-3 6-396 0,1 10 224 16,-10-1-122-16,5 8 199 15,-10-13-241-15,-1 2 266 16,-8-13-272-16,-2-6 4 15,-4-6-7-15,-8-12 0 16,-1-6-13-16,-6-13-7 16,1 8-7-16,0-5-10 15,0-2-8-15,-5-21-5 16,-21-81-6-16,19 65-22 16,-1 0-14-16,4-12-39 15,-1 5-38-15,4-4-242 16,-4 1 50-16</inkml:trace>
          <inkml:trace contextRef="#ctx0" brushRef="#br0" timeOffset="-137886.5559">1862 769 440 0,'2'0'257'0,"3"9"6"0,-1 5-73 16,-4-12-53-16,0 5-43 15,5 30-13-15,16 85-26 16,-7-60-28-16,-1-4 9 16,4 0-6-16,3-12-8 15,1-12-8-15,0-13-7 0,0-16-2 16,-5-17-1-16,2-16 1 16,-6-4-2-16,-3-12 1 15,0 3-2-15,-2-3 0 16,-7 12-1-1,-2-1 1-15,-1 13-1 0,-1 4 1 16,2 16 0-16,-1 9 2 16,1-7 4-16,2 3-1 15,0 4 0-15,7 32-1 16,18 68-2-16,-4-68-3 16,2-8-1-16,5-3-18 15,4-10-12-15,5-6-43 16,-3-12-26-16,6-11-245 15,-6-12 49-15</inkml:trace>
          <inkml:trace contextRef="#ctx0" brushRef="#br0" timeOffset="-137311.5304">2441 808 324 0,'-5'-19'340'0,"10"15"-63"15,2 8 15-15,6 17-161 16,6 16-16-16,6 5-27 15,5 20-11-15,-2-5-8 16,-1 8 1-16,-6-7-23 16,5 9-3-16,-8-8-14 15,-4 4-15-15,-5-8-14 16,-2-2 5-16,-12-21-6 0,3-2-21 16,0-14-17-16,-5-16-53 15,2-11-17-15,3-12-276 16,-7-19 56-16</inkml:trace>
          <inkml:trace contextRef="#ctx0" brushRef="#br0" timeOffset="-137300.4721">2272 704 706 0,'-7'-14'285'0,"0"5"2"16,7 2-202-16,3 7-20 15,-3-2-41-15,0-1-42 16,2 3 9-16,3-2-26 16,4 0-22-16,30-7-230 15,74-14 43-15</inkml:trace>
          <inkml:trace contextRef="#ctx0" brushRef="#br0" timeOffset="-137252.6869">2872 381 611 0,'-7'-4'226'16,"-7"4"52"-16,0 4-161 0,12-1-3 15,-3 1-16-15,-6 19-22 16,-8 37-23-16,-15 79-5 16,29-80-19-16,7 1-4 15,3-20-11-15,9-15 1 16,2-16-4-16,7-13 1 15,-2-15-1-15,2-15-1 16,0-8 0-16,-5-4 2 16,-1 0-3-16,-6-3 3 15,-4 15 1-15,-5-3-2 16,-2 12 4-16,3 2 10 16,-1 11 1-16,2 5 5 15,3 9 5-15,-7-2-8 16,3 5-11-16,1 2-4 15,6 14-6-15,10 13-10 16,47 63-11-16,-37-76-42 0,0-10-34 16,5-6-313-16,-3-12 53 15</inkml:trace>
        </inkml:traceGroup>
        <inkml:traceGroup>
          <inkml:annotationXML>
            <emma:emma xmlns:emma="http://www.w3.org/2003/04/emma" version="1.0">
              <emma:interpretation id="{452F97F3-0E00-413F-A6BA-85CD5E985923}" emma:medium="tactile" emma:mode="ink">
                <msink:context xmlns:msink="http://schemas.microsoft.com/ink/2010/main" type="inkWord" rotatedBoundingBox="14459,9623 18196,7078 18661,7761 14924,10305"/>
              </emma:interpretation>
              <emma:one-of disjunction-type="recognition" id="oneOf6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-136606.0688">3732-313 524 0,'2'-11'261'15,"0"8"8"-15,1 10-97 0,-3-4-67 16,0 1-9 0,0 15-30-16,11 41-11 0,19 69-21 15,-9-60-7-15,-3-14-12 16,6-4-3-16,-6-16-4 16,-4-10-1-16,-3-14-1 15,-6-13 5-15,-3-7-2 16,-4 4 0-16,0-4-1 15,-1-21 0-15,-1-94-6 16,1 54-1-16,1 11 0 0,4-11-1 16,3 13 0-16,0 6 0 15,4 21 3-15,2 9 4 16,3 17 6-16,0 15 5 16,0 15 1-16,2 6 1 15,0 7-5-15,5 7-4 16,0 0-4-16,9 3-3 15,-3-10-1-15,3 0-13 16,3-9-12-16,-3-7-47 16,-10-14-2-16,-1-6-295 15,-10-13 63-15</inkml:trace>
          <inkml:trace contextRef="#ctx0" brushRef="#br0" timeOffset="-135993.1789">4387-414 707 0,'39'-21'280'0,"-2"-9"30"0,-10-2-193 16,-6-10-15-16,-7 8-49 16,-9-3-7-16,-8 7-20 15,-6 4-4-15,0 10-8 16,-10 7 0-16,-4 7-6 15,-7 11-1-15,3 5-4 0,-1 11 0 16,10 8-2-16,4 13 1 16,14 2 0-16,7 7 1 15,0-2 0-15,6 5 0 16,4-14-1-16,10 7 0 16,-4-10-2-16,10-11-8 15,-1-16-11-15,0-7-34 16,-6-21-19-16,6-11 3 15,-14-15-207-15,3-13-51 16,-5-9-15-16</inkml:trace>
          <inkml:trace contextRef="#ctx0" brushRef="#br0" timeOffset="-135438.6513">4696-871 673 0,'0'-4'288'0,"0"13"11"16,7 5-180-16,-7-12-15 15,0 5-37-15,4 18-35 16,5 14 5-16,19 77-5 16,-16-79-9-16,-1-3-3 0,-4-8-8 15,0-15 0-15,0-11-5 16,-5-11 0-16,-4 6-3 16,2-4 1-16,-2-10-3 15,-1-29 0-15,1-65-1 16,2 62-1-16,0 5 1 0,5-5-1 15,-3 8 0-15,2 1-1 16,1 12 0-16,0 14 2 16,2 14 2-16,2 18 4 15,2 9 3-15,6 12 3 16,-4 0-2-16,6 4 1 16,-3-6-5-16,2 2 0 15,1-9-1-15,-1-3-1 16,-6-7-2-16,-1 1 1 15,-1-12-1-15,-10-12 1 16,2-9-1-16,-2 10 0 16,-2-3 0-16,-1-9-2 15,1-21-1-15,0-83 1 16,2 76-2-16,0-7 1 16,2 12-1-16,3-2 0 15,-1 18 0-15,3 4-1 16,5 17 1-16,-1 6 2 0,1 10 1 15,4 14 2-15,-2 4 0 16,4 7 1-16,-2 1-3 16,7 3-2-16,-2-10-9 15,2 1-33-15,-2-6-19 16,2-5-313-16,-7-9 68 16</inkml:trace>
          <inkml:trace contextRef="#ctx0" brushRef="#br0" timeOffset="-135425.6236">5468-1200 635 0,'23'-28'294'0,"0"-7"15"16,-9 5-166-16,0-4-17 16,-10-1-50-16,1 1-12 15,-12 6-21-15,5-2-2 16,-7 14-9-16,2 7-1 15,-3 11-17-15,1 12-3 16,-5 11-6-16,5 12-5 16,5 2-5-16,-3 14 6 15,7 3 1-15,7 3-1 16,-1-8 0-16,4 0-7 16,6-14-8-16,-2-12-21 15,0-13-19-15,9-12-19 16,-7-14-13-16,2-12-264 0,-2-6 85 15</inkml:trace>
          <inkml:trace contextRef="#ctx0" brushRef="#br0" timeOffset="-134789.8448">5701-1503 347 0,'11'14'361'0,"-4"16"-81"15,5 12 7-15,-3 4-189 0,10 7-17 16,-6-9-34-16,6-3-4 15,-3-13-13-15,0-10-6 16,-2-15-3-16,-3-15 0 16,-1-16-8-16,-1-18 1 15,-2-7 1-15,-5-11-9 16,0 2-1-16,-4-5 1 16,2 11 1-16,-2 1 0 15,2 18 2-15,2 12-3 16,5 18-1-16,0 16 0 15,5 12 0-15,-1 16-3 16,3 2-1-16,4 7-2 16,1-7-36-16,6-4-47 15,3-12 189-15,6-5 190 16,1-18-641-16,11-18 499 16</inkml:trace>
          <inkml:trace contextRef="#ctx0" brushRef="#br0" timeOffset="-134206.1464">6386-1961 537 0,'-21'-16'272'16,"-2"6"7"-16,2 20-132 16,7 15-27-16,7 9-41 15,1 15-5-15,1 2-22 0,7 9-4 16,7-10-4-16,1-4-15 15,10-13-13-15,6-13-4 16,1-17-5-16,1-24-4 16,0-11 1-16,-3-17 1 15,-6-6-2-15,1-17-2 16,-4 10 1-16,-4-9-2 16,-7 4 1-16,-5-9-2 15,-7 7 0-15,-9-10 0 16,-5 12 0-16,7 5 2 15,2 14 1-15,10 20 2 16,4 21 5-16,12 19 15 16,-2 11 13-16,2 23-4 15,-1 7 1-15,1 14-2 16,0 2-12-16,7 14-13 0,-5-9 3 16,7 4-4-16,-4-16-6 15,6-4-16-15,-2-19-11 16,5-4-29-16,-5-21-21 15,0-8-41-15,-7-17-3 16,-2-10-244-16,-10-4 64 16</inkml:trace>
          <inkml:trace contextRef="#ctx0" brushRef="#br0" timeOffset="-134195.1771">6798-2222 653 0,'3'-2'276'0,"-1"16"27"16,0 2-169-16,5 11-4 16,0-4-39-16,5 12-4 15,2-5-19-15,2 2-7 16,-5-9-17-16,10 3-3 16,-3-12-13-16,3-3 1 15,-2-13-2-15,4-5-3 16,-5-5 2-16,1-11 5 15,-8-4 2-15,-2-10-18 16,-2 4-4-16,-7-10-8 16,3 6-21-16,-6-5-31 15,-4 8-10-15,-4-10-26 16,-1 9-21-16,-2-6-30 16,3 6 23-16,-1-4-247 0,3 7 75 15</inkml:trace>
          <inkml:trace contextRef="#ctx0" brushRef="#br0" timeOffset="-134053.334">7031-2565 523 0,'99'57'263'0,"-62"-15"12"16,-4-8-123-16,1 5-25 15,-6-9-14-15,-3 0-15 16,-6-9-9-16,-10-5 5 15,-9-6 6-15,-5 1-24 16,-2-6-21-16,5-8-6 16,-2 1-20-16,-1-3-18 15,-2-1-2-15,0-4-3 16,-9-29-7-16,-12-88-10 16,33 67-9-16,2-7-26 15,9 8-20-15,9-4-19 16,-2 15-317-16,14 4 89 15</inkml:trace>
        </inkml:traceGroup>
        <inkml:traceGroup>
          <inkml:annotationXML>
            <emma:emma xmlns:emma="http://www.w3.org/2003/04/emma" version="1.0">
              <emma:interpretation id="{6BFD9712-46A0-40DA-8254-6620EE2B0EDF}" emma:medium="tactile" emma:mode="ink">
                <msink:context xmlns:msink="http://schemas.microsoft.com/ink/2010/main" type="inkWord" rotatedBoundingBox="18818,6674 21624,4763 22075,5424 19269,7335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-131967.7665">8122-3126 684 0,'2'-9'241'16,"1"0"50"-16,-3 2-187 16,0 0 3-16,0 0-28 15,0 2-2-15,0 1-8 16,2 4-4-16,0 2-13 15,0 5-3-15,8 16-15 0,8 26-15 16,19 64-6-16,-25-67-4 16,-6-9-4-16,1-3-21 15,-4-13-20-15,-1-7-20 16,0-14-277-16,-6-10-47 16,1 6-79-16</inkml:trace>
          <inkml:trace contextRef="#ctx0" brushRef="#br0" timeOffset="-131707.5563">8076-3301 737 0,'-2'-5'279'16,"-3"-6"19"-16,0-3-191 15,3 9-32-15,2-1-49 16,0-4-9-16,0-13-25 15,5-11-24-15,27-77-285 0,-16 76 77 16</inkml:trace>
          <inkml:trace contextRef="#ctx0" brushRef="#br0" timeOffset="-131134.5049">8560-3460 604 0,'32'48'237'0,"3"8"37"16,-7-13-160-16,-3 1-6 15,-11-9-30 1,-3-7-12-16,-8-12-20 0,-3-7-6 16,-5-16-15-16,3 5-6 15,-1-5-8-15,-1-12-3 16,-8-34-5-16,-13-80 0 15,18 70-1-15,7-6 4 16,7 16 2-16,9 0 10 16,0 14 9-16,7 9 4 15,0 18 0-15,3 17 4 16,-6 13-2-16,3 17-2 16,1 7 2-16,-1 8-22 15,-5 1-7-15,7 11-7 0,-2-9-24 16,-4 3-33-16,-5-8-7 15,2-6-37-15,-9-17-37 16,-7-11-217-16,0-19 54 16</inkml:trace>
          <inkml:trace contextRef="#ctx0" brushRef="#br0" timeOffset="-130551.5511">8998-3691 76 0,'19'-43'0'16,"1"3"486"-16,3 6-218 16,0 13 55-16,7 9-213 15,3 17 234-15,1 14-278 16,-1 6-19-16,3 9-2 16,-3 1-11-16,-1 4-3 15,-7-4-9-15,-2-5 0 16,-9-7-6-16,-7-2-2 15,-9-10 0-15,0-2-5 16,-1-4-3-16,1-5-1 16,0 0-2-16,-3 0 0 15,-2 0-2-15,-2 0-1 16,-16 0-1-16,-15-2-2 16,-61 2 0-16,73 7 0 15,10 2-1-15,9 5 1 16,11 4 1-16,2 5 0 0,6-2 0 15,10 0 2-15,-1-3-1 16,6-6-14-16,-4-8-14 16,2-8-40-16,-4-8-29 15,1-6-286-15,-6-8 61 16</inkml:trace>
          <inkml:trace contextRef="#ctx0" brushRef="#br0" timeOffset="-130319.888">9319-3963 690 0,'7'-44'255'0,"2"-13"38"16,2 8-190-16,5-8-16 15,-2 11-33-15,2 6-9 16,-2 22-16-16,5 9 1 15,-1 25-1-15,12 14 1 16,-2 9-3-16,6 10 3 16,3 4-5-16,5 4-2 15,-15-13-5-15,8 7-2 16,-12-12-4-16,-2-9-1 16,-5-12-2-16,-2-6 2 15,-5-14-1-15,-4-15 0 0,-1-6 0 16,1-18-3-16,-5-3-3 15,2-21-2-15,-2 6-1 16,-2-18-3-16,2 8 3 16,4-7-1-16,-1 21 0 15,8 6-1-15,3 24 1 16,0 16 7-16,2 18 3 16,0 16 4-16,3 10 2 0,4 11 2 15,0 0-7-15,2 0-1 16,1-4-3-16,1-5 1 15,-6-14-2-15,-3-5 1 16,-6-6-1-16,-5-15 1 16,-3-10-1-16,1-10-1 15,0-12-1-15,-1-13-1 16,-1-5-2-16,4-12 0 16,-1 10-1-16,4-1 0 15,-1 15-1-15,7 9 0 16,2 15 1-16,3 15 3 15,0 11 4-15,9 14 2 16,-5 7 1-16,5 12 0 16,-2-1-3-16,2 8-2 15,-9-5-4-15,2 2-26 16,-5-7-11-16,-4-5-64 16,-5-13 504-16,3-16 2 0,-5-19-793 15,2-14 789-15</inkml:trace>
          <inkml:trace contextRef="#ctx0" brushRef="#br0" timeOffset="-129692.9298">10513-4922 871 0,'16'19'319'0,"-2"17"24"15,0 11-243-15,0 17-22 16,-3-2-39-16,3 8-40 16,-5-13 12-16,5-1-24 15,0-17-31-15,2-12-309 16,-4-17 75-16</inkml:trace>
          <inkml:trace contextRef="#ctx0" brushRef="#br0" timeOffset="-129685.9487">10651-5302 380 0,'-4'9'448'0,"-1"7"-118"16,1-4-227-16,1 6 232 15,3-9-291-15,-2-4-59 0,7-10 209 16,-5 1-526-16,0-3 210 15</inkml:trace>
        </inkml:traceGroup>
      </inkml:traceGroup>
    </inkml:traceGroup>
    <inkml:traceGroup>
      <inkml:annotationXML>
        <emma:emma xmlns:emma="http://www.w3.org/2003/04/emma" version="1.0">
          <emma:interpretation id="{F1C6ACF9-BE01-4C29-BB84-D60488FCB9D0}" emma:medium="tactile" emma:mode="ink">
            <msink:context xmlns:msink="http://schemas.microsoft.com/ink/2010/main" type="paragraph" rotatedBoundingBox="12612,12507 24722,4576 26084,6655 13974,145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BB002A-849F-41AB-94CA-F8324F477640}" emma:medium="tactile" emma:mode="ink">
              <msink:context xmlns:msink="http://schemas.microsoft.com/ink/2010/main" type="line" rotatedBoundingBox="12612,12507 24722,4576 26084,6655 13974,14586"/>
            </emma:interpretation>
          </emma:emma>
        </inkml:annotationXML>
        <inkml:traceGroup>
          <inkml:annotationXML>
            <emma:emma xmlns:emma="http://www.w3.org/2003/04/emma" version="1.0">
              <emma:interpretation id="{F3C28200-6CB0-4C98-A0F1-F5679D955FE0}" emma:medium="tactile" emma:mode="ink">
                <msink:context xmlns:msink="http://schemas.microsoft.com/ink/2010/main" type="inkWord" rotatedBoundingBox="13170,13359 15868,11592 16580,12679 13882,14446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-64561.3761">2929 3653 461 0,'-4'0'204'0,"-1"0"25"16,1-2-115-16,-3 0-9 16,0-3-26-16,-2 0-2 15,-1 1-24-15,1-1-2 16,-2 0-15-16,-6 3-4 16,-3 2-13-16,-77 16-1 15,78 5-5-15,-6 9 1 16,0 0-4-16,6 11 0 15,8 3 1-15,6 7 1 16,5-7-2-16,12 2 0 16,1-9 0-16,4-7-3 15,-1-14-1-15,4-7 2 16,-3-11-1-16,3-10 1 0,-1-4 1 16,-1-7-1-1,-4 0-2-15,-5-9 0 16,-2 0-1-16,-4-3-1 0,-3 3-1 15,-3-3 1-15,1 10-1 16,-3 2 0-16,5 9 1 16,0 2-2-16,3 12 2 15,-3 0 0-15,0 3-2 16,0 1 0-16,2 5 0 16,5 24-5-16,27 66-6 15,-20-74-3-15,2-9-46 16,1-9-279-16,-8-11 78 0</inkml:trace>
          <inkml:trace contextRef="#ctx0" brushRef="#br0" timeOffset="-63871.6471">2816 2908 486 0,'7'-13'249'0,"-4"3"-11"0,-1 6-94 15,-2 4-40-15,0 2-33 16,2 3-2-16,1 8 3 15,15 43-20-15,35 87 0 16,-28-72-4-16,8 10 2 16,-6-7-27-16,1-5-6 15,-5-21-9-15,0-4-8 16,-9-19-10-16,-2-13 14 16,-1-12 1-16,-4-12 1 15,-2-6 0-15,2-10-1 16,2-9-2-16,2 1-1 15,5 8 0-15,1-4-1 16,-1 15 3-16,7 11 10 16,-5 8 2-16,3 9 5 15,4 17 1-15,5 11 2 16,-7 5-8-16,-4 9-2 0,-5 0-6 16,-10 9-1-16,-8-9-2 15,-10 3-2-15,-7-10 0 16,-4 0-7-16,-3-14-7 15,0-4-23-15,3-14-13 16,2-12-38-16,7-9-18 16,0-14-260-16,4-6 68 15</inkml:trace>
          <inkml:trace contextRef="#ctx0" brushRef="#br0" timeOffset="-61391.0182">3123 3326 322 0,'-9'-7'223'16,"2"7"-17"-16,0 11-37 15,5-8-64-15,-1 1-1 16,3 24-32-16,14 108-11 16,-2-69-14-16,6 7-34 15,-2-14-30-15,7-7-249 16,3-21 68-16</inkml:trace>
          <inkml:trace contextRef="#ctx0" brushRef="#br0" timeOffset="-64328.9946">2733 3432 697 0,'-6'0'271'0,"-1"-12"-4"16,0 5-197-16,4 5-21 15,1 0-47-15,0-1-51 16,2-1 11-16,0-1-14 0,0-2-174 16,2 0-33-1,0-2-43-15</inkml:trace>
          <inkml:trace contextRef="#ctx0" brushRef="#br0" timeOffset="-63293.94">3462 3024 317 0,'9'-10'241'0,"-2"6"-8"15,-9 2-47-15,0 2-58 16,-1 0-36-16,3 2-11 16,0 5-35-16,3 18-1 15,6 19-6-15,28 76 3 0,-19-76-7 16,10 2 0-16,-7-16-11 16,2-7-4-1,0-12-10-15,-3-8 0 0,-3-15-4 16,1-11-1-16,-6-7 1 15,-6-14-1-15,1-2-2 16,-4-9-1-16,-3 9 1 16,-3-5-2-16,1 12 0 0,-3 4 0 15,3 12 0 1,-2 7-1-16,4 11 0 0,2 15 0 16,-2-8 2-16,0 5 3 15,4 18 1-15,15 37 5 16,22 72 0-16,-18-60 1 15,3-7-4-15,2 9-2 16,-1-12-3-16,8 1 0 16,-10-17-11-16,-2-4-15 15,-2-23-12-15,-7-16-24 16,0-19-26-16,-3-19-14 16,1-10-110-16,-3-20-93 15,-5-1-6-15</inkml:trace>
          <inkml:trace contextRef="#ctx0" brushRef="#br0" timeOffset="-62661.0229">3955 2862 528 0,'7'9'335'0,"-2"10"-69"16,9 11-101-16,0 7-78 16,6 11-78-16,3-2 44 15,3-2-3-15,-8-5-9 16,1-6-5-16,-5-15-11 15,-5-4 0-15,-2-10-3 16,-7-13-1-16,-3 7-7 16,1-5-2-16,0-4-5 15,-5-36-9-15,-7-70-8 0,14 61-12 16,5 10-9 0,4-2-10-16,2 6-10 0,8 3-9 15,2 12 7-15,2-1-6 16,0 7 4-16,2 5 4 15,0 4 10-15,1-1 5 16,-1 3 16-16,3-1 5 16,-7-1 10-16,-1 1 5 15,-1 4 5-15,-1-5 7 16,-13 5 5-16,-3 5 13 16,-9-2 2-16,5 4 6 15,-3 2-4-15,1 2 2 16,-3 6-12-16,-9 29-1 15,-17 74-8-15,36-69-1 16,-1-10-5-16,10-6-3 16,-1-14-3-16,10-10 1 15,2-4-2-15,5-13 1 0,-8-1 0 16,8-14 0-16,-14-2-2 16,-3-5 1-16,-6 6-1 15,0-6 1-15,-5 10-1 16,2 2 1-16,-2 13 2 15,2 6 10-15,0 11 4 16,-2-5 9-16,0 3 11 16,0 11-6-16,7 30-8 15,23 78-3-15,-18-71-10 16,6 7-9-16,-2-9 2 0,1 4-2 16,-4-11-3-16,6-5-3 15,-3-9-27-15,0-14-39 16,-2-6-18-16,-2-13-243 15,-6-8 39-15</inkml:trace>
          <inkml:trace contextRef="#ctx0" brushRef="#br0" timeOffset="-62043.8728">4905 2357 544 0,'-4'-14'183'0,"-5"-2"40"0,-3 9-144 16,-4 3-2-16,2 4-12 16,3 9 6-16,-1 7-13 15,7 7-3-15,1 9-16 16,4 12-2-16,4 0-11 15,6 7 4-15,4-5-1 16,6 0 4-16,1-14-2 16,7-6-5-16,-1-17-8 15,6-9 6-15,-1-7-2 0,-2-14 3 16,-7-6 4-16,-2-10 7 16,-12-2-8-16,-7-12 0 15,-6 2-7-15,-13-11-1 16,1 3-5-16,-7-10 0 15,-2 2-5-15,-7-11-2 16,6 9-4-16,-1-6 0 16,6 8-2-16,0 3-1 15,10 11-2-15,-3 0-6 16,5 17-6-16,-1-1-12 16,6 10-11-16,-1 6-24 15,5 10-16-15,2 9-32 16,1 7-250-16,-3-7 64 15</inkml:trace>
          <inkml:trace contextRef="#ctx0" brushRef="#br0" timeOffset="-61415.9467">4716 2053 811 0,'14'-5'271'15,"2"-15"60"-15,10-6-231 16,8-11-3-16,1-4-40 0,11-5-21 16,-7 4-32-16,0-2-28 15,-11 12-16-15,-5 7-29 16,-18 11-6-16,-12 12-260 16,-9 11 78-16</inkml:trace>
        </inkml:traceGroup>
        <inkml:traceGroup>
          <inkml:annotationXML>
            <emma:emma xmlns:emma="http://www.w3.org/2003/04/emma" version="1.0">
              <emma:interpretation id="{144845E6-5105-4400-A9C0-668220DEC842}" emma:medium="tactile" emma:mode="ink">
                <msink:context xmlns:msink="http://schemas.microsoft.com/ink/2010/main" type="inkWord" rotatedBoundingBox="15848,10388 18496,8654 19771,10601 17124,12335"/>
              </emma:interpretation>
              <emma:one-of disjunction-type="recognition" id="oneOf9">
                <emma:interpretation id="interp17" emma:lang="" emma:confidence="0">
                  <emma:literal>gin</emma:literal>
                </emma:interpretation>
                <emma:interpretation id="interp18" emma:lang="" emma:confidence="0">
                  <emma:literal>gun</emma:literal>
                </emma:interpretation>
                <emma:interpretation id="interp19" emma:lang="" emma:confidence="0">
                  <emma:literal>gig</emma:literal>
                </emma:interpretation>
                <emma:interpretation id="interp20" emma:lang="" emma:confidence="0">
                  <emma:literal>-gin</emma:literal>
                </emma:interpretation>
                <emma:interpretation id="interp21" emma:lang="" emma:confidence="0">
                  <emma:literal>'gin</emma:literal>
                </emma:interpretation>
              </emma:one-of>
            </emma:emma>
          </inkml:annotationXML>
          <inkml:trace contextRef="#ctx0" brushRef="#br0" timeOffset="-59102.0155">7001 427 807 0,'-7'-7'215'15,"3"5"55"-15,6 2-233 16,-2 0-25-16,0 0-22 15,2 0-10-15,3 0-7 16,0-2-6-16,4 0-25 16,21-1-200-16,78-6 60 15</inkml:trace>
          <inkml:trace contextRef="#ctx0" brushRef="#br0" timeOffset="-58988.4718">7557 298 391 0,'9'-7'252'0,"-4"3"-20"16,-7-1-96-16,-1 3-13 16,1 0-33-16,-3-1-38 15,1 3 11-15,-3 0 3 16,-2 0-20-16,-3 3-15 16,-9 3-10-16,-6 8-8 15,-61 65-7-15,74-38 8 16,7 8-3-16,10-1-2 15,4-6-4-15,9-3-4 16,2-12 2-16,3-6 0 16,2-7 0-16,2-9-1 15,-4-8 0-15,0-8 2 16,-3-1 0-16,-6-13-1 0,-3 2-1 16,0-5 1-16,-4 0-1 15,-5-6-1-15,0-3 1 16,0-2 0-16,-3 2 0 15,1 7 1-15,2 7 0 16,5 16 8-16,2 14 2 16,4 21 5-16,5 6 1 15,10 19 5-15,-3 9-4 16,9 17 2-16,-4-5-4 0,-3 6 0 16,-4-6-6-16,-7 2-1 15,-7-9-4-15,-7 2-1 16,-5-11-3-16,-9 2 1 15,-2-14-3-15,-14-7-13 16,0-11-9-16,-4-7-24 16,4-12-20-16,0-5 307 15,4-8-593-15,3-24 294 16</inkml:trace>
          <inkml:trace contextRef="#ctx0" brushRef="#br0" timeOffset="-58379.0346">7795 12 752 0,'13'7'251'15,"1"14"41"-15,2 7-217 16,3 18-8-16,-5 2-39 16,-1 14-9-16,-1-4-12 15,-5 2-11-15,-2-11-10 0,-1-10-7 16,-2-19-37-16,1-15-241 16,-3-16 69-16</inkml:trace>
          <inkml:trace contextRef="#ctx0" brushRef="#br0" timeOffset="-58373.0517">7670-59 745 0,'-5'2'241'0,"-4"3"38"15,7-3-216-15,0-2-21 16,2 0-43-16,0 0-27 15,0 2-21-15,2 1-19 16,3-1-205-16,1 3 57 16</inkml:trace>
          <inkml:trace contextRef="#ctx0" brushRef="#br0" timeOffset="-58257.5955">8110 188 657 0,'-2'-5'207'15,"-2"-4"48"-15,-6-7-179 16,6-7-4-16,-3-10-5 16,9-1 15-16,5-1-4 15,11 1 4-15,3 8-6 0,14 8-16 16,-8 11-22-16,13 16-10 16,-8 7-14-16,2 10-6 15,-6 1-6-15,2 3-12 16,-2-7-13-16,4-4-29 15,-4-10-25-15,6-7-283 16,-1-11 68-16</inkml:trace>
          <inkml:trace contextRef="#ctx0" brushRef="#br0" timeOffset="-60388.6226">6130 1636 373 0,'0'-10'239'0,"-3"1"-38"15,-1 0-80-15,-3 2-25 16,-2 2-32-16,-19 3-26 16,-69 16 19-16,67 18-3 15,7 7-15-15,7 12-1 16,9-7-9-16,5 7-6 16,6-8-5-16,3-3-2 0,7-15-1 15,-2-7-1 1,-1-11 2-16,8-14 3 0,-1-11-1 15,-2-12-3-15,3-2-5 16,-3-10-1-16,-7 5-4 16,-4-2 0-16,-3 5-2 15,-4-1 0-15,-1 7-1 16,-4 1 0-16,-2 6 0 16,5 7 4-16,1 3 2 15,3 11 1-15,0 0 4 16,0 2 1-16,3 2-4 0,1 13-1 15,8 10-2-15,34 75-5 16,-32-79-1-16,4-2-9 16,3-10-10-16,0-2-38 15,-3-6 550-15,-6-10-818 16,-3-7 426-16</inkml:trace>
          <inkml:trace contextRef="#ctx0" brushRef="#br0" timeOffset="-113755.0458">5291 607 278 0,'-5'-2'317'0,"0"0"-59"16,3-1 6-16,0 1-138 15,-1 0-19-15,6 2 3 16,1 0-27-16,6 4 1 0,31 19-9 15,81 63-18-15,-71-52-17 16,0-1 2-16,-10-8-10 16,3-4-1-16,-12-10-4 15,1 3-2-15,-13-7-7 16,1 0-1-16,-9-7-1 16,-1-5 7-16,-2-4 1 15,3-16 1-15,-1-5-1 0,-1-19-4 16,-1-8-10-1,2-10-3-15,-8 2-9 0,-1-11-46 16,-2 12-33-16,-2-8-286 16,-1 5-62-16,8-9-101 15</inkml:trace>
          <inkml:trace contextRef="#ctx0" brushRef="#br0" timeOffset="-59790.4224">6003 1387 488 0,'-12'-17'276'0,"8"-15"-14"16,2-2-96-16,6-8-97 15,5 3-34-15,3-5-25 0,-1 7-26 16,1 5-183-16,-1 9-66 15,6 2-44-15</inkml:trace>
          <inkml:trace contextRef="#ctx0" brushRef="#br0" timeOffset="-114199.1491">5261 135 197 0,'-5'0'299'0,"0"-3"-71"15,1 1-105-15,-1 0 140 16,0-1-157-16,1-1-15 16,-1-1-23-16,1 3-6 15,-1 0-7-15,0-1-11 16,1 1 0-16,2 0 7 16,2 2-1-16,2 2-2 15,2 3-3-15,3 1 1 16,16 29-5-16,90 85-5 15,-71-69-11-15,-1-3-2 0,-8-4-8 16,-1 4-6-16,-14-11 0 16,3-2-2-16,-5-8-5 15,-2 3-1-15,-2-7-4 16,-1-2-5-16,-6-2-38 16,-1 1-56-16,1-8 524 15,-5-5-816-15,2 0 396 16</inkml:trace>
          <inkml:trace contextRef="#ctx0" brushRef="#br0" timeOffset="-59694.5597">6660 1200 764 0,'32'-26'295'0,"1"-6"11"15,-3-2-207-15,-3-8-22 16,-6 3-35-16,-2-3-32 16,-10 3 18-16,-5-5-7 15,-4 10-9-15,-9-3 1 16,-5 9-5-16,-4 5-3 15,-3 7 2-15,-2 5-2 16,0 13-1-16,0 7-1 16,7 5-2-16,-3 14 1 15,8 6-1-15,-1 12 1 16,8 0-1-16,1 10 1 16,8-6 0-16,4 6 0 0,7-12 0 15,7-1 0-15,7-13-1 16,7-9 1-16,0-16-2 15,7-15-1 1,-5-8-1-16,5-14-6 0,-7-3-3 16,-3-11-6-16,-8 2-3 15,-5-9-7-15,-10 5-1 16,-4-10-6-16,-5 3 1 16,-6-1-1-16,-1 10 9 0,-2 5 6 15,0 11 11 1,5 14 7-16,0 11 8 0,9 17 11 15,2 11 4-15,2 11 5 16,3 6 0-16,5 6-1 16,-1-3-12-16,5 1-4 15,-2-7-5-15,4-2-3 16,-2-8-7-16,-2-8-25 16,-5-15-25-16,-4-15 37 15,-8-8-305-15,-1-17 97 16</inkml:trace>
          <inkml:trace contextRef="#ctx0" brushRef="#br0" timeOffset="-74749.0967">6900 457 876 0,'-2'-11'233'16,"-1"2"58"-16,3 4-237 15,0 3-35-15,0 2-17 16,0 0-57-16,0 0-236 16,0 0 46-16</inkml:trace>
        </inkml:traceGroup>
        <inkml:traceGroup>
          <inkml:annotationXML>
            <emma:emma xmlns:emma="http://www.w3.org/2003/04/emma" version="1.0">
              <emma:interpretation id="{A66103F0-A092-40DE-85DC-91EECB8AF2F1}" emma:medium="tactile" emma:mode="ink">
                <msink:context xmlns:msink="http://schemas.microsoft.com/ink/2010/main" type="inkWord" rotatedBoundingBox="19438,8910 21202,7754 22058,9061 20294,10216"/>
              </emma:interpretation>
              <emma:one-of disjunction-type="recognition" id="oneOf10">
                <emma:interpretation id="interp22" emma:lang="" emma:confidence="0">
                  <emma:literal>byehlingariko"pun</emma:literal>
                </emma:interpretation>
                <emma:interpretation id="interp23" emma:lang="" emma:confidence="0">
                  <emma:literal>bellingerite" pun</emma:literal>
                </emma:interpretation>
                <emma:interpretation id="interp24" emma:lang="" emma:confidence="0">
                  <emma:literal>bellingerite "pun</emma:literal>
                </emma:interpretation>
                <emma:interpretation id="interp25" emma:lang="" emma:confidence="0">
                  <emma:literal>bellingerites" pun</emma:literal>
                </emma:interpretation>
                <emma:interpretation id="interp26" emma:lang="" emma:confidence="0">
                  <emma:literal>bellingerites "pun</emma:literal>
                </emma:interpretation>
              </emma:one-of>
            </emma:emma>
          </inkml:annotationXML>
          <inkml:trace contextRef="#ctx0" brushRef="#br0" timeOffset="-57672.2863">8694-1279 260 0,'4'-21'367'16,"1"10"-105"-16,7 18-131 15,1 14 168-15,10 25-200 16,5 18-25-16,7 28-9 16,-3 1-23-16,9 17-13 15,-6-4-19-15,7 10-3 16,-8-19-9-16,3 4-18 16,-12-20-14-16,-4-8-38 15,-9-24-23-15,-3-8-231 16,-18-22 51-16</inkml:trace>
          <inkml:trace contextRef="#ctx0" brushRef="#br0" timeOffset="-56982.008">8989-672 593 0,'0'-3'205'16,"2"-4"39"-16,5-11-134 16,12-21-31-16,47-77 11 15,-36 82-16-15,12-1 3 16,-3 17-18-16,5 9-3 16,-5 18-18-16,-2 9-3 15,-12 12-12-15,-8 9-3 16,-11 3-8-16,-8 4-1 15,-7 2-5-15,-16 3-1 16,-3-2-3-16,-14-3-14 0,1-12-10 16,-8-8-30-16,8-13-32 15,4-8-37-15,14-14-214 16,2-12 40-16</inkml:trace>
          <inkml:trace contextRef="#ctx0" brushRef="#br0" timeOffset="-56489.844">9077-513 422 0,'2'-5'262'0,"0"0"-22"15,0 1-75-15,1 2-83 16,1 2-26-16,1 4 4 15,2 10-9-15,21 55 3 0,22 65-8 16,-29-49-6-16,4-11-20 16,3 4-11-16,-5-15-15 15,-2-3-14-15,-3-17-39 16,-8-10-244-16,1-20 61 16</inkml:trace>
          <inkml:trace contextRef="#ctx0" brushRef="#br0" timeOffset="-55757.6989">9547-887 538 0,'-2'0'210'0,"-1"0"37"15,3 0-138-15,3 0 7 16,1 0-27-16,3-2-3 16,2-3-21-16,19-9-13 15,64-57-22-15,-71 34-6 16,-7 5-13-16,-5 2-3 16,-7 4-2-16,-6 1-2 0,-8 7 1 15,-4 1 0 1,-5 6-1-16,-6 9-1 0,1 9 0 15,-6 11-2-15,7 7-1 16,-3 15 1-16,5-1-1 16,9 14 1-16,7-7 0 15,9 7 2-15,3-7-1 16,11 0 2-16,5-14 1 16,7 3-1-16,2-19-1 15,7-7 1-15,-5-11-2 0,5-12-6 16,-5-4-10-16,0-12-9 15,-6-5-27-15,-3-9-28 16,-12 3-13-16,-2-8-224 16,-6 1 53-16</inkml:trace>
          <inkml:trace contextRef="#ctx0" brushRef="#br0" timeOffset="-55189.4298">9607-1761 390 0,'0'7'576'0,"14"25"-459"16,9 19 179-16,9 30-214 15,0 11-214-15,3 21 178 16,-7-11 171-16,2 4-179 16,-7-28-8-16,9-7-6 15,-2-29-11-15,4-17-5 16,-4-25-4-16,5-23 1 0,-10-14 0 15,1-20 0-15,-12-3-2 16,-3-5 1-16,-9 12-2 16,-2 0 0-16,-9 12-1 15,0 13 1-15,2 14-1 16,2 16-1-16,5 22 0 0,7 19 1 16,5 13-1-16,4 11 1 15,2 2 1-15,10-2-2 16,-3-17-3-16,8-6-11 15,-1-16-7-15,3-12-24 16,-15-18-10-16,8-12-19 16,-14-14-4-16,-3-13-8 15,-4-3-122-15,-4-16-85 16,-6 5-11-16</inkml:trace>
          <inkml:trace contextRef="#ctx0" brushRef="#br0" timeOffset="-54334.8565">10112-1888 612 0,'0'-6'258'0,"4"10"23"15,3 10-152-15,-7-9-44 0,3 4-27 16,13 62 1-16,23 84-15 16,-14-56 6-16,1-9-9 15,-1-3-3-15,0-24-17 16,3-15-5-16,0-23-11 15,2-13-2-15,-3-19 0 16,3-14 0-16,-11-13-1 16,-1-17 1-16,-6-2-1 15,-5-7 0-15,-7 5-1 16,-5-1-4-16,-4 15-1 16,-3 4-1-16,-1 14 0 0,1 11 0 15,0 17 3-15,8 18 0 16,2 19 1-16,4 20 2 15,5 7 3-15,4 9 0 16,-1-13 1-16,6-10-1 16,0-22 0-16,2-15-2 15,5-13-1-15,5-12 0 16,-3-16 0-16,-2-7 1 16,-2-3-1-16,-7-13 0 15,-7-2 0-15,0-1 0 16,-7-1-2-16,0-6-4 15,-5 10-2-15,1 0-1 16,1 16 2-16,1 9-1 16,7 17 4-16,2 18 2 15,2 13 0-15,2 19 0 16,3 5 1-16,2 11 1 16,0-9-3-16,3 0-33 15,-1-13-18-15,3-8-2 0,-7-14-5 16,2-13-275-16,-7-17 122 15</inkml:trace>
          <inkml:trace contextRef="#ctx0" brushRef="#br0" timeOffset="-54325.8807">10469-1837 813 0,'-4'0'197'0,"8"0"69"16,1-2-319-16,-5 0-201 16,0-1 30-16</inkml:trace>
        </inkml:traceGroup>
        <inkml:traceGroup>
          <inkml:annotationXML>
            <emma:emma xmlns:emma="http://www.w3.org/2003/04/emma" version="1.0">
              <emma:interpretation id="{F48182EB-F943-4A01-85C2-4AFFA039CC8F}" emma:medium="tactile" emma:mode="ink">
                <msink:context xmlns:msink="http://schemas.microsoft.com/ink/2010/main" type="inkWord" rotatedBoundingBox="21543,7829 25259,5395 26084,6655 22368,9089"/>
              </emma:interpretation>
            </emma:emma>
          </inkml:annotationXML>
          <inkml:trace contextRef="#ctx0" brushRef="#br0" timeOffset="-54304.2352">10852-1871 481 0,'39'57'266'16,"0"1"-35"-16,-4 4-80 15,-5-11-128-15,-9 0 22 0,-8-12-6 16,-6-16 28-16,-7-16 5 16,-4-21 7-16,-1-14-32 15,-4-18-8-15,0-2-17 16,-3-12-4-16,5 9-6 15,3-4-2-15,6 11-3 16,5 5-4-16,2 13-2 16,7 12 1-16,3 19 0 15,4 14 0-15,0 11 1 0,4 9-1 16,-6 5-2-16,9 9-14 16,-2-7-13-16,4 0-22 15,3-9-127-15,9-12-147 16,-10-16-2-16</inkml:trace>
          <inkml:trace contextRef="#ctx0" brushRef="#br0" timeOffset="-53655.3035">11555-1998 436 0,'-7'-44'167'0,"-2"-2"29"16,-5 11-98-16,-9-2 3 15,0 14-13-15,-2 5 4 16,2 13-10-16,-5 8-8 15,10 10-24-15,-1 17-2 16,5 3-8-16,3 15-2 16,6-2-11-16,5 5 2 15,2-7-10-15,3-10-4 0,7-13-8 16,6-12-16-16,-2-13 12 16,5-12 1-16,2-8 0 15,5-8 0-15,-10-2 11 16,5-3-13-16,-7 4-1 15,0 1 0-15,-6 7-1 16,-1 11 1-16,-2 9 1 16,2 19 4-16,0 12 2 15,3 27 6-15,2 7 5 16,4 18 4-16,3-2-2 16,6 21 0-16,1-14-4 0,0 7-3 15,-10-12-6-15,-2 5-1 16,-13-21-2-16,-8-4-1 15,-6-21-1-15,-3-2-2 16,-7-19-6-16,-4-9-16 16,-3-10-8-16,0-8-8 15,5-3-36-15,0-11 294 16,2-5-561-16,3-21 258 16</inkml:trace>
          <inkml:trace contextRef="#ctx0" brushRef="#br0" timeOffset="-52954.8564">11804-2243 428 0,'16'-37'188'0,"-4"-9"26"0,-8 12-112 15,-6-8 15-15,-7 12-18 16,-3 5-10-16,-6 16-23 15,-3 6-1-15,0 17-19 16,1 16-14-16,-1 19-1 16,3 13 2-16,4 5-8 15,9 16 0-15,0-7-3 0,12-9-3 16,7-14-7-16,5-12-2 16,-1-22-2-16,10-12-4 15,-3-17 0-15,3-13 1 16,2-7-1-16,0-11-1 15,-5-3-1-15,-2 3 0 16,-7-3 0-16,-6-7-1 16,-6 12 0-16,-4-10-2 15,-2 1-1-15,-3 6 0 16,3 12 0-16,0 7 2 16,4 19 2-16,5 18 2 15,2 9 0-15,5 11 0 16,2 8 0-16,5 2-2 15,-5-12-1-15,5 0-3 0,2-9-3 16,4-9-7-16,-1-9-10 16,-1-12-23-16,3-5-11 15,-7-13-23-15,-10-5-2 16,-2-9-9-16,-4 9 16 16,-3-14-6-16,-4 7 19 15,0-4 5-15,-5 4 20 16,-3-5 33-16,6 14 34 15,2 12 33-15,2 7 17 16,6 18 23-16,1 10-15 16,10 13-3-16,-4 3-16 0,6 8-5 15,-1-3-19-15,1-1-7 16,-10-18-1-16,-2-3 0 16,-3-11-1-16,-4-9 3 15,-4-12 4-15,2 11-2 16,-1-1-26-16,-1-5-7 15,-3-12-9-15,-7-23-18 16,-18-69-16-16,25 58-5 16,0 9-12-16,11-5-26 15,6 12-2-15,3-5-16 16,6 9 6-16,-1-2-6 16,1 12 9-16,-1 0-202 15,-2 6 73-15</inkml:trace>
          <inkml:trace contextRef="#ctx0" brushRef="#br0" timeOffset="-52363.0052">12560-2980 502 0,'10'-5'241'0,"-3"-2"5"0,-7 2-128 16,-3 3-12-16,1 0-41 16,0 2 6-16,-1 0-7 15,-1 2 7-15,-1 3-12 16,1 6 3-16,-6 28-14 0,-3 79-5 15,22-72-12 1,5 3-1-16,-1-8-12 0,4 5-3 16,-4-7-7-16,1 1-2 15,-7-4-3-15,0 1-1 16,-5-14-1-16,-4 0-12 16,-5-9-9-16,3-11-23 15,-6-10-17-15,-1-3-43 16,8 8-247-16,-1-5 64 15</inkml:trace>
          <inkml:trace contextRef="#ctx0" brushRef="#br0" timeOffset="-52336.0729">12577-3430 625 0,'7'7'222'0,"2"23"35"0,0 11-161 16,0 24 10-16,3 9-10 16,2 18-17-16,-1-9-11 15,6 2-19-15,2-18-23 16,2-12-23-16,2-22 2 16,5-15 2-16,-5-20 4 15,3-21-2-15,-3-7-2 16,1-21 2-16,-3 0-4 15,-5-6-5-15,-4 13 1 16,-7-9 3-16,-7 11-3 0,-5 5-1 16,1 12 0-16,-3 4 0 15,0 21-1-15,5 19 0 16,-3 11 1-16,7 16 0 16,-2 2 1-16,7 10 0 15,3-10-1-15,1-2-6 16,3-11-8-16,7-5-26 15,-1-14-17-15,6-7-37 16,1-9-150-16,1-11-79 16,4-12-36-16</inkml:trace>
          <inkml:trace contextRef="#ctx0" brushRef="#br0" timeOffset="-51717.7604">13102-3345 288 0,'-4'35'396'0,"6"11"-124"0,3 2-165 15,4 15 193-15,-2-6-242 16,4 5 1-16,3-13-8 16,2-10-3-16,7-20-15 15,3-15-2-15,-3-15-9 16,4-12 0-16,-1-7-4 15,-8-7-4-15,-6 4-6 0,-3-6-3 16,-7 12-2-16,-6-3-1 16,-10 4-4-16,-2 5-10 15,-5 10-8-15,-9 2-22 16,5 4-24-16,-5 10-25 16,0-1-243-16,-5 6 6 15,7-8-90-15</inkml:trace>
          <inkml:trace contextRef="#ctx0" brushRef="#br0" timeOffset="-51112.4206">13072-3871 395 0,'19'-16'374'16,"-3"9"-109"-16,-7 10-3 16,0 13-225-16,1 7-23 15,-6 16-19-15,-1 3 12 16,8 4-1-16,-2-7 0 16,7-2-6-16,3-16-8 15,4-12-24-15,-14-7-24 0,7-9 2 16,-9-9 7-16,0-7-4 15,-5-2 23-15,1-5 22 16,-6 0-5-16,6 4-8 16,-6 3 8-16,3 7 2 15,0 7 8-15,0 7 6 16,0 2 11-16,0 2 27 16,0 3-1-16,0 1-5 15,0 18-8-15,7 15-10 16,16 60-31-16,-11-71-25 15,-1-12-60-15,6-5-147 16,-4-9 12-16</inkml:trace>
          <inkml:trace contextRef="#ctx0" brushRef="#br0" timeOffset="-51083.494">13425-3688 630 0,'7'-3'264'0,"2"8"18"0,12 11-167 16,71 120-2-16,-69-64-42 16,3 13-5-16,-1-7-15 15,0 10-7-15,-4-14-21 16,5-5-8-16,-8-23-10 16,0-2-2-16,-6-26-1 15,-5-6 2-15,-7-10-2 16,-2-9-1-16,-1 5-2 0,-1-5-1 15,-1-2-2-15,-6-19-3 16,-36-83-1-16,29 54-2 16,2-3 1-16,-5-26-2 15,7 6 3-15,3-12 2 16,6 11 3-16,7 5 7 16,10 25 6-16,2 10 6 15,2 22 4-15,0 19 12 16,-2 14-2-16,0 18 0 15,-3 5-3-15,-4 7 1 16,-2-3-12-16,-3 8-3 16,-7-10-4-16,1 0-4 15,-1-6-2-15,-2-8-1 16,0-11-3-16,0-7-18 16,3-12-18-16,2 3-23 15,-1-5-19-15,1-2-36 16,-3-31 25-16,-4-89-247 0,9 67 75 15</inkml:trace>
          <inkml:trace contextRef="#ctx0" brushRef="#br0" timeOffset="-50427.9326">13759-4013 757 0,'14'39'240'16,"7"23"51"-16,2 7-207 0,5 10-14 15,-3-10-4-15,12-5-8 16,0-22-6-16,4-15-2 15,1-17 1-15,-3-13-14 16,-9-10-9-16,-2-15-5 16,-5-4-4-16,-9-15-11 15,-5-1-8-15,0-10-18 16,-4 8-14-16,-8-10-33 16,3 9-23-16,-2-4 325 15,0 4-585-15,-3-4 299 16</inkml:trace>
          <inkml:trace contextRef="#ctx0" brushRef="#br0" timeOffset="-50415.9649">14188-4198 690 0,'12'28'218'0,"50"85"58"16,-43-74-194-16,-1 2-11 0,-4-15-12 15,-3-3-21-15,-4-9-6 16,3-12 9-16,-6-9-4 15,-4 2-3-15,0-1-10 16,2-20-7-16,1-22-11 16,13-88 0-16,-11 73-2 15,4-1 0-15,0 11 5 16,7 7 13-16,3 23 7 16,4 18 11-16,2 21 3 0,5 23-3 15,-2 12-14-15,2 18-8 16,0 3-11-16,-3 9-5 15,1-10-11-15,2-2-44 16,-2-20 362-16,11-8-685 16,-2-22 309-16</inkml:trace>
        </inkml:traceGroup>
      </inkml:traceGroup>
    </inkml:traceGroup>
    <inkml:traceGroup>
      <inkml:annotationXML>
        <emma:emma xmlns:emma="http://www.w3.org/2003/04/emma" version="1.0">
          <emma:interpretation id="{BAEB362A-8AE6-4F19-BCA2-B9AB1D863FA9}" emma:medium="tactile" emma:mode="ink">
            <msink:context xmlns:msink="http://schemas.microsoft.com/ink/2010/main" type="paragraph" rotatedBoundingBox="11570,16161 29182,4937 32003,9364 14392,205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E83DB9-71CF-41C9-A8F4-8F83BBD787A8}" emma:medium="tactile" emma:mode="ink">
              <msink:context xmlns:msink="http://schemas.microsoft.com/ink/2010/main" type="line" rotatedBoundingBox="11570,16161 29182,4937 32003,9364 14392,20588"/>
            </emma:interpretation>
          </emma:emma>
        </inkml:annotationXML>
        <inkml:traceGroup>
          <inkml:annotationXML>
            <emma:emma xmlns:emma="http://www.w3.org/2003/04/emma" version="1.0">
              <emma:interpretation id="{5FBC24B3-C8D8-4BD8-9693-38F0C09002E8}" emma:medium="tactile" emma:mode="ink">
                <msink:context xmlns:msink="http://schemas.microsoft.com/ink/2010/main" type="inkWord" rotatedBoundingBox="12356,17394 13360,16754 14119,17945 13115,18585"/>
              </emma:interpretation>
            </emma:emma>
          </inkml:annotationXML>
          <inkml:trace contextRef="#ctx0" brushRef="#br0" timeOffset="-192581.2539">2427 6874 522 0,'80'39'128'0,"-68"-36"65"0,-5 1-141 0,0-4-3 0,-7 0 5 0,0 0 15 0,0 0-9 0,0 0 7 0,-2 0-10 0,-1 0 6 0,1 0-10 0,-3 0-8 0,-2 0-4 0,-2 3-8 0,-16 4-10 0,-88 36-1 0,67-22-6 0,-10 0-4 16,3-3 2-16,-4 8 0 16,6-10-5-16,-7 2 0 15,10-4-3-15,-10 2-2 16,8-2-1-16,-13 5 0 15,6-3-1-15,-13 2 0 16,11 5 0-16,-11 0 1 16,17-4 1-16,3 1 2 0,20 1 2 15,7-5 0-15,13 0 0 16,10 8 1-16,10 1-2 16,8 7 4-16,10 5 0 15,18 7 3-15,7-5 2 16,16 7-3-16,0-7-5 15,10 5-1-15,-8-12-3 0,14 8-13 16,-9-6-17-16,14 3-36 16,-7-2-291-16,0 4 67 15</inkml:trace>
          <inkml:trace contextRef="#ctx0" brushRef="#br0" timeOffset="-190784.476">2086 7690 256 0,'-3'-2'128'0,"1"0"17"16,0 0-50-16,-1-1-16 16,3 1 7-16,0 0-1 15,0-1-12-15,3 1 16 16,1 2-10-16,3 2-7 0,28 17-6 16,94 66-8-16,-67-41-22 15,17 14-10-15,-3-5-15 16,7 4-10-16,-17-6-10 15,-6 7-269-15,-16-8 82 16</inkml:trace>
        </inkml:traceGroup>
        <inkml:traceGroup>
          <inkml:annotationXML>
            <emma:emma xmlns:emma="http://www.w3.org/2003/04/emma" version="1.0">
              <emma:interpretation id="{1AEA7958-3764-4CA9-BC6A-25774C42C5BB}" emma:medium="tactile" emma:mode="ink">
                <msink:context xmlns:msink="http://schemas.microsoft.com/ink/2010/main" type="inkWord" rotatedBoundingBox="15940,13376 19772,10934 20905,12712 17072,15154"/>
              </emma:interpretation>
              <emma:one-of disjunction-type="recognition" id="oneOf11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-39323.5606">7596 3275 450 0,'-2'-9'614'0,"4"0"-368"16,3 9-287-16,-5 0 115 15,2 4-112-15,3 5-123 16,29 51 228-16,40 72 220 15,-37-58-241-15,-5-12-16 16,1-9-3-16,-8-16-8 0,3-10 1 16,-8-10-4-16,1-13 7 15,-12-6-2-15,-2-19-1 16,-4-2 0-16,-8-21-4 16,-2-4-8-16,-2-14-3 15,-3 6-2-15,-2-4-2 16,1 10 0-16,-1-10-4 15,0 11-6-15,0-9-5 16,5 8-15-16,0 1-21 16,4 10-18-16,3 9-23 15,4 12-250-15,0 2 67 16</inkml:trace>
          <inkml:trace contextRef="#ctx0" brushRef="#br0" timeOffset="-38733.1248">7984 2973 757 0,'85'53'238'15,"-64"-28"47"-15,-3 1-219 0,7 13-4 16,1-7-31-16,-3 10-10 16,-2-8-8-16,-1 1-3 15,-6-12-8-15,-2 0-20 16,2-14-21-16,-5-7-258 16,-7-6 60-16</inkml:trace>
          <inkml:trace contextRef="#ctx0" brushRef="#br0" timeOffset="-38717.1651">7961 2825 723 0,'-7'-9'261'15,"4"2"-11"-15,1-2-175 0,2 7-46 16,0-1-44-16,0-1 15 15,0-1-28-15,0 1-66 16,0-1-44-16,0 0-130 16,2-2-17-16</inkml:trace>
          <inkml:trace contextRef="#ctx0" brushRef="#br0" timeOffset="-38577.2308">8256 2726 641 0,'46'46'220'0,"-7"3"34"0,12 8-153 16,-12-8-36-16,2 4 2 15,-8-5-6-15,1-2 7 16,-15-18-10-16,-1-3-5 16,-6-11-17-16,-5-14-2 15,-10-9-15-15,1 4-5 16,0-2-3-16,-3-2-1 15,-6-21-7-15,-40-83-3 16,32 74-5-16,3-7-14 16,2 4-10-16,-4-8-19 15,6 4-10-15,1-7-22 16,4 9-3-16,2-12-23 16,8 10-123-16,1-2-55 15,-1 9-31-15</inkml:trace>
          <inkml:trace contextRef="#ctx0" brushRef="#br0" timeOffset="-37970.4494">8468 2302 15 0,'4'-7'403'16,"1"2"-160"-16,0 3 1 0,-1 4 28 15,1 8-186-15,23 50-8 16,22 76-49-16,-31-60 22 15,-1-9-18-15,8-1-4 16,-6-17-13-16,8-15 22 16,-5-15-32-16,2-19-1 15,-2-12 0-15,0-20 2 16,-6-5-2-16,3-20 1 16,-8 6-1-16,-3-9-2 15,-4 9-1-15,-5 0-1 16,-5 17 1-16,-4-3-1 15,-3 14 0-15,5 9 14 16,3 12 2-16,2 18 3 16,4 9 0-16,5 19 0 15,4 7-14-15,3 4-1 16,2-4-4-16,7-3 0 16,-2-15-1-16,4-3 0 0,-4-14-8 15,2-14-18-15,0-11-14 16,0-10-36-16,-7-8-23 15,3-10-143-15,-8 4-71 16,-1-3-29-16</inkml:trace>
          <inkml:trace contextRef="#ctx0" brushRef="#br0" timeOffset="-37960.4565">9049 2286 717 0,'18'25'235'0,"8"10"43"16,-3-1-205-16,7 8-17 15,0-1-32-15,0-1-9 16,-7-8-23-16,0-4-25 16,-7-12-28-16,-7-9-219 15,-4-12 38-15</inkml:trace>
          <inkml:trace contextRef="#ctx0" brushRef="#br0" timeOffset="-37213.2053">9065 2108 748 0,'0'-11'211'0,"0"-5"49"0,0-1-222 16,0 4-18-16,2 6-26 15,1-3-5-15,-3 8-4 16,0 0 3-16,0 0 5 15,2-1 6-15,3 1 7 16,4 2 7-16,23 9 9 16,86 47 0-16,-70-20-1 15,0 6 5-15,-11-1-3 16,-2 3 3-16,-12-11 8 16,-2-4 12-16,-7-5-2 0,-3-8 8 15,-9-9 2-15,-2-10-7 16,-6-8-16-16,3 8-5 15,-1-3-13-15,-1-4-11 16,-7-13-6-16,-4-23-11 16,-11-69-9-16,24 62-24 15,6 7-25-15,4-7-16 16,-1 11-8-16,4 1-227 16,4 8 78-16</inkml:trace>
          <inkml:trace contextRef="#ctx0" brushRef="#br0" timeOffset="-40589.9552">6028 4534 364 0,'0'-5'239'0,"0"1"-13"16,0-1-39-16,-2-2-85 0,0 0-1 16,-3 3-28-1,1-1-8-15,-3 3-22 16,0 2-5-16,-3 4-14 0,1 3-2 16,-14 26-4-16,-39 80 4 15,57-81-1-15,8 2 4 16,4-8 1-16,9-8 1 15,9-4-2-15,19-12 2 16,2-11-4-16,16-7-2 16,-2-5-5-16,9-4-2 15,-11 4-6-15,-3 5 0 16,-18 7-2-16,-7 6 1 16,-18 10 0-16,-15 14 0 15,-13 9-1-15,-7 14-4 16,-11 9-6-16,-12 9-12 15,-1-9-8-15,1 3-23 0,7-15-16 16,7-11-22 0,11-12-259-16,5-11 71 0</inkml:trace>
          <inkml:trace contextRef="#ctx0" brushRef="#br0" timeOffset="-40087.684">6471 4541 632 0,'42'-16'249'0,"4"-7"37"16,-7 0-174-16,2-10-2 16,-4 8-37-16,-7-5-12 15,-7 0-17-15,-9-2 2 16,-7 9-13-16,-7-7-1 15,-7 2-6-15,-4 0-6 16,-3 8-8-16,-7-3-2 16,3 9-4-16,-5 7-1 15,2 7-2-15,-2 11-1 16,2 3-1-16,0 14 0 16,3 2 0-16,2 14 1 15,4-3 0-15,10 12 1 16,2 2 1-16,11 3 0 15,3-7 0-15,7 0 0 16,-3-17-1-16,10-4-2 0,-3-11 1 16,12-13-1-16,0-8-1 15,9-12-6-15,-4-9-7 16,-1-16-22-16,-4 2-22 16,-5-14-38-16,-8 5 23 15,-6-11-274-15,-7-1 82 16</inkml:trace>
          <inkml:trace contextRef="#ctx0" brushRef="#br0" timeOffset="-39895.1553">6656 3997 800 0,'-5'-16'216'0,"-4"-5"64"16,9-2-238-16,0-5-9 15,0 3-20-15,4 2-7 16,-1 0-8-16,1 0 4 16,1 2 0-16,4 7 4 15,3 0 2-15,6 7 5 16,5 12 0-16,7 9 2 16,2 9-3-16,5 16-1 15,2 7-3-15,5 7 3 16,-2 0 1-16,2 5 4 15,-5-12 5-15,0-12 9 0,-4-8 0 16,4-15 7-16,-7-15 1 16,0-15-3-16,-2-6-6 15,-2-24-4-15,-7 1-8 16,-3-14-4-16,-11 4-6 16,-9-13-3-16,-5 11-7 15,-7-9-7-15,2 9-26 16,-6-7-36-16,2 14-23 15,2 0-164-15,5 16-92 16,4 4-22-16</inkml:trace>
          <inkml:trace contextRef="#ctx0" brushRef="#br0" timeOffset="-41519.6448">6907 2636 572 0,'-2'-2'227'16,"2"0"48"-16,-3 4-149 15,3-2-57-15,0 2 11 16,0 3-23-16,3 2-13 16,13 27 12-16,53 82 20 0,-30-70-18 15,12-7 3-15,-3-14-15 16,12-11 0-16,0-14-12 15,2-11-2-15,-11-10-11 16,2-9-3-16,-18-2-9 16,-10-14-4-16,-9-3-12 15,-7-11-30-15,-9-2-19 16,-2-19 492-16,-7 5-818 16,7-30 425-16</inkml:trace>
          <inkml:trace contextRef="#ctx0" brushRef="#br0" timeOffset="-42077.8878">6888 2203 228 0,'-4'0'281'16,"-1"0"-71"-16,1 0-114 16,-1-2 146-16,0-1-164 15,-2 1-7-15,0-3 4 16,1 1-6-16,-1-1-4 15,-3 0-3-15,4 1-12 16,-1-1-10-16,0 1-8 16,0-1 3-16,2 0 0 15,1 3 0-15,1 0 2 16,3 2-4-16,3 4-3 0,1 8-3 16,28 39-1-16,47 71-5 15,-35-60 2-15,-5-9-5 16,9 5-1-16,-4-7-6 15,2-1-2-15,-7-13-4 16,-2-2-2-16,-4-12-1 16,-10-7-4-16,-10-5-10 15,1-6-20-15,-9-5-10 16,-7-14-9-16,-1 10-39 0,1-3 330 16,0-3-601-1,-8-29 282-15</inkml:trace>
        </inkml:traceGroup>
        <inkml:traceGroup>
          <inkml:annotationXML>
            <emma:emma xmlns:emma="http://www.w3.org/2003/04/emma" version="1.0">
              <emma:interpretation id="{3CACCC7F-537C-4B91-9ED7-5A210B1ECBD9}" emma:medium="tactile" emma:mode="ink">
                <msink:context xmlns:msink="http://schemas.microsoft.com/ink/2010/main" type="inkWord" rotatedBoundingBox="20695,11358 23115,9816 23816,10918 21397,12460"/>
              </emma:interpretation>
              <emma:one-of disjunction-type="recognition" id="oneOf12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-37205.2345">9976 1693 709 0,'4'-2'251'16,"8"9"45"-16,-1 4-182 15,6 17-25-15,3 2-33 16,8 12-10-16,-5-1-21 0,5 5-19 16,-5-7 1-1,2 3-13-15,-9-10-13 0,0-7-45 16,-4-13-45-16,4-10-210 15,-9-16 21-15</inkml:trace>
          <inkml:trace contextRef="#ctx0" brushRef="#br0" timeOffset="-37111.4846">9962 1421 706 0,'-2'-25'274'0,"4"-7"23"16,3-5-191-16,4-5-66 16,2 8-54-16,5-13-45 15,-2 6-46-15,2-3-188 0,5 7 37 16</inkml:trace>
          <inkml:trace contextRef="#ctx0" brushRef="#br0" timeOffset="-36050.6049">10750 1251 592 0,'3'6'202'16,"1"-1"42"-16,1 0-127 15,2-1 0-15,0-1-29 16,9-3-15-16,5-3-16 15,-3-4-32-15,70-50-32 16,-79 27 13-16,-4 0 1 0,-5 4-1 16,-7 3 1-16,-2 5-1 15,-5 6 0-15,-5 3-3 16,-4 9 0-16,2 7-2 16,-2 7-1-16,3 2 0 15,3 12 0-15,6 4 0 16,11 12 1-16,5 2-1 15,8 12 1-15,4-3-1 16,1 0 0-16,0-9 1 16,8-9-1-16,-3-9-1 0,7-14 0 15,4-14-4 1,3-19-7-16,0-11-5 0,2-20-6 16,-4-3 0-16,0-10 2 15,-8 8 7-15,-4-7 3 16,-11 13 6-16,-3-1-1 15,-4 8 0-15,-5 1 0 16,-3 20 1-16,6 7 6 16,1 14 6-16,-1 14 10 15,-3-12 3-15,2 5 4 16,7 25-5-16,37 88-4 16,-20-64-7-16,4-1-8 15,-3-14-7-15,-1-4-15 16,-1-11-13-16,-2-15-268 15,-7-11 74-15</inkml:trace>
          <inkml:trace contextRef="#ctx0" brushRef="#br0" timeOffset="-35495.4165">11253 944 725 0,'7'4'155'16,"5"3"46"-16,-3 0-238 0,-9-7-127 16,2 0-58-16,3 0-46 15</inkml:trace>
          <inkml:trace contextRef="#ctx0" brushRef="#br0" timeOffset="-35412.9729">11687 610 640 0,'-5'-7'216'0,"-9"4"43"16,-2 8-178-16,-5 4 2 16,3 5-23-16,-8 14 1 15,6-1-12-15,-1 17-2 16,9-2-11-16,3 8-6 15,9-6-12-15,5 2-4 0,4-9-3 16,5-7-6-16,2-9-3 16,2-12 0-16,3-13-1 15,5-10-1-15,-3-9-1 16,2-12-2-16,-4 3 0 16,-5-5-2-16,-9 5 1 15,2-3-1-15,-7 7 2 16,1-4-3-16,-8 7-4 15,3 2 4-15,-3 9 2 16,1 7 4-16,4 14 8 16,0-5 8-16,0 5-2 0,6 25 3 15,24 93-2-15,-13-58-1 16,1-7-4-16,7 11-1 16,-2-9-5-16,5 5-2 15,-3-14-5-15,5 5-21 16,-7-21-20-16,3-3 443 15,-5-15-734-15,4-8 376 16</inkml:trace>
          <inkml:trace contextRef="#ctx0" brushRef="#br0" timeOffset="-34784.4189">11982 616 829 0,'21'10'223'15,"4"17"60"-15,0 10-239 16,-4 14-17-16,-3-3-19 16,1 1-5-16,-3-12-34 15,0-10 12-15,-2-10-266 16,-7-17 65-16</inkml:trace>
          <inkml:trace contextRef="#ctx0" brushRef="#br0" timeOffset="-34743.5292">11853 462 378 0,'0'-2'60'0,"0"-1"377"16,0 1-276-16,0 0 85 16,0-1-271-16,2 3-10 15,5 0 0-15,14 5-6 16,27 14 2-16,81 45-8 16,-74-29 8-16,5-1 6 15,-11 1 13-15,-8-5 17 16,-11-9 25-16,-7-10 10 0,-6 1 25 15,-8-15 17 1,-5-1-4-16,1-12 3 0,-5 13 0 16,-2-4-10-16,2-4-12 15,0-35 10-15,7-74-3 16,2 69 12-16,2 7-6 16,3 3 1-16,5 18-16 15,6 11-8-15,-2 14-18 16,2 15-9-16,-4 8-10 15,-2 7-3-15,-6 1-5 0,1-3-22 16,0-3-17-16,-2-11-58 16,1-9-201-16,-1-18-79 15,0-8-77-15</inkml:trace>
          <inkml:trace contextRef="#ctx0" brushRef="#br0" timeOffset="-34775.4436">11880 467 274 0,'-14'0'0'16</inkml:trace>
        </inkml:traceGroup>
        <inkml:traceGroup>
          <inkml:annotationXML>
            <emma:emma xmlns:emma="http://www.w3.org/2003/04/emma" version="1.0">
              <emma:interpretation id="{6B3D8A08-16E4-45F8-9AFD-769B44336ED1}" emma:medium="tactile" emma:mode="ink">
                <msink:context xmlns:msink="http://schemas.microsoft.com/ink/2010/main" type="inkWord" rotatedBoundingBox="24004,9565 26438,8013 28657,11496 26224,13048"/>
              </emma:interpretation>
              <emma:one-of disjunction-type="recognition" id="oneOf13">
                <emma:interpretation id="interp29" emma:lang="" emma:confidence="0">
                  <emma:literal>MSPM</emma:literal>
                </emma:interpretation>
                <emma:interpretation id="interp30" emma:lang="" emma:confidence="0">
                  <emma:literal>MSDM</emma:literal>
                </emma:interpretation>
                <emma:interpretation id="interp31" emma:lang="" emma:confidence="0">
                  <emma:literal>MSPIM</emma:literal>
                </emma:interpretation>
                <emma:interpretation id="interp32" emma:lang="" emma:confidence="0">
                  <emma:literal>MSPPM</emma:literal>
                </emma:interpretation>
                <emma:interpretation id="interp33" emma:lang="" emma:confidence="0">
                  <emma:literal>mmm</emma:literal>
                </emma:interpretation>
              </emma:one-of>
            </emma:emma>
          </inkml:annotationXML>
          <inkml:trace contextRef="#ctx0" brushRef="#br0" timeOffset="-29083.2061">13976-979 464 0,'23'-46'176'16,"-4"11"19"-16,6 10-88 15,-2 11-42-15,7 16 9 16,-2 14-7-16,4 17 0 16,-7 4-10-16,10 13-3 15,-12-4-13-15,2 5 0 16,-4-12-5-16,0 3-10 0,-7-14-6 15,0-3-5-15,-7-11-6 16,-5-14 3-16,-7-14-2 16,1-16-2-16,-6-7 1 15,6-18-2-15,-3-3-3 16,7-11-2-16,0 4-1 16,4-4 1-16,3 14 1 15,5 9-1-15,2 20 4 16,2 19 7-16,0 24 3 0,7 17 3 15,-2 15-1-15,2 8-2 16,-2 1-7-16,-1-3-2 16,-1-11-4-16,-3-9 1 15,-4-15-1-15,-3-10 3 16,0-13 0-16,-4-15 3 16,-3-8 0-16,0-13 0 15,-2-5-3-15,-4-4-1 16,1 2-3-16,3 4-1 15,3 10 0-15,1 4-2 16,5 19-1-16,3 14 1 16,-1 13 0-16,10 15 0 15,0 13-4-15,7 7-16 16,-3-5-15-16,7-2-44 16,-6-9-41-16,1-7-222 0,6-16 36 15</inkml:trace>
          <inkml:trace contextRef="#ctx0" brushRef="#br0" timeOffset="-29068.2216">14922-1634 673 0,'-14'2'243'0,"2"12"35"16,15 7-184-16,10 16-8 15,13 0-30-15,8 11-3 16,5-4-5-16,8 0 3 16,-10-5-30-16,4 5-6 15,-13-12-8-15,-3 7-15 16,-13-2-15-16,-8-2-13 16,-8-10-22-16,-6-2-264 15,-6-9 57-15</inkml:trace>
          <inkml:trace contextRef="#ctx0" brushRef="#br0" timeOffset="-28531.0282">15217-1756 482 0,'-5'4'259'0,"-2"8"-7"16,-2 11-77-16,2 0-89 16,5 12-2-16,4-3-23 15,7 12-4-15,10-7-16 16,4 4-8-16,0-4-16 16,2 2-5-16,-9-11-6 0,0 4-4 15,-6-6-4-15,-8-3-16 16,-4-10-15-16,-1 6-16 15,-4-12-265-15,-4-12 71 16</inkml:trace>
          <inkml:trace contextRef="#ctx0" brushRef="#br0" timeOffset="-28513.0752">15314-1906 457 0,'23'-39'308'0,"4"2"-43"16,1 14-85-16,7 14-59 15,-8 13-68-15,10 17 32 16,-7 11-17-16,0 10-13 16,-2 2-18-16,2 6-8 0,-10-8-11 15,3 4-12-15,-9-11 1 16,-2-8-2-16,-10-6-1 15,0-7 1-15,-6-10-1 16,-5-1 0-16,6-6-2 16,-1 1 1-16,-3 0-3 15,-2-1 1-15,-1 1-1 16,1 2-2-16,0 0-2 16,0 2 0-16,2 3-3 0,2 2-12 15,1 0-4-15,1 0-6 16,3 0-5-16,5 0-48 15,-1-5-7-15,6-2-229 16,13-7 28-16</inkml:trace>
          <inkml:trace contextRef="#ctx0" brushRef="#br0" timeOffset="-30414.649">13285-373 684 0,'0'3'200'0,"2"4"60"0,5 22-193 0,30 98-6 16,-19-74-9-16,1 7-4 16,1-7-12-16,-4-7 4 15,-2-13-6-15,-2-6-1 16,-5-15-4-16,-5-7 3 16,-4-15-7-16,-1 6-4 15,-1-3-5-15,-5-21-5 16,-31-94-8-16,24 55 0 0,7 5-1 15,2-5-1-15,2 14 1 16,8 2 1-16,6 19 0 16,5 9 3-16,7 16 2 15,6 14 3-15,1 9-1 16,4 9-1-16,-2 8-1 16,0 6-3-16,-2-9-3 15,-3 9-5-15,1-4-9 16,-3-1-10-16,-3-11-42 15,1-2-44-15,-7-14-233 0,-3-7 31 16</inkml:trace>
          <inkml:trace contextRef="#ctx0" brushRef="#br0" timeOffset="-30036.8581">13953-751 289 0,'-9'-14'336'0,"-10"7"-80"15,-1 12-160-15,1 16 194 16,-1 9-196-16,3 20-25 16,4 8-26-16,6 9-2 0,2-12-17 15,7 1-20-15,5-19 5 16,7-10 7-16,0-20-9 15,4-9-1-15,1-17 2 16,-3-18-1-16,-2-4-1 16,2-10-2-1,-5 1-2-15,3-3-2 0,2 16 1 16,5 4-1-16,2 17 1 16,3 21 1-16,1 9-1 15,6 18 1-15,-6 5-1 16,3 9-15-16,-4-7-14 15,-1 3 524-15,-11-17-819 0,-5-7 434 16</inkml:trace>
        </inkml:traceGroup>
        <inkml:traceGroup>
          <inkml:annotationXML>
            <emma:emma xmlns:emma="http://www.w3.org/2003/04/emma" version="1.0">
              <emma:interpretation id="{0306EAD0-E3F3-45D3-B1DD-630DE2B7DC2C}" emma:medium="tactile" emma:mode="ink">
                <msink:context xmlns:msink="http://schemas.microsoft.com/ink/2010/main" type="inkWord" rotatedBoundingBox="26626,7537 29622,5628 30488,6987 27492,8896"/>
              </emma:interpretation>
              <emma:one-of disjunction-type="recognition" id="oneOf14">
                <emma:interpretation id="interp34" emma:lang="" emma:confidence="0">
                  <emma:literal>felagi</emma:literal>
                </emma:interpretation>
                <emma:interpretation id="interp35" emma:lang="" emma:confidence="0">
                  <emma:literal>flag;</emma:literal>
                </emma:interpretation>
                <emma:interpretation id="interp36" emma:lang="" emma:confidence="0">
                  <emma:literal>Hagi</emma:literal>
                </emma:interpretation>
                <emma:interpretation id="interp37" emma:lang="" emma:confidence="0">
                  <emma:literal>fdagi</emma:literal>
                </emma:interpretation>
                <emma:interpretation id="interp38" emma:lang="" emma:confidence="0">
                  <emma:literal>flag,</emma:literal>
                </emma:interpretation>
              </emma:one-of>
            </emma:emma>
          </inkml:annotationXML>
          <inkml:trace contextRef="#ctx0" brushRef="#br0" timeOffset="-27341.3274">16796-2621 517 0,'44'-30'283'0,"0"-11"-23"15,-10-1-104-15,1-6-90 16,-14 4-26-16,-5-7 3 15,-12 10-5-15,-4-5 6 16,-9 4-9-16,-9-4-6 16,-5 9-14-16,-12-4-4 15,1 8-7-15,-8 1-2 16,10 9-2-16,2 7 0 16,14 20 1-16,6 20 8 15,17 24 4-15,7 23 4 16,0 12 4-16,11 21-2 15,3-2-7-15,9 22-3 16,0-4-4-16,7 14-3 0,-7-12 0 16,4 9-52-16,-9-27-27 15,1-16-141-15,-13-26-113 16,-4-23-36-16</inkml:trace>
          <inkml:trace contextRef="#ctx0" brushRef="#br0" timeOffset="-26696.324">17117-2471 322 0,'37'-30'414'0,"-10"-4"-118"0,10-8-184 16,-2 1 198-16,-1-6-250 15,-11 8-21-15,3-2 3 16,-12 6-6-16,-8 1 1 15,-6 8-5-15,-2 5-4 16,-9 5-14-16,-6 7-6 16,1 9-3-16,-4 14-3 15,3 11-1-15,4 21 0 16,1 7-1-16,10 19 1 16,4-1-1-16,12 8-1 15,-3-12 2-15,12-5 1 16,-2-25-2-16,9-14 0 15,-4-25-1-15,6-22 1 16,-4-19 1-16,-3-20 0 16,-7 1 1-16,1-19 0 0,-12 10-1 15,-3-10 0-15,-6 10-3 16,-7-17-3-16,-5 7-3 16,-9-22-2-16,-5 6-1 15,3-7 2-15,4 26 6 16,10 9 6-16,8 41 5 15,12 32 3-15,8 24 2 16,3 32-2-16,3 14-3 0,5 16-2 16,-3-3-1-16,3 17-4 15,-7-19 1-15,4 12-5 16,1-14-10-16,4-4-25 16,-3-24-11-16,12-16-26 15,-4-27-17-15,4-19-252 16,-4-23 77-16</inkml:trace>
          <inkml:trace contextRef="#ctx0" brushRef="#br0" timeOffset="-26681.4144">18044-3225 326 0,'-5'-39'303'0,"0"2"-38"15,-6 16-30-15,-3 17-84 16,2 17-48-16,-1 24-3 15,3 7-23-15,-3 14-23 16,13-1-19-16,0 1-9 0,4-12-14 16,3-11-15-16,9-14 9 15,0-19 2-15,5-18 1 16,2-17-1-16,3-6-1 16,-8-9 0-16,-9-1-2 15,0-1-1-15,-6 10-1 16,-3 6 0-16,-3 6-2 15,1 12 1-15,0 11-2 16,-3 15 1-16,5-8 0 0,0 5-1 16,0 16 1-16,2 30-1 15,17 62-3-15,-8-64-2 16,3-12-3-16,2-2-35 16,5-14-12-16,7-9-26 15,-3-19-19-15,5-8-210 16,-2-15 3-16,4-11-69 15</inkml:trace>
          <inkml:trace contextRef="#ctx0" brushRef="#br0" timeOffset="-26065.7876">18500-3497 581 0,'-7'-16'219'0,"-2"2"39"16,0 5-151-16,-3 7 0 15,3 11-24-15,-7 14 3 0,2 9-19 16,0 17-6-16,3 6-23 16,-1 9-7-16,5-13-17 15,5-5-5-15,2-20-6 16,9-15 0-16,3-20 3 16,8-14 0-16,1-7 0 15,7-12 0-15,-3 1 1 16,3-5-4-16,-3 13 1 15,1 13 2-15,-3 22 3 16,-3 21 6-16,1 26 1 0,-2 15 1 16,-1 8-2-16,0 17-4 15,3-6-8-15,2 3-1 16,-2-10-3-16,0 0-10 16,0-25-8-16,2-7-35 15,-7-19-30-15,7-11-274 16,-5-24 54-16</inkml:trace>
          <inkml:trace contextRef="#ctx0" brushRef="#br0" timeOffset="-26057.8091">18922-3642 365 0,'12'23'394'0,"8"21"-118"15,-8 9-219-15,6 20 222 0,-6-3-265 16,4 6-7-16,-7-9-6 16,3-10-23-16,-3-22-87 15,2-17-171-15,3-22 4 16</inkml:trace>
          <inkml:trace contextRef="#ctx0" brushRef="#br0" timeOffset="-25592.7451">18998-3889 801 0,'-2'5'228'15,"0"8"54"-15,-3 11-232 16,3-1-47-16,-5 4-272 16,-3-6 65-16</inkml:trace>
          <inkml:trace contextRef="#ctx0" brushRef="#br0" timeOffset="-27889.5824">15936-2254 552 0,'21'32'233'16,"-3"19"30"-16,3 11-136 16,2 7-70-16,2 3-6 15,-4-10-19-15,2-7-19 16,-2-15 16-16,-5-15-1 0,-2-14-3 16,-5-18-3-1,-6-11-5-15,1-17-8 0,-4-6-4 16,5-14-2-16,-5-1-2 15,4-6 0-15,1 2-1 16,-3-2-1-16,-2 11 0 16,7 5-1-16,-2 11 1 15,4 15 0-15,5 15 3 16,2 12 3-16,-4 11 1 0,6 15 1 16,-2 1 1-16,0 12-1 15,-2-4-3-15,2-1 0 16,-2-6 0-16,0-5 1 15,-3-12 0-15,-1-6 3 16,-3-7 1-16,-1-17 0 16,-6 7-2-16,0-4-2 15,0-16-2-15,7-35-2 16,10-72-1-16,-13 66 0 16,-2 8 0-16,5 0 1 15,-4 19 0-15,4 9 0 16,2 21 4-16,-2 13 5 15,2 15 1-15,3 13 4 16,-1 7 0-16,3 12-4 16,-3-7-4-16,6 7-2 15,-4-8-4-15,1-1-13 0,0-12-13 16,0-2-38-16,-5-15-185 16,-2-13-82-16,-5-4-59 15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7:29:18.824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015D82C-AC54-40E3-9915-03FD5660D559}" emma:medium="tactile" emma:mode="ink">
          <msink:context xmlns:msink="http://schemas.microsoft.com/ink/2010/main" type="writingRegion" rotatedBoundingBox="27341,9665 32835,8835 33309,11972 27815,12802">
            <msink:destinationLink direction="with" ref="{F777B8B2-3D8F-4042-BF82-E3759FAE369F}"/>
          </msink:context>
        </emma:interpretation>
      </emma:emma>
    </inkml:annotationXML>
    <inkml:traceGroup>
      <inkml:annotationXML>
        <emma:emma xmlns:emma="http://www.w3.org/2003/04/emma" version="1.0">
          <emma:interpretation id="{597661EB-162D-4CAF-A67F-3933D89B3EF8}" emma:medium="tactile" emma:mode="ink">
            <msink:context xmlns:msink="http://schemas.microsoft.com/ink/2010/main" type="paragraph" rotatedBoundingBox="27341,9665 32571,8874 32734,9953 27504,107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3EF3C9-1CED-421A-8700-F34EF1D4B702}" emma:medium="tactile" emma:mode="ink">
              <msink:context xmlns:msink="http://schemas.microsoft.com/ink/2010/main" type="line" rotatedBoundingBox="27341,9665 32571,8874 32734,9953 27504,10743"/>
            </emma:interpretation>
          </emma:emma>
        </inkml:annotationXML>
        <inkml:traceGroup>
          <inkml:annotationXML>
            <emma:emma xmlns:emma="http://www.w3.org/2003/04/emma" version="1.0">
              <emma:interpretation id="{AC291F88-9D10-468A-B23F-3783D78DB9BE}" emma:medium="tactile" emma:mode="ink">
                <msink:context xmlns:msink="http://schemas.microsoft.com/ink/2010/main" type="inkWord" rotatedBoundingBox="27350,9724 29086,9462 29240,10481 27504,1074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525 438 226 0,'2'-4'333'0,"2"0"-74"15,2 2-122-15,-6 0 149 16,2 0-190-16,4 0-15 16,1 0-37-16,25-6-11 15,58-13-15-15,-59 11-14 16,-2-2-11-16,0-1-26 16,-3-3-12-16,3-6-53 15,-4 1-202-15,1-10 43 16</inkml:trace>
          <inkml:trace contextRef="#ctx0" brushRef="#br0" timeOffset="-429.0081">607 84 567 0,'2'-6'256'0,"2"0"21"0,0 1-138 16,2-1-17-16,7-6-42 15,7-2-14-15,56-37-21 16,-54 38-11-16,-5-1-7 16,-1-3-8-16,-2-1-4 15,-3-3-4-15,-3 1-6 16,-4-2-5-16,-2 1 3 15,-4-4 0-15,-4 3 0 16,-2-1-1-16,-1 1-1 16,-3 3 0-16,2 3-1 15,-4 2-1-15,1 1-2 0,-1 1-2 16,0 4 0-16,3 0-2 16,-1 4 1-16,0 3-1 15,2 2 2-15,3 1 0 16,5-2 2-16,0 2 0 15,0 0 2-15,-2 2-1 16,0 2 1-16,-4 16 0 16,-19 65 1-16,21-47 0 15,0-5 1-15,2 6 1 16,2 0 2-16,2 6 1 16,0-6 1-16,0 7 2 15,2-3 1-15,0 4 0 16,4-6 0-16,-2 4 0 15,4-6-2-15,1-2 0 16,-3-6-4-16,4 4 0 0,0-1-2 16,0-1 0-16,-1-2-1 15,3 4 1-15,-2-10-3 16,-2 5-10-16,-2-11-8 16,-6 1-24-16,3-5-19 15,-3-1-45-15,0-8 39 16,-2-8-253-16,-3-8 73 15</inkml:trace>
          <inkml:trace contextRef="#ctx0" brushRef="#br0" timeOffset="519.2537">1041-371 641 0,'4'-2'231'16,"0"4"38"-16,-4 2-175 0,0-4-8 16,0 2-28-16,0 4-4 15,0 17-13-15,3 85 3 16,1-58-9-16,0 11 1 16,0-8-8-16,-2 7-3 15,2-11-8-15,4 4-6 16,-2-12-7-16,3 8 0 15,-1-16-4-15,4 0-10 16,-4-8-9-16,0-1-28 16,-1-10-26-16,7 3-262 15,-10-5 60-15</inkml:trace>
          <inkml:trace contextRef="#ctx0" brushRef="#br0" timeOffset="528.2309">1340 12 215 0,'7'-12'0'0</inkml:trace>
          <inkml:trace contextRef="#ctx0" brushRef="#br0" timeOffset="1118.479">1369-31 336 0,'12'-20'102'0,"-1"1"366"0,3-1-248 16,-2 7 84-16,1 3-253 16,1 10-24-16,2 6 2 15,-3 7-5-15,3 7-2 16,0 3-6-16,-5 5 10 15,1-5-7-15,-2 3-2 16,-2-1-6-16,-1 0-1 16,1-1-5-16,2 1 0 15,-4-5-1-15,0-7 0 16,-4-3-2-16,2-2 0 16,-6-4 1-16,0-4 1 15,0 0-1-15,0 0 0 16,0 0 1-16,-2 0-2 15,0 0-2-15,-2 0 0 0,0 0-1 16,-2 0 0-16,1 0-1 16,-5 0 0-16,0 2 1 15,0 0-1-15,3 0-1 16,1 0 1-16,0 2 0 16,0-1 0-16,0 3 1 15,3 2 1-15,1 2-1 16,0 0 0-16,2 3 0 15,0-3 0-15,2-4 0 0,2 0-2 16,2-2-6-16,2-2-27 16,5-2-28-16,13-6-37 15,56-25-33-15,-59 7-198 16,5 5 49-16</inkml:trace>
          <inkml:trace contextRef="#ctx0" brushRef="#br0" timeOffset="-1890.0271">-172 26 346 0,'0'0'255'0,"-2"-2"-32"16,0 0-41-16,2 0-62 16,0 0-27-16,0 0-2 15,2 0-9-15,2 0-6 16,2-2-23-16,7-4-4 16,17-6-9-16,65-29-7 15,-56 24-13-15,10-3 7 16,0 5-6-16,10-9-7 15,-7 3 0-15,5-2 2 16,-10 3-12-16,-4-1-1 16,-12 9-5-16,-4 0-15 15,-13 5-12-15,0 1-35 16,-4 6-21-16,-8 2-30 16,-4 2-220-16,0-2 58 0</inkml:trace>
          <inkml:trace contextRef="#ctx0" brushRef="#br0" timeOffset="-1215.0435">-74 565 609 0,'3'5'246'0,"5"-3"27"16,2-4-154-16,-10 0-3 15,2 1-24-15,4-3-21 16,2 0-17-16,21-4-17 16,55-16-18-16,-53 21-18 0,-5 4 3 15,3-2 0 1,-8-3-19-16,7-2-29 0,-3-2-17 16,6-6-35-16,-1-1-234 15,-1-3 65-15</inkml:trace>
          <inkml:trace contextRef="#ctx0" brushRef="#br0" timeOffset="-2435.7853">27 35 210 0,'-2'-4'312'0,"0"0"-78"0,0 1-116 16,0-1 144-16,0 0-181 15,0 0-11-15,0 0-18 16,0 2 1-16,1 0-13 16,-1 0-1-16,0 0-5 15,2 2-1-15,0 4-5 16,-2 2-5-16,2 31-5 0,-2 72-2 15,0-64-6 1,2 8-4-16,0-8 2 0,0 6-1 16,0-12-1-16,4 8 0 15,-4-8-3-15,-2 4 0 16,4-8-1-16,-2 2-1 16,2-8-2-16,-2-1-9 15,0-13-11-15,0 3-22 16,0-14-17-16,-2-4 258 15,-2-4-522-15,4 2 255 16</inkml:trace>
          <inkml:trace contextRef="#ctx0" brushRef="#br0" timeOffset="-1269.7141">-6 158 295 0,'-6'8'231'0,"2"-2"-16"16,2-4-59-16,0-2-29 15,2 0-44-15,0 0-9 16,0 0-18-16,0 0 6 15,2 0-10-15,0 0 3 16,2 0-11-16,2-2 2 16,2 0-11-16,13-4-1 0,59-13-3 15,-47 11 0 1,-1-4-11-16,3 4-7 16,-2-1-1-16,4 3-5 0,-9 4-6 15,1 2 1-15,-12-2-13 16,1 6-32-16,-6-4-19 15,-4 4-21-15,-7-1-254 16,-1-3 73-16</inkml:trace>
        </inkml:traceGroup>
        <inkml:traceGroup>
          <inkml:annotationXML>
            <emma:emma xmlns:emma="http://www.w3.org/2003/04/emma" version="1.0">
              <emma:interpretation id="{E16AFE94-3CE0-4757-AC6E-E03BE2F0C8BE}" emma:medium="tactile" emma:mode="ink">
                <msink:context xmlns:msink="http://schemas.microsoft.com/ink/2010/main" type="inkWord" rotatedBoundingBox="29670,9313 32571,8874 32728,9914 29827,1035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31.9748">2183-289 617 0,'4'-4'223'0,"0"-2"37"15,-2 6-160-15,-2 0-7 16,0 0-28-16,0 2-2 16,0 2-14-16,0 14-8 15,0 23-3-15,6 66-3 16,-2-58-10-16,0-2-2 16,0-8-10-16,0 0-1 15,-1-12-5-15,-1-5-1 16,0-9-1-16,0-3 0 15,-4-4 0-15,2-2 1 16,0-6 3-16,0 0 0 16,0 0 1-16,0-2 0 15,0-2-2-15,0-1-3 16,-2-15-1-16,2-9-2 16,2-57-1-16,0 55-1 0,6 2 0 15,0-7-7 1,4 3-6-16,3-4-12 0,3 4-9 15,1-2-9-15,1 6-17 16,3-1-32-16,-3 11-9 16,1-3-214-16,-7 9 37 15</inkml:trace>
          <inkml:trace contextRef="#ctx0" brushRef="#br0" timeOffset="2019.0087">2502-332 371 0,'6'2'210'16,"-1"-2"19"-16,3-2-48 15,4-2-66-15,4-2-1 16,1-3-14-16,61-44-32 16,-58 35-16-16,1 7-4 0,1 1-19 15,5 6 0-15,-9 4-1 16,1 2-6-16,-5 0-5 15,1 8 6-15,-7 1-4 16,2 7-4-16,0 1-1 16,2 13-1-16,-7-5-6 15,1 8-2-15,-2 0-1 16,-4 2-1-16,0-9-2 16,0 1 2-16,0-8 0 0,0-5-1 15,-4-6 0-15,-4 4 0 16,1-5 0-16,-1-1 1 15,-2-2-2-15,-2-2 0 16,1-6-1-16,-5-2-2 16,-5-4 0-16,-3 0-2 15,3 1 1-15,-7 1-1 16,3 2 1-16,1 0 1 16,7 10 0-16,-1 2 0 15,7-1 0-15,3 7-1 16,2 0 1-16,2-4 0 15,6 3 0-15,4 1 1 16,2-6 0-16,5-1-1 16,7 1 2-16,-1-6-4 15,7-2-8-15,3 4-9 0,-2-6-38 16,5 0 441 0,-7 2-718-16,6-6 357 0</inkml:trace>
          <inkml:trace contextRef="#ctx0" brushRef="#br0" timeOffset="3108.714">2947-53 558 0,'16'-23'221'15,"1"1"29"-15,7-7-134 16,-1 2-29-16,8-2-3 16,-3 1-47-16,1-3-3 0,2 7-11 15,2 1-8-15,-5 4-11 16,5 1 15-16,-8 8-3 16,3 2 2-16,-5 4-2 15,4 10 7-15,-3 6 4 16,-3 6-5-16,-3 7-3 15,1 8-2-15,-5 0-6 16,-2 3-6-16,0-3 1 16,-5-6 1-16,-1-5 1 15,0-3 2-15,-4-11-1 16,2-2 2-16,0-4 5 16,-4-4 1-16,0 0 0 0,0-2 3 15,0-2-1-15,0-2-2 16,4-15-12-16,19-75-9 15,-11 61 4-15,4-2-5 16,3 8-7-16,1-2-14 16,-7 9-13-16,7 1-42 15,-1 3-20-15,-3 3-149 16,0 5-80-16,-3 2-20 16</inkml:trace>
          <inkml:trace contextRef="#ctx0" brushRef="#br0" timeOffset="2508.1475">3131-522 565 0,'11'-24'185'15,"-1"3"44"-15,-2-3-141 16,0 5-17-16,-2-5-1 16,-5 5-14-16,1-1-9 15,-2 3-11-15,-3-3-9 16,-1 8-12-16,0-3 2 16,-4 3-5-16,0 0 0 15,0 6-2-15,0-1 0 16,3 5-1-16,3 0-2 15,0 2-5-15,0 0 1 16,0 2-3-16,-2 2 0 16,0 1 2-16,0 5 3 15,-2 18 0-15,-15 63 2 16,17-52 3-16,-4 8 5 16,2 0 1-16,0 8 1 0,2-4 1 15,0 11-1-15,6-3-5 16,4 7-1-16,2-5-3 15,0 1-2-15,0-13-3 16,1 4-9-16,-1-8-8 16,0 4-21-16,0-5-17 15,0 1-12-15,-4-9-5 16,-2-7-241-16,-2-6 87 0</inkml:trace>
          <inkml:trace contextRef="#ctx0" brushRef="#br0" timeOffset="4301.235">3963-515 525 0,'3'-5'215'15,"1"-3"9"-15,0 0-127 16,-2 0-20-16,-2 0-26 15,0 1 4-15,-2 1-7 16,-2 0-5-16,-1 2-14 0,-1 2-8 16,-2 2 0-16,-2 2-3 15,-7 4-2 1,1 4-2-16,-60 62 0 0,62-43-1 16,4 6 2-16,-1 0-1 15,3 4 2-15,8-1-1 16,0-3-1-16,4-2-2 15,7 0-1-15,3-6-3 16,2-5-1-16,-1-4 0 16,7-3-1-16,-5-3-1 0,7-6 0 15,-1 0-1-15,1-6 0 16,-3-6-1-16,1-6-1 16,-5-4 1-16,-1-9 1 15,-2-4-1-15,-5-10 0 16,-1 2-1-16,0-4 0 15,-4 5-1-15,-2 3 0 16,0 8 0-16,-6-3 1 16,-4 9-1-16,2-1 0 15,-2 9 0-15,-1-1 0 16,1 8 0-16,0 0-1 16,6 2 0-16,0 2-1 15,-2 0 0-15,0 2 1 16,-2 2-1-16,0 2 0 15,1 4 1-15,-13 19 0 16,-25 53-1-16,37-49 2 0,4-4 0 16,6 3 0-16,4-7 0 15,4-1 0-15,3-11 0 16,7-3 1-16,-1-6-2 16,5-4-8-16,-1-6-11 15,2-4-32-15,1-3-28 16,1-3-252-16,-7-4 52 15</inkml:trace>
          <inkml:trace contextRef="#ctx0" brushRef="#br0" timeOffset="4751.6503">4388-579 308 0,'4'25'0'0,"-2"11"360"15,-2 1-285-15,0 2 197 16,0-4-227-16,-2-2 236 16,2-6-249-16,-2-3-3 15,4-9-12-15,0-7 2 16,4-4 2-16,0-14-5 15,-6 8-5-15,0-3 3 0,2-3-6 16,6-20-5-16,23-63 2 16,-21 52 0-16,3 3-3 15,3 3 5-15,-2 8 4 16,1 1 5-16,1 13 4 16,0 9 6-16,-5 6-3 15,5 9-2-15,-6 9-6 16,-1 7-4-16,3 4-5 15,-2 4-1-15,-2-1-2 16,3 5-7-16,1-2-7 0,0 6-24 16,0-4-18-1,1 2-47-15,1-12-38 0,2-10-188 16,1-17 28-16</inkml:trace>
          <inkml:trace contextRef="#ctx0" brushRef="#br0" timeOffset="5331.3011">4998-630 514 0,'0'-13'196'0,"-4"1"37"15,-2 2-119-15,-6 6-19 16,1 8-20-16,-7 10-7 15,-2 9-10-15,-3 12-16 16,5 4-1-16,3 6-2 0,5-6-6 16,6-3-11-16,8-13-7 15,6-7 2-15,5-7-3 16,7-11 2-16,-1-2-1 16,5-9 1-16,-3-1-4 15,-1-7-1-15,-7 1-1 16,3-3-1-16,-10 7 0 15,1 2 2-15,-3 5 1 0,0 7 0 16,-6 8-1-16,0-6-1 16,0 3-2-16,0 3-3 15,2 16-3-15,4 9-18 16,21 55-24-16,-13-55-309 16,-2-7 77-16</inkml:trace>
        </inkml:traceGroup>
      </inkml:traceGroup>
    </inkml:traceGroup>
    <inkml:traceGroup>
      <inkml:annotationXML>
        <emma:emma xmlns:emma="http://www.w3.org/2003/04/emma" version="1.0">
          <emma:interpretation id="{E3E9258D-45A9-4F4E-AFCD-C25894730D08}" emma:medium="tactile" emma:mode="ink">
            <msink:context xmlns:msink="http://schemas.microsoft.com/ink/2010/main" type="paragraph" rotatedBoundingBox="27520,10838 32978,9791 33379,11887 27922,129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EBE697-9ECF-4637-8DFE-CF49F3DD0F4B}" emma:medium="tactile" emma:mode="ink">
              <msink:context xmlns:msink="http://schemas.microsoft.com/ink/2010/main" type="line" rotatedBoundingBox="27520,10838 32978,9791 33219,11052 27762,12098"/>
            </emma:interpretation>
          </emma:emma>
        </inkml:annotationXML>
        <inkml:traceGroup>
          <inkml:annotationXML>
            <emma:emma xmlns:emma="http://www.w3.org/2003/04/emma" version="1.0">
              <emma:interpretation id="{97B19698-BA7F-4449-AC0E-8ABE0D681B89}" emma:medium="tactile" emma:mode="ink">
                <msink:context xmlns:msink="http://schemas.microsoft.com/ink/2010/main" type="inkWord" rotatedBoundingBox="27523,10881 31886,9999 32137,11245 27775,12126"/>
              </emma:interpretation>
              <emma:one-of disjunction-type="recognition" id="oneOf2">
                <emma:interpretation id="interp2" emma:lang="" emma:confidence="0">
                  <emma:literal>endurgjo"ftil</emma:literal>
                </emma:interpretation>
                <emma:interpretation id="interp3" emma:lang="" emma:confidence="0">
                  <emma:literal>enduvgjo"ftil</emma:literal>
                </emma:interpretation>
                <emma:interpretation id="interp4" emma:lang="" emma:confidence="0">
                  <emma:literal>endurgjo'"ftil</emma:literal>
                </emma:interpretation>
                <emma:interpretation id="interp5" emma:lang="" emma:confidence="0">
                  <emma:literal>endurgjo''ftil</emma:literal>
                </emma:interpretation>
                <emma:interpretation id="interp6" emma:lang="" emma:confidence="0">
                  <emma:literal>endurgjo:ftil</emma:literal>
                </emma:interpretation>
              </emma:one-of>
            </emma:emma>
          </inkml:annotationXML>
          <inkml:trace contextRef="#ctx0" brushRef="#br0" timeOffset="6160.5765">78 1507 415 0,'-2'2'211'0,"2"0"12"16,2 0-105-16,0 0-7 15,2 0-30-15,4 2 0 16,17 1-20-16,71 13 0 16,-57-26-8-16,6-7-13 15,-8-7-15-15,0-5-4 16,-6-3-8-16,-6-3-1 15,-5 2-3-15,-4 0-1 16,-5 5 0-16,-5 1-2 16,-4 7-1-16,-4 1 1 15,-4 5-1-15,-1 4 0 16,-5 6-2-16,-2 0 0 16,0 6-1-16,-3 6 0 0,-1 2-1 15,1 9 1-15,-1 3 0 16,6 7 2-16,5 0 1 15,5 6 0-15,2-2 0 16,6 1-1-16,1-7-1 16,5 4-2-16,0-9-2 15,7-3-12-15,5-3-7 16,-1-11-26-16,1-3-18 16,7-8 165-16,-6-3 176 15,3-15-582-15,-1-3 442 0</inkml:trace>
          <inkml:trace contextRef="#ctx0" brushRef="#br0" timeOffset="6844.7447">650 1302 230 0,'4'6'287'16,"8"23"-75"-16,21 74-114 15,-23-63 147-15,-2-5-163 16,-3-16-22-16,-1 1-2 16,0-12-17-16,-2-14-6 15,4-8-11-15,-6 10-2 16,0-4-6-16,6-29-4 16,17-64-1-16,-7 56 1 0,0 6-3 15,1 2-1-15,1 11-3 16,1 5-2-1,-3 9-1-15,1 10 1 0,-1 16 4 16,-2 11 1-16,-3 6-1 16,5 12-2-16,0 0-8 15,3 6-30-15,5-6-10 16,11-4-45-16,0-8-98 16,8-7-108-16,-6-16-12 15</inkml:trace>
          <inkml:trace contextRef="#ctx0" brushRef="#br0" timeOffset="7045.5351">1379 1173 433 0,'-12'-12'184'0,"-2"-1"18"15,-1 1-118-15,-1 2 1 16,0 0-30-16,1 6-1 15,-1 8-6-15,4 8-2 16,-3 8-8-16,5 9 0 16,0 4-8-16,4 10-8 15,4-4-2-15,10 4-3 16,0-8-4-16,6-4-1 16,3-13-3-16,3-14 2 0,-1-10-2 15,5-12 1-15,-7-11-1 16,5-12-1-16,-5-2-4 15,-1-6-1 1,-4 1-1-16,1-5-1 0,-5 10 0 16,0-2 1-16,-6 4-1 15,2-8 0-15,-4 4 0 0,-2-2 0 16,0 8-1-16,0 4 2 16,0 12 2-16,0 11 6 15,2 10 4-15,0 12 7 16,0-8 2-16,0 4 2 15,0 33-4-15,8 78 0 16,-8-59-6-16,2 9-1 16,0-7-5-16,6 11-1 15,-2-9-4-15,3 3-6 16,1-17-9-16,2-1-11 16,1-19-13-16,-1-9-37 15,2-15-31-15,-2-16-215 16,-1-11 37-16</inkml:trace>
          <inkml:trace contextRef="#ctx0" brushRef="#br0" timeOffset="7724.0742">1763 1058 526 0,'0'31'210'0,"2"8"36"0,-2-4-134 16,0 4-6-16,4-4-25 16,2-1-5-16,4-7-23 15,5 0-5-15,3-9-17 16,4-4-5-16,1-5-5 16,0-7 3-16,-1-6-4 0,3-9 1 15,-7-5-1-15,1-5-6 16,-7-3-6-16,-4-5-3 15,0 6-3-15,2-9-2 16,-5 5-5-16,1-4-17 16,2 2-11-16,-2-3-33 15,-2 7-21-15,0 0-146 16,0 5-75-16,1 1-31 16</inkml:trace>
          <inkml:trace contextRef="#ctx0" brushRef="#br0" timeOffset="7741.9103">2101 939 553 0,'12'19'199'0,"60"79"69"16,-64-61-166-16,4 2 2 0,-4-8-10 16,-3-2-28-16,-1-11-33 15,2-2 13-15,-4-7-12 16,0-3-3-16,0-10-10 15,-2 2-2-15,0-1-6 16,2-3-7-16,0-4-3 16,10-21-5-16,25-61-8 15,-20 53-20-15,-1 6-12 16,4-1-38-16,-1 5-19 16,1 0-211-16,-1 3 48 0</inkml:trace>
          <inkml:trace contextRef="#ctx0" brushRef="#br0" timeOffset="8437.3507">2929 767 571 0,'-13'-4'173'0,"-7"6"46"16,1 4-156-16,-11 11 10 0,5 3-14 16,-8 13 5-16,5 2-11 15,1 10-3-15,8-2-18 16,3 2-4-16,12-12-9 15,8 0-3-15,10-13-7 16,5-7 1-16,8-7-2 16,5-10 1-16,-5-3-4 15,2-9-1-15,-7-2-1 0,-1-5-2 16,-5 3-2-16,0-5 3 16,-7 2 0-16,1-1 1 15,-2 3 0-15,-4-3 1 16,0 7 0-16,0 5 0 15,-2 2 0-15,-2 10 10 16,0 0 4-16,0 2 9 16,0 4 3-16,0 23 4 15,5 77-2-15,-1-48-3 16,0-5-8-16,6 12-2 16,0-9-5-16,-2 5-4 15,-6-5 0-15,-6 3 2 16,-10-14-2-16,-8 6-1 15,-1-10-2-15,-4-8-2 16,-1-10-3-16,-1-5-4 0,6-10-5 16,-7-10-4-16,9-4-19 15,1-4-29-15,5 0-18 16,-1-9 74 0,8-3-346-16,2-9 137 0</inkml:trace>
          <inkml:trace contextRef="#ctx0" brushRef="#br0" timeOffset="9086.305">3271 864 343 0,'10'-6'140'0,"-2"-3"34"16,-2 5-77-16,-6 2 9 16,0 0-3-16,0 0 8 15,0 0-19-15,0 0 2 16,0 0-29-16,0 2-4 15,0 0-15-15,0 4 5 16,0 2-10-16,0 25 6 0,0 75-4 16,2-46-2-1,1-3-7-15,1 7-1 16,2-9-7-16,0 7-6 0,-2-9-6 16,-6 2-5-16,-2-10-4 15,-6 2-3-15,-3-14 2 16,-9-2-3-16,1-11-5 15,-7-3-5-15,-1-9-26 16,-2-12-36-16,4-6-26 0,-1-5-259 16,7-11 48-16</inkml:trace>
          <inkml:trace contextRef="#ctx0" brushRef="#br0" timeOffset="9148.2031">3117 976 428 0,'39'-32'221'15,"-4"5"2"-15,6 0-89 16,-6 7-28-16,4 7-23 16,-5 7-17-16,-5 8-3 15,-4 5-17-15,-1 11 0 16,-11 3-7-16,3 9-7 15,0-3-9-15,3 4 1 0,1-5-5 16,7 1-6-16,0-11 3 16,7-5 2-1,-3-7-3-15,2-8 1 0,-10-7 0 16,5-7 1-16,-11-3-3 16,-1-7-3-16,-4-3-3 15,-6-6-2-15,-6 2-3 16,-4 0 0-16,-8 3-1 15,-4 3-3-15,-3 12-3 16,-9 1-8-16,-3 10-7 0,-2 4-20 16,4 6-12-16,-8 0-38 15,7 2 19 1,-3-4-254-16,12 2 69 0</inkml:trace>
          <inkml:trace contextRef="#ctx0" brushRef="#br0" timeOffset="9872.8645">3726 366 639 0,'0'18'177'0,"0"9"46"0,-4 1-190 16,2 5-4-16,4-4-23 16,0 2-8-16,2-11-53 15,4-5-49-15,0-11-118 16,2-8-25-16</inkml:trace>
          <inkml:trace contextRef="#ctx0" brushRef="#br0" timeOffset="9881.866">3888 364 211 0,'4'8'263'0,"-2"8"-88"15,2 1-137-15,0 7 118 16,-2-1-329-16,2 5 37 16</inkml:trace>
          <inkml:trace contextRef="#ctx0" brushRef="#br0" timeOffset="10688.8198">4187 278 74 0,'6'0'304'15,"0"-2"104"-15,0 0-180 16,0 1 52-16,-1-1-221 0,1 0-16 15,-2 0-21-15,0 0-3 16,0-2-4-16,-2-2-4 16,0 0 0-16,-2-2-3 15,-2-1-1-15,0-7 0 16,-4-4-1-16,-21-56 0 16,17 64-1-16,-2 1 6 15,1 7-1-15,1 8 3 16,-2 7 0-16,-3 11 4 15,3 5-5-15,-2 14 4 16,2 4 2-16,3 16 1 16,1-1 4-16,4 17 5 15,0-3-5-15,6 10 1 16,2-12-4-16,4 8-5 16,0-14-7-16,1 3-1 15,-1-14-3-15,0 3 0 16,-2-9-5-16,0-8-8 0,-2-8-9 15,-3-6-16 1,3-11-10-16,-4-6-19 0,0-6-1 16,0-8-16-16,-2 2-7 15,0-2-13-15,1-4 28 16,-5-11-3-16,-4-18 21 16,-27-63 22-16,17 65 26 15,1 2-4-15,5 5 28 16,2 9 27-16,5 5 24 15,3 6-4-15,8 4 5 16,3 2-4-16,-7 0-17 0,4 0-13 16,4 1 4-16,27-7-6 15,65-14-12-15,-49 14-11 16,-3-1-16-16,15-1-30 16,-8 2-27-16,-5 0-256 15,-9-3 56-15</inkml:trace>
        </inkml:traceGroup>
        <inkml:traceGroup>
          <inkml:annotationXML>
            <emma:emma xmlns:emma="http://www.w3.org/2003/04/emma" version="1.0">
              <emma:interpretation id="{CADDD277-9476-432E-A4B8-DF821D937B13}" emma:medium="tactile" emma:mode="ink">
                <msink:context xmlns:msink="http://schemas.microsoft.com/ink/2010/main" type="inkWord" rotatedBoundingBox="32245,9950 32981,9808 33195,10924 32459,11065"/>
              </emma:interpretation>
            </emma:emma>
          </inkml:annotationXML>
          <inkml:trace contextRef="#ctx0" brushRef="#br0" timeOffset="11424.6892">4828 767 431 0,'12'-20'201'0,"3"-9"22"0,3 5-88 16,7-9-3-16,6 4-41 16,5-8-5-16,-1 6-23 15,6-3-24-15,-6 11-17 16,0 3 16-16,-6 15-3 16,6 6 8-16,-7 15-1 15,-1 15-5-15,-7 3-5 16,1 9-8-16,-5-2-10 0,1 7-1 15,-3-11-5 1,2 3-3-16,-3-5-3 0,-1-6 0 16,-2-8-20-16,0-3-28 15,-1-6-18-15,1-10-43 16,-2-8-44-16,0-12-175 16,-2-9 35-16</inkml:trace>
          <inkml:trace contextRef="#ctx0" brushRef="#br0" timeOffset="10729.7114">4916 87 627 0,'0'-14'242'0,"4"3"32"15,-2 5-167-15,-2 6-14 16,0 0-17 0,-2 4-1-16,2 2-7 0,0 42-5 15,-4 71-5-15,4-38-20 16,0-3-12-16,2 15-13 16,2-9-5-16,3 4-5 15,5-8-11-15,4 0-18 16,-3-17-13-16,3 1-27 15,-4-13-23-15,-8-14-19 16,-6-15 15-16,-4-10 9 16,-6-16 23-16,-7-10-203 15,-3-2 97-15</inkml:trace>
          <inkml:trace contextRef="#ctx0" brushRef="#br0" timeOffset="11436.6575">5414-128 777 0,'11'28'255'0,"-5"22"70"0,2 13-214 15,-2 25-8-15,-4 2-17 16,-2 21-37-16,0-4-22 15,4 14-10-15,-4-15-15 16,4 5-25-16,0-25-30 16,-2-4-209-16,-2-25-90 15,4-10-64-15</inkml:trace>
        </inkml:traceGroup>
      </inkml:traceGroup>
      <inkml:traceGroup>
        <inkml:annotationXML>
          <emma:emma xmlns:emma="http://www.w3.org/2003/04/emma" version="1.0">
            <emma:interpretation id="{5C8C87A5-381A-4C91-A13A-26E2DD8F6324}" emma:medium="tactile" emma:mode="ink">
              <msink:context xmlns:msink="http://schemas.microsoft.com/ink/2010/main" type="line" rotatedBoundingBox="28119,12010 31900,11492 31993,12178 28213,12695"/>
            </emma:interpretation>
          </emma:emma>
        </inkml:annotationXML>
        <inkml:traceGroup>
          <inkml:annotationXML>
            <emma:emma xmlns:emma="http://www.w3.org/2003/04/emma" version="1.0">
              <emma:interpretation id="{1E34E4F4-4C16-46C0-B1D4-5D473B33B2D8}" emma:medium="tactile" emma:mode="ink">
                <msink:context xmlns:msink="http://schemas.microsoft.com/ink/2010/main" type="inkWord" rotatedBoundingBox="28119,12010 31900,11492 31993,12178 28213,12695"/>
              </emma:interpretation>
              <emma:one-of disjunction-type="recognition" id="oneOf3">
                <emma:interpretation id="interp7" emma:lang="" emma:confidence="1">
                  <emma:literal>reminder</emma:literal>
                </emma:interpretation>
                <emma:interpretation id="interp8" emma:lang="" emma:confidence="1">
                  <emma:literal>ne mender</emma:literal>
                </emma:interpretation>
                <emma:interpretation id="interp9" emma:lang="" emma:confidence="0">
                  <emma:literal>he mender</emma:literal>
                </emma:interpretation>
                <emma:interpretation id="interp10" emma:lang="" emma:confidence="0">
                  <emma:literal>me mender</emma:literal>
                </emma:interpretation>
                <emma:interpretation id="interp11" emma:lang="" emma:confidence="0">
                  <emma:literal>net mender</emma:literal>
                </emma:interpretation>
              </emma:one-of>
            </emma:emma>
          </inkml:annotationXML>
          <inkml:trace contextRef="#ctx0" brushRef="#br0" timeOffset="12470.098">636 2267 246 0,'-3'-6'320'0,"-1"0"-88"15,0 0-131-15,0 0 156 16,0 2-181-16,2 4-13 15,0 4-3-15,0 12-10 16,2 42-1-16,6 56-12 16,0-52-12-16,0-11-2 15,1-2-2-15,-3-16-4 16,-2-6 1-16,-2-13 0 0,-2-8-2 16,2-14-5-16,0 6-1 15,0-4-4-15,0-5-2 16,6-29-3-16,20-65-1 15,-13 62 0-15,3-4 0 16,0 8 0-16,1 4 0 16,-3 10 0-16,3 5-1 15,-1 12 1-15,0 10 0 16,1 10-1-16,5 9 2 16,-5 3-1-16,7 9 0 15,-1-2 1-15,6 2 0 16,1-1-1-16,9-5 0 15,0-5 0-15,6-9 0 16,-2-5 0-16,-2-12 0 16,-6-4 1-16,0-15-1 15,-8-4 1-15,-3-13 0 0,-7 3 0 16,1-8-1-16,-8 10 2 16,-6-2-1-16,-2 10 1 15,-8-2 0-15,-2 9-1 16,-6 0 1-16,1 11-1 15,-1 9 0-15,2 6-2 16,0 13 1-16,5 8 0 16,3 13 0-16,2 2 1 15,0 9 0-15,4-6 0 16,2-2 1-16,2-10-1 0,1 1 0 16,9-13-1-16,2-1 0 15,3-11-13-15,6-5-22 16,-1-8-22-16,-3-7-19 15,1-7-18-15,-1-7-7 16,-5-1-201-16,-1-5 72 16</inkml:trace>
          <inkml:trace contextRef="#ctx0" brushRef="#br0" timeOffset="13118.472">1547 2122 549 0,'7'20'212'0,"5"13"21"16,-4 6-139-16,4 12 4 16,-1-2-34-16,3 3-1 0,-2-11-7 15,-1 2-11 1,-3-13-17-16,2-9 0 0,-4-9-7 16,0-8-2-16,0-16-7 15,3-12-2-15,-1-7-3 16,4-12-2-16,2-4-4 15,1-5 0-15,1 7 0 16,3-2 0-16,-1 2-1 16,1 6 1-16,-3 12 0 15,0 5 6-15,-3 16 5 16,1 20 7-16,-4 7 0 0,-2 22 3 16,1 4-5-16,3 12-4 15,2-6-6-15,1 7-2 16,5-11-2-16,-4-6-1 15,-3-10-1-15,-1-11 0 16,-4-13 0-16,0-15 1 16,-1-7 2-16,5-13 1 15,0-7-3-15,2-12 0 16,-1 4-1-16,1-11-1 16,-2 1-2-16,-1-2 2 15,-1 8 0-15,2 4 0 16,0 14 0-16,-5 5 0 15,3 18-1-15,2 10 1 0,-4 10 0 16,-1 13 0 0,1 8 1-16,2 8 1 0,-4 0 0 15,2 2-1-15,0-4 0 16,-1-2 0-16,1-2 1 16,4-4-29-16,0-4-15 15,1-7-38-15,1-9-26 16,-4-9-235-16,-1-8 60 15</inkml:trace>
          <inkml:trace contextRef="#ctx0" brushRef="#br0" timeOffset="13855.3137">2472 2355 726 0,'36'-16'241'0,"-1"0"43"0,6-7-192 15,-4-4-34-15,2-7-2 16,-8 5-19-16,-4-2-3 16,-11 3-5-16,-6-1-3 15,-10 8-13-15,-6-1 2 16,-6 7-2-16,-5 3 2 16,-3 6-3-16,-5 10 0 15,3 6-4-15,-1 11-1 16,3 6-2-16,5 16-2 0,5-2 0 15,4 14 0 1,8-8-2-16,2 2-2 0,2-14-2 16,9-2-15-16,5-13-11 15,9-11-8-15,1-10-24 16,9-13-26-16,-4-8 0 16,4-11-11-16,-12-4 6 15,0-10 20-15,-7-2 31 16,0-5 14-16,-9 5 21 15,1-4 4-15,-2 12 3 16,-4 8 6-16,-2 11 12 0,-4 13 25 16,1 15 24-16,-1 13 25 15,-1 10-32-15,-1 20-4 16,4-2-21-16,1 16-21 16,1-9-18-16,4 1 30 15,2-16-1-15,0-10 3 16,-4-21 0-16,3-14-3 15,1-11-4-15,2-15-7 16,0-7-5-16,3-9-1 16,1-1-2-16,1-2-1 15,1 10 2-15,3 4-1 16,-3 13-1-16,2 7-2 16,-3 11 0-16,1 10-1 15,-7 8 0-15,3 9-3 16,-2 8-4-16,-1 5-3 15,3-1-29-15,4 6-20 16,-1-6-32-16,13-2-242 16,1-11 53-16</inkml:trace>
          <inkml:trace contextRef="#ctx0" brushRef="#br0" timeOffset="14470.852">3718 1950 198 0,'2'-25'214'0,"-6"9"-44"0,-5 3 10 16,-3 5-87-16,-8 8 11 16,3 10-13-16,-8 9 5 15,3 4-7-15,1 15-17 16,7 5-16-16,2 11-11 16,12-1-10-16,2 4-1 15,8-10-6-15,7-10-16 16,3-20 0-16,3-15-1 15,5-16-2-15,1-19-4 16,-4-12 3-16,1-9 0 16,-3-3-4-16,-1-5-1 15,-7 7-1-15,1-4 0 16,-2 8-1-16,-1-5 0 16,-5 7 0-16,0 2 0 15,-4 8 0-15,0 8 1 16,-2 15 1-16,2 14 1 0,-2 10 4 15,-2 21 3-15,0 10-2 16,-4 16 0-16,2 2 0 16,-2 17-5-16,2-6-3 15,4 12-9-15,2-5-9 16,5-3-19-16,7-15 0 16,8-13 1-16,1-18-47 15,8-26-20-15,-4-14 4 16,9-17-26-16,-5-6-9 15,2-16 50-15,-2 8 28 0,0-10 16 16,-7 11 25-16,-5-5 10 16,-7 8 28-16,-8 0 26 15,-8 9 12-15,-8 7 32 16,-4 15 9-16,-5 16-5 16,-1 14-19-16,-3 19-2 15,3 6-28-15,3 9-8 16,7-3-11-16,8 0-1 15,6-16-9-15,10-8 0 16,7-15 1-16,3-18 2 16,3-11-2-16,4-11 1 15,-4-3-2-15,1-6-2 16,-7 10-7-16,-1 1-2 16,-8 9-4-16,-1 9-1 15,-3 12-4-15,0 9-2 16,-4 11-7-16,6 9-22 15,-3 4-21-15,7-4-290 16,2-7 71-16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40:01.881"/>
    </inkml:context>
    <inkml:brush xml:id="br0">
      <inkml:brushProperty name="width" value="0.33333" units="cm"/>
      <inkml:brushProperty name="height" value="0.66667" units="cm"/>
      <inkml:brushProperty name="color" value="#7030A0"/>
      <inkml:brushProperty name="tip" value="rectangle"/>
      <inkml:brushProperty name="rasterOp" value="maskPen"/>
      <inkml:brushProperty name="fitToCurve" value="1"/>
    </inkml:brush>
  </inkml:definitions>
  <inkml:trace contextRef="#ctx0" brushRef="#br0">1142 225 452 0,'0'-39'92'0,"0"-7"44"0,5 9-136 0,4 3 1 0,2 6-1 0,3 7-10 0,0 7-6 16,0 10 0-1,2 8 1-15,0 17 2 16,0 14 10-1,5 29 59-15,4 12 10 16,5 33 12-16,0 48 87 0,7 9-133 16,2 4-9-16,-2 5-14 0,0 8-2 15,-5-43-4-15,-2 22 0 16,-7-19-1-16,-2 4 4 16,-7-27 3-16,-5 2 2 15,-4-32 4-15,-5 0 2 16,-5-21-2-16,-2 0-1 15,-2-22-3-15,0-11-2 16,-3-17-3-16,-1-17-2 16,1-16-1-16,-9-27-1 15,1-14-1-15,-13-33-2 16,1-2-1-16,-10-32-1 16,1 7-1-16,-7-26-5 15,1 14-2-15,-8-23-3 16,0 16-1-16,-1-8 0 15,10 22 3-15,0-12 1 16,16 28 5-16,5 3 0 0,11 25 2 16,0 0-1-16,7 25 1 15,5 7 1-15,0 21-2 16,4 5-2-16,0 13 1 16,5 12-1-16,0 14 2 15,7 23 2-15,0 16 6 16,0 29 5-16,2 13 0 15,9 39 4-15,-2 4-1 0,9 44 2 16,1 2-1-16,6 40 1 16,-7-14-2-16,5 34 1 15,-7-30-4-15,0 21 0 16,-7-34-1-16,-2 11-2 16,-3-39-1-16,-2 7 0 15,1-42-2-15,1 7 0 16,-2-32-1-16,3-5 0 15,1-32-1-15,-6-4 0 16,-5-33-2-16,1-16-4 16,-6-21-1-16,-6-28-2 15,0-20-1-15,-8-39-1 16,-3-19 2-16,-8-44-3 16,0-11 0-16,-14-35-1 15,3 10 0-15,-7-21-2 16,2 27 2-16,-4-2 0 0,8 44 1 15,6 11 3-15,4 40 4 16,4 27 9-16,8 33 3 16,1 27 2-16,6 26 3 15,4 38 1-15,0 15-9 16,0 48 1-16,0 9 0 16,0 47 1-16,-2-3-1 15,2 34 4-15,-5-20-2 16,0 14 2-16,-2-44 1 15,-4-2 1-15,2-47 2 16,-3-29 2-16,1-49 0 0,1-49-4 16,3-47-2-16,3-40-2 15,6-23-4-15,3-35-2 16,2 5-1-16,2-27-1 16,-2 11-2-16,0-17-1 15,-3 31-1-15,-4 4 0 16,-2 42 1-16,-5 23 2 15,-2 35 1-15,-10 27-1 16,-1 28 0-16,-10 34-2 16,-3 17-1-16,-8 41 0 15,4 18 1-15,-7 35 2 16,5-2 1-16,-2 28 3 16,6-17 1-16,3 12 1 15,9-33 0-15,0-4 2 16,11-44-2-16,5-25-2 15,7-51 0-15,7-46-2 16,7-34-1-16,7-47-1 0,-1-23 1 16,10-32-2-16,0 0 0 15,5-23-2-15,-1 23 1 16,3-12 0-16,-4 35 1 16,-1 7 1-16,-7 37 2 15,-4 15 0-15,-7 36-1 16,-3 18 0-16,-6 30 1 15,-7 34-2-15,-5 17 0 0,-7 43-3 16,-5 24-1-16,-6 39-1 16,-3 4 0-16,-2 49 1 15,-2-1 4-15,-5 36 2 16,5-24 2-16,-3 21 2 16,1-37 1-16,-1-14 0 15,10-52 5-15,0-24 4 16,8-53 0-16,8-34-2 15,5-47 0-15,6-48-6 16,2-30-5-16,6-39 0 16,-1-14-1-16,5-27 0 15,0 17 0-15,2-13-1 16,0 33 0-16,0 8-1 16,-4 37 0-16,-6 19-1 15,-6 37 1-15,-2 25-3 0,-2 32 0 16,-3 45 0-16,0 27 0 15,0 45 0-15,4 13 3 16,3 41 1-16,0-5 1 16,3 21 1-16,-1-25 2 15,5 2 3-15,-2-50 1 16,4-36 0-16,2-52-1 16,-1-42 1-16,-6-52-2 15,5-66-2-15,3-36 1 16,2-63 1-16,0-11-3 0,11-53 0 15,0 21 0-15,3-19-1 16,-5 42 0-16,5-10 0 16,-10 56 0-16,1 16 0 15,-8 51 0-15,3 30 2 16,-5 48 1-16,3 57 2 16,-1 52 0-16,8 64 0 15,-1 37-3-15,12 76 0 16,2 2-2-16,8 40 1 15,-6-26-1-15,8 9 3 16,-12-75 1-16,-3-33 1 16,-8-74 1-16,-1-62 1 15,-6-76-1-15,2-76-2 16,-3-42-2-16,3-67 0 16,0-15-3-16,-5-43-4 15,3 38 0-15,-1-28 0 0,-6 48-1 16,-3 3 2-16,5 58 0 15,-2 20 1-15,1 60 1 16,8 51 3-16,7 62-1 16,4 69 2-16,3 42 0 15,11 59 0-15,-4 10-2 16,2 53 1-16,0-28-1 16,6 17 0-16,-6-45 1 15,0-6 1-15,-4-69 0 0,-10-31 0 16,-10-55 0-16,-10-50 1 15,-10-52-1-15,-7-61-1 16,-7-40 0-16,-6-57 0 16,-3-5-1-16,-5-48-1 15,3 22 0-15,-14-20 0 16,6 37-1-16,-3 0 0 16,3 53 1-16,8 23 0 15,14 62 0-15,-1 28 1 16,12 50 1-16,10 54 0 15,6 45 0-15,14 61 0 16,7 39-1-16,11 64-1 16,5 8 0-16,17 59 0 15,-8-21-1-15,10 15 0 16,-10-59 0-16,-2-20 0 16,-21-80 0-16,-6-49 0 0,-17-63 0 15,-16-57 1-15,-9-48 0 16,-14-75-1-16,-5-29 1 15,-9-60-3-15,3 2-2 16,-5-41-2-16,2 32-2 16,-7-19-1-16,10 47 3 15,4 11 1-15,9 64 2 16,7 33-1-16,19 62 2 0,7 56 1 16,11 41 1-16,19 65-1 15,4 36 4 1,16 61 0-16,5 6-1 0,18 60 0 15,-6-13 0-15,15 24 0 16,-6-38 2-16,0 11 1 16,-23-55 1-16,-3-9 3 15,-23-49 0-15,-6-14 0 16,-15-46 1-16,-11-22 2 16,-5-45-4-16,-11-27 0 15,-4-33-1-15,-15-41-6 16,0-23-5-16,-13-37-4 15,-5-5-4-15,-14-25 0 16,9 23 3-16,-4-2 2 16,9 30 3-16,9 13 5 15,17 42 0-15,4 21 0 0,11 32 1 16,12 30 0 0,9 23-1-16,10 23 1 0,8 14-1 15,10 26 1-15,5-5-1 16,11 22 1-16,-5-10-1 15,5 8 1-15,-7-22-1 16,5-3 0-16,-21-28 0 16,-2-18-1-16,-17-23-1 15,-4-23 1-15,-18-21 0 0,-8-32 0 16,-4-16 1-16,-9-33 2 16,-5-11-2-16,-9-30-3 15,0 3-2-15,-7-26-4 16,2 4-1-16,-4-9-1 15,11 24 2-15,2 4 3 16,10 34 3-16,9 24 3 16,11 29 0-16,8 22 2 15,8 27 2-15,15 37 1 16,11 25 1-16,28 67 2 16,8 21 0-16,29 48 1 15,11 7-2-15,5 28 0 16,-14-39-2-16,-1 2-2 15,-22-46-1-15,-9-10 0 16,-17-47 0-16,-9-15-1 16,-16-32 0-16,-9-16 0 15,-14-25 0-15,-11-24 0 16,-8-15-1-16,-13-24-1 16,0-9-2-16,-10-16-2 0,3 5-3 15,-3-10 1-15,8 14 1 16,-8 1 2-16,6 20 1 15,-8 4 3-15,5 22 0 16,-5 8 1-16,2 14 0 16,-2 12 0-16,10 12 0 15,-3 13 0-15,5 5-1 0,-1 11 0 16,8 1 0-16,0 6 0 16,4-11 0-16,2-5 0 15,3-16 0-15,0-16-2 16,0-23 0-16,2-37 0 15,-2-18-1-15,0-38 0 16,0-4 2-16,-3-11-1 16,1 20-1-16,-1 0 2 15,1 37 0-15,2 21 0 16,7 30 1-16,6 37 1 16,8 29-1-16,9 40 0 15,2 21 1-15,0 32 0 16,-4-9 0-16,1 9 1 15,-6-28-1-15,0-16 0 16,-2-37 0-16,-3-27-1 16,-6-35 0-16,-6-37 0 15,1-25 0-15,-7-37-1 0,-3-12 1 16,-6-20 0-16,-3 13 0 16,-8-13-1-16,-6 25 1 15,-6 2 0-15,-1 21-1 16,-11 7 0-16,7 27 0 15,-7 24 0-15,5 29 0 16,9 40 2-16,14 35 1 16,11 41-1-16,12 18 1 15,11 35 0-15,3-19-1 0,1 15 0 16,1-33-1-16,5-16 1 16,-8-51-2-16,1-21-2 15,-5-50 1-15,-2-51-1 16,-5-32-3-16,-5-54-3 15,3-18-1-15,-7-39 1 16,-2 17 0-16,-8-22 1 16,-2 33 2-16,-6-5 4 15,2 44-2-15,-8 9 0 16,1 44 3-16,2 30 0 16,3 41-1-16,-8 35 1 15,5 34-1-15,-4 43 1 16,2 12-1-16,-3 34 1 15,12-4 3-15,-4 27 2 16,6-22 1-16,3 8 4 16,4-38 2-16,2-20-2 15,10-47-3-15,7-31-2 0,4-42-2 16,5-44-1-16,7-23-2 16,2-35 2-16,0-2-1 15,5-11 1-15,-5 25-1 16,0 7 1-16,-2 27 0 15,-5 15-1-15,-2 24 1 16,-5 12 4-16,-4 21-1 0,-2 12 0 16,-6 11 1-1,-1 19-1-15,-5 8-3 0,-5 24-1 16,2 0 0-16,-8 16 1 16,-1-3-1-16,-9 13 1 15,3-15 1-15,-12 7 1 16,4-16 2-16,-6-9 3 15,8-16 1-15,-1-3 2 16,9-16 0-16,-3-2 0 16,10-7-2-16,-1-2-1 15,10-9-3-15,2-3-2 16,5-4-1-16,7-1-2 16,2-4 0-16,2 0-1 15,3 3 1-15,2 3 0 16,23 18 0-16,94 65 1 15,-71-61-1-15,14 4 1 16,-5-9 0-16,10 7 0 0,-12-7-1 16,7 3 1-16,-10-10-1 15,5 0 0-15,-15-11 1 16,-4-8-1-16,-8-6 0 16,-7-7 1-16,-14-9-1 15,-8-8 2-15,-8 1-1 16,-12-14 1-16,-4 2 0 15,-14-9 0-15,-3 5-1 16,-4-3 0-16,-3 10 1 16,1-1-2-16,6 14 1 0,-2 5 0 15,12 12 0-15,-3 8 0 16,10 10-1-16,2 10 1 16,11 15-1-16,5 9 0 15,7 8-1-15,11 6 1 16,3-4-1-16,7 2 1 15,4-9 0-15,3-3 0 16,-1-9 1-16,3-4-1 16,-5-12-1-16,-2-9 1 15,-6-7 0-15,-6-14 0 16,-7-2 0-16,-4-14 0 16,-9-7 1-16,-7-11 0 15,-3-1-1-15,-11-10 1 16,-4 5-1-16,-6 1-1 15,1 12 1-15,-3 4-1 16,5 14 1-16,5 14 0 0,4 13 0 16,5 13 1-16,7 12-1 15,4 15 0-15,3 5 0 16,11 13 0-16,1-4 0 16,6 8 0-16,2-8 0 15,5-3-1-15,0-11 1 16,5 0 0-16,0-14 0 0,6 0 0 15,-4-2 0-15,0-8 0 16,-2-3 0-16,-3-6 0 16,-6-4 0-16,-1-2 0 15,5 2 0-15,-2-1 1 16,-5 6 0-16,7 0 0 16,0 1 0-16,7 8 1 15,-2 0 0-15,9-5 0 16,-3-2-1-16,8-5-1 15,-5-9 0-15,4-9 0 16,-9-5 0-16,1-9 0 16,-10-5 0-16,-5-13 0 15,-4-3 0-15,-5-14 1 16,-6 1-1-16,-3-19 0 16,-7 2 1-16,-5-21-1 15,1 5 0-15,-6-18-1 16,-1 4 1-16,-3-13-3 15,0 13-1-15,-11-9-3 16,0 18 0-16,-5 3 0 0,2 25 2 16,-1 10 2-16,10 27 2 15,1 20 1-15,11 27 0 16,2 26 0-16,8 20 0 16,2 29 0-16,4 9 1 15,2 26-1-15,1-7 2 16,9 21-1-16,2-24 2 15,12 8 0-15,-1-31 0 16,8-13-1-16,-5-33-1 0,7-18 0 16,-7-27-2-16,2-24 1 15,-2-14 0-15,-2-22 0 16,-8-8 0-16,4-16 1 16,-8 5-1-16,-5-9 1 15,-2 11 0-15,-2-4-1 16,-7 16 1-16,-4 2 0 15,4 18-1-15,-3 15 0 16,1 24 1-16,7 29-1 16,4 17 1-16,7 31 0 15,3 14 1-15,8 18-1 16,-1-7-1-16,4 7 1 16,0-18 0-16,0-3 0 15,-7-27-1-15,4-12 0 16,-1-16-1-16,-1-16 1 15,3-14 1-15,-3-17 0 0,-2-3 1 16,0-20 1-16,-4-1 1 16,-3-12-1-16,-5 2-1 15,1-9 0-15,-8 12 0 16,-1-3-2-16,-3 14 1 16,-5 7-1-16,-2 9 2 15,3 10-1-15,4 11 0 16,4 16 1-16,5 5-1 15,8 18-1-15,-4 0 1 16,8 12-1-16,-2-10 0 0,4 1 0 16,-3-17 0-16,6-4 0 15,-3-16 0-15,2-15 0 16,-4-6 2-16,2-11 0 16,-2-6 0-16,4-6 0 15,-7 5 0-15,1-3-1 16,-1 7 0-16,-4 0-1 15,-11 0 1-15,-6-5 0 16,-4 1 1-16,-16-15-1 16,-2-8 0-16,-12-20 0 15,-2-6-1-15,-10-23 0 16,-1-2 0-16,-13-26 0 16,6 3 0-16,-10-35 0 15,5 2-2-15,-10-27-1 16,19 18-2-16,-7-16-1 15,5 32 1-15,4 9 0 0,5 31 2 16,-5 13 1-16,10 37 1 16,-5 21-1-16,6 30 0 15,6 34-3-15,9 29 0 16,1 38 0-16,13 12 0 16,4 34 2-16,9-2 1 15,5 19 1-15,9-19 0 0,3 0 1 16,-1-37 0-16,-2-11 0 15,-4-42-1-15,-5-23 2 16,-3-30 2-16,3-25-1 16,3-16 1-16,1-23 1 15,-2-12-2-15,5-23-1 16,-2 7 0-16,-3-24-1 16,-7 6 1-16,-4-14-1 15,-7 13 0-15,-3-11 0 16,-4 18 0-16,2-1 0 15,3 24 0-15,-3-2 1 16,12 21-1-16,4-2 0 16,5 15-1-16,4-8-2 15,5 11 0-15,-2-7-3 16,-2 9 0-16,-1-4 0 16,-4 12 0-16,0-6-208 15,-5 10 203-15,3-7-17 16,-5 0-16-16,-2-14-219 0,-3 3 259 15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7:29:36.231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777B8B2-3D8F-4042-BF82-E3759FAE369F}" emma:medium="tactile" emma:mode="ink">
          <msink:context xmlns:msink="http://schemas.microsoft.com/ink/2010/main" type="inkDrawing" rotatedBoundingBox="27026,9313 33279,8266 33930,12157 27678,13203" hotPoints="33180,8249 33894,11967 27785,13141 27070,9422" semanticType="enclosure" shapeName="Rectangle">
            <msink:sourceLink direction="with" ref="{9015D82C-AC54-40E3-9915-03FD5660D559}"/>
          </msink:context>
        </emma:interpretation>
      </emma:emma>
    </inkml:annotationXML>
    <inkml:trace contextRef="#ctx0" brushRef="#br0">6190 3742 413 0,'-4'6'211'16,"-2"0"0"-16,-6 0-196 16,-21 11 214-16,-68 34-186 15,56-34 13-15,-12 3 7 16,2 3-4-16,-19 5-8 15,0-5-22-15,-14 5-9 16,4-1-5-16,-17-2 2 16,11 1 0-16,-12 3 5 15,8-8-4-15,-9 3 1 16,3-3-5-16,-15 1-2 16,8-3-7-16,-16 3-1 15,11-3-2-15,-3 3 2 0,13-5 2 16,-11 1 2-16,12-6 2 15,-17 1 2-15,11-1-2 16,-12 0 1-16,17 0-1 16,-3-1 1-16,17 1-3 15,-23-2 0-15,13 3-3 16,-21 1-2-16,8 2 1 16,-13 3 1-16,27 1 2 15,-9 3 1-15,18 1-1 0,-11-5 0 16,11-1-3-16,-12-3-1 15,14-1-2-15,-3 0 0 16,18-4 0-16,-5 1 2 16,18-1 0-16,-5 0 3 15,8-6-1-15,-7 2 3 16,3-4-2-16,-13-4-2 16,4 4 1-16,-7 1 1 15,11 1-3-15,-1 8 1 16,13 0 2-16,-1 3-1 15,10 1-1-15,0 2 3 16,8-5-3-16,-2 5 0 16,8-3 0-16,-3 1 0 15,11 0-1-15,-3-3 3 16,3-3-1-16,-1-2 2 16,5-4 0-16,-5-4 1 0,5-4-1 15,1-2 1 1,-1-4-2-16,-3 1 0 0,2-1-2 15,-3-10 0-15,1 1 0 16,1-7 0-16,9-3 0 16,-2-14 1-16,5 4-2 15,-1-14 0-15,2 3-1 16,-6-15 0-16,0 5-1 16,-3-15 1-16,1 5-1 0,-9-16 1 15,1 4-1-15,-5-20 1 16,0 11 0-16,-3-13 0 15,5 8-1-15,-4-7 0 16,11 13 0-16,-2-8 0 16,5 12-1-16,-5-15 0 15,5 7 1-15,-9-11-1 16,3 5 1-16,-3-11-1 16,7 17 1-16,-3-6 0 15,7 20-1-15,-5-8 1 16,2 16 0-16,1-6-1 15,-1 12 0-15,2-12 1 16,3 15-1-16,-1-7 0 16,0 7 0-16,3-7 0 15,1 7-1-15,-4-3 1 16,0 7 0-16,4 1 0 16,-3 7 0-16,3 4 0 0,0 4 1 15,-2-2-1-15,-1 8 0 16,1-6 1-16,-2 8-1 15,4-2 0-15,1 10 0 16,7-5-1-16,1 15 0 16,3-7 1-16,-2 9-1 15,6-1-1-15,-4 6 0 16,4 1 1-16,0 5-1 0,-8 2 0 16,2 0 1-16,2 0 0 15,-1 0 1-15,3 0 0 16,0 0-1-16,6-2 1 15,7-2 0-15,65-27 0 16,-58 21 0-16,5-3 0 16,-2 3-1-16,6-4 1 15,1 3 0-15,5-3-1 16,-2 4 0-16,11-1 0 16,1 5 1-16,16-4 0 15,1 2 0-15,12-1 0 16,-2-3 1-16,4-6-1 15,-8 3 0-15,1-5-1 16,-9 5 1-16,8-1 0 16,-5 3-1-16,9 3 1 15,0-2 0-15,12 0 0 16,-8 1 0-16,8-5 1 16,-12-1-1-16,2 1 0 0,-14 2 0 15,7-1 0-15,-11 1 0 16,12 7 0-16,-3 1 0 15,11-2 0-15,-4 8 0 16,10-2 0-16,-10-4 1 16,4-3 0-16,-8-1 0 15,4-6 0-15,-8 1 0 16,14-1-1-16,-9 6 0 0,14-3 0 16,-8 1 0-16,8 2 0 15,-12 3 0-15,3-3 0 16,-16 2 0-16,6-2 0 15,-7 1 0-15,7-3 0 16,-1 0 1-16,13-1-1 16,-10 3 0-16,18-2-1 15,-12 1 1-15,4-3 0 16,-12 4 0-16,8-1 0 16,-13 1 1-16,7 2 0 15,-6 0-2-15,13 1 1 16,-11 1 0-16,14-4 0 15,-6 4 0-15,6-3 1 16,-12-3-1-16,5-2 1 16,-17 1-1-16,14-5 1 0,-11 3-1 15,7-1 0 1,-7 4 1-16,5 3-1 0,-17-1 0 16,4 4 1-16,-10 4 0 15,0-2 0-15,-6 0-1 16,0 4 1-16,-6-5-1 15,1 1 1-15,-7-6-1 16,2 4 1-16,-3 2-1 16,-5 1 0-16,1-1 0 15,-1 10 0-15,-7-8-1 16,4 2 1-16,-3 4 0 0,-3-2 0 16,-2 0 0-16,4 2 1 15,-12-2-1-15,2 0 0 16,0-2 0-16,1 2 0 15,1 0-1-15,2 0 1 16,0 0-1-16,0 2 0 16,2 2 0-16,2 1 2 15,5 7-1-15,5 4 1 16,56 70 0-16,-53-53-1 16,-3 0 0-16,3 14 1 15,-1-4-1-15,3 10 1 16,-3 1 0-16,3 17 0 15,-5-5 0-15,3 16 2 16,-2-2 0-16,1 18 1 0,-6-10 0 16,3 15 2-16,-3-9 1 15,-1 15 3-15,3-11 0 16,5 9 0-16,1-15-2 16,1 6-1-16,-1-14-4 15,-5 8 0-15,-5-12-1 16,-1 13 0-16,-1-7-1 15,-2 16 1-15,2-6-1 16,-3 13 1-16,-1-13 1 16,-2 7 3-16,2-19 0 0,2 2 2 15,-1-16-1 1,5 3 0-16,0-13-4 0,3 9-1 16,-1-17-1-16,2 7 0 15,-7-10 0-15,-1 0 1 16,-6-14-1-16,-2 8 2 15,-2-8 0-15,-2 4-1 16,0-4 0-16,-2 2-1 16,0-9 0-16,-2-1 0 15,0-6 0-15,1-3 2 16,-3-4-1-16,-2-3 1 16,0-3-1-16,-7-2 0 15,-1 0-1-15,-3-2 0 16,-3 2-1-16,-5 0 1 15,-2 1-1-15,-8 1 0 0,-2 2 0 16,-10 4 1 0,4 1-1-16,-8 5-7 0,6-3-8 15,-7 7-30-15,9-5-19 16,-8 1-42-16,4-5-10 16,-3-1-285-16,7-16 79 15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7:28:43.573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0E5190A-D052-4C27-B656-3C119E381707}" emma:medium="tactile" emma:mode="ink">
          <msink:context xmlns:msink="http://schemas.microsoft.com/ink/2010/main" type="writingRegion" rotatedBoundingBox="31827,12660 32960,12660 32960,15986 31827,15986"/>
        </emma:interpretation>
      </emma:emma>
    </inkml:annotationXML>
    <inkml:traceGroup>
      <inkml:annotationXML>
        <emma:emma xmlns:emma="http://www.w3.org/2003/04/emma" version="1.0">
          <emma:interpretation id="{F666FF26-9B76-4657-9F43-698C5709594A}" emma:medium="tactile" emma:mode="ink">
            <msink:context xmlns:msink="http://schemas.microsoft.com/ink/2010/main" type="paragraph" rotatedBoundingBox="31827,12660 32960,12660 32960,15986 31827,159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634010-B9D6-4B2B-A74F-0EA6E06D2EE4}" emma:medium="tactile" emma:mode="ink">
              <msink:context xmlns:msink="http://schemas.microsoft.com/ink/2010/main" type="line" rotatedBoundingBox="31827,12660 32960,12660 32960,15986 31827,15986"/>
            </emma:interpretation>
          </emma:emma>
        </inkml:annotationXML>
        <inkml:traceGroup>
          <inkml:annotationXML>
            <emma:emma xmlns:emma="http://www.w3.org/2003/04/emma" version="1.0">
              <emma:interpretation id="{2BE1F73E-699B-45A6-9FA5-FCA689CD110B}" emma:medium="tactile" emma:mode="ink">
                <msink:context xmlns:msink="http://schemas.microsoft.com/ink/2010/main" type="inkWord" rotatedBoundingBox="31827,12660 32960,12660 32960,15986 31827,15986"/>
              </emma:interpretation>
            </emma:emma>
          </inkml:annotationXML>
          <inkml:trace contextRef="#ctx0" brushRef="#br0">4666 6034 353 0,'-2'2'241'16,"0"0"-20"-16,0 0-24 0,0 0-97 15,0 0 5-15,2 0-45 16,0 0-11-16,2-2-17 16,0 0-13-16,2 0-17 15,2-2 37-15,-1 0-7 16,5-2 3-16,10-2-5 15,66-39-4-15,-63 22-7 0,6-5-2 16,1 3-6-16,1-4 0 16,-8-1 0-16,3-7 2 15,-5 2-1-15,1-14 1 16,-3-3 0-16,5-9 0 16,-1 6 0-16,8-11-1 15,1 7-2-15,1-5-1 16,-4 9-4-16,2-7-1 15,-9 11-1-15,3-4 0 16,-7 8 0-16,-3-7 3 16,-5 5 2-16,6-10 1 15,-8 1 0-15,3-9 0 16,1 7-3-16,0-11-2 16,-4 7-2-16,-1-10 0 15,-3 7 0-15,-2-9 0 16,2 10-1-16,-4-4 2 0,4 13-2 15,-4-6 0 1,2 18 1-16,-4-3 0 0,-2 11-1 16,0-4 0-16,0 9 1 15,-3-9 0-15,1 6-1 16,-6-8 1-16,2 8 0 16,-1-10-1-16,-3 10 1 15,0-4 1-15,4 6-1 16,-5-4-1-16,3 5 2 15,-2-1 0-15,1 4-3 16,-3-4 2-16,1 3 0 0,-9-7 0 16,3 6-1-16,-9-8 2 15,1 4-1-15,0-4 0 16,1 9 0-16,-1-5 1 16,8 8-2-16,-3 0 0 15,5 3 1-15,-5-1-2 16,5 1 1-16,-7-1 0 15,5-1-1-15,-3 5-2 16,7 3-6-16,-3 5-24 16,8 3-20-16,-1 2-18 15,7 6-132-15,0 0-161 16,8-6 16-16</inkml:trace>
          <inkml:trace contextRef="#ctx0" brushRef="#br0" timeOffset="755.9567">5185 2757 605 0,'4'2'213'16,"-2"-2"33"-16,-2 0-152 15,-2 0-30-15,-2-2-6 16,-2 0-17-16,-3-2-3 15,-17-2-7-15,-68-15 0 0,59 19-8 16,-8 2-2-16,0 0-2 16,-13 11 0-16,1-1-3 15,-2 4-3-15,7-2-3 16,-1 7-2-16,12-7-4 16,0 2 1-16,6-3 2 15,-3-1 0-15,5-2 6 0,-4-4 2 16,6 0 1-16,-3-2 2 15,9 1 1-15,-2-1-4 16,5 2-2-16,2 4-2 16,5-2-4-16,3 6-3 15,4 1-2-15,0 5 1 16,6 5 2-16,8 7 4 16,2 1 3-16,7 10 6 15,5 4-1-15,3 6 2 16,1 1-6-16,-1 9-1 15,-3-6-6-15,-1 3 0 16,-1-9-5-16,-1 6-21 16,-3-12-19-16,3 4-52 15,1-6 289-15,5-2-564 16,3-18 255-16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58:59.48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C1ADBD9-8B9C-4C16-945E-6ECDCE18DF7A}" emma:medium="tactile" emma:mode="ink">
          <msink:context xmlns:msink="http://schemas.microsoft.com/ink/2010/main" type="inkDrawing" rotatedBoundingBox="16964,1818 23465,1562 23476,1834 16975,2090" semanticType="strikethrough" shapeName="Other"/>
        </emma:interpretation>
      </emma:emma>
    </inkml:annotationXML>
    <inkml:trace contextRef="#ctx0" brushRef="#br0">60 280 549 0,'-16'-5'177'0,"4"-6"31"15,1 4-143-15,2 0-28 16,4 1-1-16,3 4 1 16,-1 0 10-16,1-1 11 15,0 1-6-15,2 0 1 16,0-1-5-16,0-1-9 15,0-1-11-15,0 0 0 16,2 1-7-16,0-1-1 16,1 1-4-16,1-1 0 15,1 0-4-15,0 1 2 16,-1-1-2-16,3 1 3 16,0 0 0-16,0-1-1 0,0 1-5 15,2-1 1-15,0 3-3 16,0 0-2-16,1-1 0 15,4 1 2-15,-3 0-3 16,5 2 2-16,0 0-1 16,5 0 2-16,67 18-1 15,-68-13 2-15,-1-2-1 16,2-3 1-16,-1 3-1 16,3 3 1-16,1 1-2 0,3 0 1 15,-1 0-1-15,6 5 3 16,-5-1-1-16,10-1 1 15,-2 0 1-15,6 6 0 16,1-2-3-16,2 4-1 16,-3-4-1-16,5-3-1 15,-4-4-1-15,4 0 0 16,-2-5 1-16,7 0 0 16,-1-2 1-16,6 3 1 15,-1-3 0-15,5 0-1 16,-7 2-2-16,2 3 0 15,-11-3-1-15,5-2-1 16,-6 2 0-16,8-2 1 16,0 0 0-16,2 2 2 15,-5-2 0-15,3 0 1 16,-10 0-1-16,6-2 0 16,-6 0-2-16,5-3 0 0,-4 1 0 15,11-3 0-15,-9 0-1 16,13 2 1-16,-4 1 0 15,7 0 2-15,-9-1 1 16,7 1 0-16,-8-1-1 16,6-2 0-16,-6-2-2 15,6-3 0-15,-3 3 0 16,4-2 0-16,-6 2-1 0,11-2 2 16,-4 4-1-16,9-5 1 15,-5 1-1-15,12-1-1 16,-3 1 0-16,8-2 0 15,-8 4-1-15,5 0 1 16,-13-1-1-16,3 1 1 16,-8 2-1-16,9-2 0 15,-9-2 1-15,8 0-1 16,-6-1 0-16,14-4 0 16,-9 7 0-16,13 0 0 15,-6 0 0-15,8 4 1 16,-11-1-1-16,8 1 0 15,-15 3 0-15,9 0 0 16,-6 2 0-16,11-2 0 16,-9-3 0-16,14 3 0 15,-10-5 0-15,17 2 0 0,-5 1 1 16,13 4 0-16,-10 0-1 16,8 2 1-16,-18 2-1 15,10 3 0-15,-15 0 1 16,12 0 1-16,-7-2 1 15,17-5 2-15,-8-3 1 16,14-1 1-16,-14 2 0 16,14 2-2-16,-16 2-1 15,-2 2-9-15,-16 7-14 0,-3 1-12 16,-16-3-37-16,-2 2-39 16,-5-4 44-16,0-9-316 15,-9 2 96-15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59:00.223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894D68C-A877-4777-A3D9-6856FD0E9EA7}" emma:medium="tactile" emma:mode="ink">
          <msink:context xmlns:msink="http://schemas.microsoft.com/ink/2010/main" type="writingRegion" rotatedBoundingBox="15658,1133 30053,403 30185,3001 15790,3731"/>
        </emma:interpretation>
      </emma:emma>
    </inkml:annotationXML>
    <inkml:traceGroup>
      <inkml:annotationXML>
        <emma:emma xmlns:emma="http://www.w3.org/2003/04/emma" version="1.0">
          <emma:interpretation id="{9EE2DA68-E340-434A-A5EF-AA5AA8291E91}" emma:medium="tactile" emma:mode="ink">
            <msink:context xmlns:msink="http://schemas.microsoft.com/ink/2010/main" type="paragraph" rotatedBoundingBox="23399,796 30034,302 30148,1842 23513,23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6D8226-479B-4B67-B61F-A904FF2047E0}" emma:medium="tactile" emma:mode="ink">
              <msink:context xmlns:msink="http://schemas.microsoft.com/ink/2010/main" type="inkBullet" rotatedBoundingBox="23443,1396 24090,1348 24137,1987 23491,2035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21033 808 693 0,'-7'5'209'16,"0"-3"55"-16,2 0-185 15,1 0-24-15,-1-2 0 16,3 0-16-16,0 0-1 16,2 3-2-16,0-1 9 15,0 0-3-15,2 1 3 16,2 1-3-16,3 1 3 15,12 4-9-15,15 10 0 16,70 36-10-16,-55-44 0 16,1-4-7-16,13-4 1 15,3-8-4-15,4 3 0 0,-10-10-4 16,-7 3-1-16,-19 2-5 16,-11 5 1-16,-9 4 3 15,-9 12 6-15,-8 2-1 16,-13 16 1-16,0 3-1 15,-9 13-4-15,-5-2-7 16,-7 8 0-16,5-8-1 0,-5 7-1 16,4-12-4-16,-1 1-3 15,8-8-30-15,6-6-33 16,8-10-34-16,3-6-299 16,14-10 59-16</inkml:trace>
      </inkml:traceGroup>
      <inkml:traceGroup>
        <inkml:annotationXML>
          <emma:emma xmlns:emma="http://www.w3.org/2003/04/emma" version="1.0">
            <emma:interpretation id="{820CBCD5-3A0D-4EED-A2EE-06C4F28BFAE9}" emma:medium="tactile" emma:mode="ink">
              <msink:context xmlns:msink="http://schemas.microsoft.com/ink/2010/main" type="line" rotatedBoundingBox="24994,677 30034,302 30148,1842 25109,2217"/>
            </emma:interpretation>
          </emma:emma>
        </inkml:annotationXML>
        <inkml:traceGroup>
          <inkml:annotationXML>
            <emma:emma xmlns:emma="http://www.w3.org/2003/04/emma" version="1.0">
              <emma:interpretation id="{A857EE66-CFE9-4F49-BE7F-2702556191EC}" emma:medium="tactile" emma:mode="ink">
                <msink:context xmlns:msink="http://schemas.microsoft.com/ink/2010/main" type="inkWord" rotatedBoundingBox="24994,677 30034,302 30148,1842 25109,221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625.1026">27042 384 864 0,'4'-7'304'16,"15"4"43"-16,20 8-244 0,23-3-12 15,12-4-37-15,20-5-50 16,1-4-35-16,11-15-323 16,-7-6 78-16</inkml:trace>
          <inkml:trace contextRef="#ctx0" brushRef="#br0" timeOffset="3477.5232">27219-119 846 0,'23'25'256'0,"0"24"71"16,3 13-227-16,6 19 1 15,-4 4-18-15,2 23-17 16,-3-11-20-16,-1 19-17 15,-8-15-17-15,0 1-20 16,-1-19-13-16,-6-12-11 16,-2-30-44-16,-4-11-43 0,-5-27-164 15,-9-17-69-15,-3-9-66 16</inkml:trace>
          <inkml:trace contextRef="#ctx0" brushRef="#br0" timeOffset="987.6868">22665 1620 599 0,'0'11'228'0,"7"-11"50"0,0-7-143 16,-7 5-23-16,0-3-8 15,0-4-8-15,0-7-26 16,5-35 4-16,6-76-22 0,-15 58-1 15,4-5-12-15,2-18-3 16,-2 0-11-16,0-14-3 16,2-2-9-16,1-17-1 15,-3 3-4-15,4-12-4 16,3 23-3-16,5 10-1 16,-1 36-1-16,8 24-2 15,-1 34 1-15,5 32 1 16,5 26 2-16,11 37 0 15,5 20 0-15,13 33 0 16,6 2-2-16,6 9-3 16,-9-35 1-16,0-11-2 15,-14-41 4-15,-12-23 5 16,-8-26 6-16,-12-21 11 16,-7-20 3-16,-7-24 0 15,2-8-3-15,-9-19-2 16,2-3-9-16,-2-25-1 0,1 5-3 15,-6-23-2-15,3 7-4 16,2-12-2-16,2 25-23 16,3 6-25-16,4 33-12 15,5 17-32-15,0 26-18 16,7 20 409-16,-3 18-667 16,-1 17 353-16</inkml:trace>
          <inkml:trace contextRef="#ctx0" brushRef="#br0" timeOffset="1425.2821">23837 559 704 0,'-10'-14'196'0,"-6"12"58"16,-2 9-200-16,-10 18 16 16,0 10-10-16,-1 20 8 15,3 7-8-15,5 19-3 16,12-5-20-16,5 5-7 16,8-21-13-16,3-12 1 15,9-20-3-15,5-21 4 16,2-19-2-16,9-18-1 15,-2-9-6-15,3-19-1 0,-6 3-5 16,1-7 0 0,-7 2-2-16,-3 0 0 0,-2 16-1 15,-4 12-1-15,-1 20-1 16,1 28 7-16,2 17-1 16,2 20 1-16,-2 7 0 15,-1 11-6-15,4-11-14 16,1 7-32-16,-2-14-17 0,0-7-288 15,-2-18 65-15</inkml:trace>
          <inkml:trace contextRef="#ctx0" brushRef="#br0" timeOffset="2044.6346">23977 594 682 0,'-7'-37'231'15,"3"-3"42"-15,8-8-177 16,6 2-43-16,10-3-13 16,1 6-35-16,7-3-20 15,-3 9-13-15,5 9-8 16,-5 12-3-16,5 14 3 16,3 20 16-16,4 17 16 15,-5 15 22-15,12 24 7 16,-3 7 7-16,-4 11 7 0,-7-4-9 15,-2 2-1-15,-17-19 2 16,-2-2 7-16,1-27-5 16,-8-8 7-16,0-18-5 15,5-25 2-15,-7-18-10 16,3-20-1-16,1-10-9 16,3-24-1-16,0 5-7 15,2-5 0-15,5 12-2 16,2 7 1-16,0 25-2 0,3 19 4 15,-1 20 2-15,3 23 4 16,-3 14-2-16,5 26 0 16,1 2-4-16,1 9-3 15,-2-7-5-15,5 0 0 16,-12-18 0-16,2-10-2 16,-6-20 2-16,-3-14 2 15,-2-14 0-15,-3-14 2 16,1-11 1-16,2-7-1 15,-2-2-3-15,6-19 2 16,-4 7-2-16,2 2 0 16,3 9 2-16,4 10 0 15,-2 23 7-15,9 16 1 16,-2 16 0-16,6 21-1 16,1 2-2-16,2 16-5 15,-5-7-8-15,5 5-24 0,-2-11-14 16,7-1-77-16,1-16-13 15,4-9-249-15,1-13 29 16</inkml:trace>
          <inkml:trace contextRef="#ctx0" brushRef="#br0" timeOffset="2311.1509">25381 467 436 0,'-18'-42'266'0,"2"10"-10"16,2 7-67-16,5 15-42 15,7 17-30-15,6 14-4 16,8 11-17-16,2 12-19 16,11 5-12-16,3 8-15 15,4 5-18-15,-7 8-6 16,-6-10-11-16,-10 6-11 16,-5-3 0-16,-8-10-4 15,-5-12-3-15,-8-2-19 16,4-18-14-16,-3-7-13 15,-1-9-11-15,1-10 447 16,7-7-744-16,4-13 402 16</inkml:trace>
          <inkml:trace contextRef="#ctx0" brushRef="#br0" timeOffset="2844.9912">25587 349 383 0,'14'14'348'0,"9"21"-82"0,-3 8-1 16,10 17-210-16,-7 5-15 16,0 9-10-16,-6-5-2 15,-1 0 2-15,-12-14-8 16,3-11-2-16,-2-19-7 0,-1-15-3 16,1-20-6-16,7-22-1 15,-3-7 2-15,0-19 3 16,5-4 2-16,4-5 8 15,-4 10 3-15,9-1 7 16,0 19-2-16,0 4-2 16,-2 14-6-16,2 17 3 15,-4 11-5-15,-1 16 3 16,-2 14 2-16,0 20 4 16,-2 6-12-16,-2 10-1 15,-1-3-4-15,3-6-5 16,-2-13-5-16,-3-12 6 15,2-16 0-15,1-23 0 16,-3-9-1-16,3-26 0 16,-1-6 0-16,5-19-1 15,-2 0-2-15,5-14 1 0,-1 12 0 16,7-7-1 0,-4 16 1-16,2 7 0 0,0 18 0 15,0 14 1-15,-4 16 3 16,1 19-1-16,-3 11 0 15,-1 14-2-15,-5 1-6 16,-4 3-14-16,0-4-10 16,5 3-29-16,-3-15-20 15,7-11-44-15,-2-6-233 16,2-17 54-16</inkml:trace>
          <inkml:trace contextRef="#ctx0" brushRef="#br0" timeOffset="3213.0969">26707 409 590 0,'-14'-18'206'0,"-6"-1"46"15,-3 3-160-15,-10 14 0 16,3 4-9-16,-2 14 10 16,2 16-23-16,5 21-9 15,6 5-3-15,8 18-20 16,6 0-22-16,7-2-1 15,3-16-2-15,11-14-6 16,3-26-1-16,8-18 1 16,3-18 0-16,5-22 1 15,-5-6-3-15,2-18-1 16,-4 4-2-16,-1-3 0 16,-3 13-1-16,3 8 1 0,-4 19 1 15,-2 16 7-15,-3 16 2 16,6 21 0-16,-8 10 0 15,2 17-2-15,1-1-7 16,1 4-11-16,-4-12-11 16,10-2-40-16,-5-21-12 0,2-13-289 15,-3-12 64 1</inkml:trace>
        </inkml:traceGroup>
      </inkml:traceGroup>
    </inkml:traceGroup>
    <inkml:traceGroup>
      <inkml:annotationXML>
        <emma:emma xmlns:emma="http://www.w3.org/2003/04/emma" version="1.0">
          <emma:interpretation id="{9889E6F1-3DB5-477D-8232-78BA9C7DDFF3}" emma:medium="tactile" emma:mode="ink">
            <msink:context xmlns:msink="http://schemas.microsoft.com/ink/2010/main" type="paragraph" rotatedBoundingBox="15727,2495 26082,1970 26144,3206 15790,37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596252-72BE-4657-B25D-0F835F074AAE}" emma:medium="tactile" emma:mode="ink">
              <msink:context xmlns:msink="http://schemas.microsoft.com/ink/2010/main" type="inkBullet" rotatedBoundingBox="15742,2777 17182,2704 17227,3593 15787,3666"/>
            </emma:interpretation>
          </emma:emma>
        </inkml:annotationXML>
        <inkml:trace contextRef="#ctx0" brushRef="#br1" timeOffset="32386.6356">13920 2311 373 0,'-14'-16'212'0,"0"2"5"16,-7 3-39-16,-11 4-79 15,-5 0-8-15,-14 2 2 16,-2 3-24-16,-9-3-19 16,7-1-5-16,-3-1-7 0,7-3-16 15,3-1 2-15,9 2-5 16,4 4 0-16,10 0-3 15,9 5-1-15,6 3-9 16,10 11-4-16,5 4-2 16,11 19 0-16,3 4 3 15,18 29 6-15,6 6 1 16,15 20 0-16,9 1 1 16,25 19-18-16,-4-15-29 0,11 5-291 15,0-21 71-15</inkml:trace>
        <inkml:trace contextRef="#ctx0" brushRef="#br1" timeOffset="32010.4429">14766 2770 454 0,'0'0'162'0,"-2"0"32"16,-1 0-122-16,1 0 10 16,-3 0-18-16,1 0 3 15,-1 0-10-15,0-2 4 16,-1 0-14-16,-4-1 5 15,1-1-8-15,-12-3 1 16,-4 0-8-16,-72-30-3 16,72 28-8-16,-7-5-2 15,4 2 2-15,-11-4-1 16,4 7 0-16,-9 2 0 16,3 0 2-16,-10 0-7 15,5 12-5-15,-7 4 1 0,2-7-4 16,-9 10-4-16,7-5-1 15,-9-7-1-15,11 2-4 16,-4 5 0-16,9-5-3 16,-7-2-3-16,14 5-3 15,-8-5-11-15,13-5-9 16,-1-4-28-16,17 4-17 16,-1-6-256-16,8-1-2 15,6-1-92-15</inkml:trace>
        <inkml:trace contextRef="#ctx0" brushRef="#br1" timeOffset="31681.201">14764 2745 426 0,'0'0'90'0,"0"0"33"0,0 0-131 16,2 0-11-16,-2 0 1 15,0 0-2-15,2 2 4 16,0 0-86-16,-2 1-11 16,0-1-26-16</inkml:trace>
      </inkml:traceGroup>
      <inkml:traceGroup>
        <inkml:annotationXML>
          <emma:emma xmlns:emma="http://www.w3.org/2003/04/emma" version="1.0">
            <emma:interpretation id="{D372CF3D-84A1-4BEE-968F-2524AE162E16}" emma:medium="tactile" emma:mode="ink">
              <msink:context xmlns:msink="http://schemas.microsoft.com/ink/2010/main" type="line" rotatedBoundingBox="18396,2360 26082,1970 26144,3206 18459,3595"/>
            </emma:interpretation>
          </emma:emma>
        </inkml:annotationXML>
        <inkml:traceGroup>
          <inkml:annotationXML>
            <emma:emma xmlns:emma="http://www.w3.org/2003/04/emma" version="1.0">
              <emma:interpretation id="{6FABCF30-CB6E-4DA0-9CDF-1514370EE66C}" emma:medium="tactile" emma:mode="ink">
                <msink:context xmlns:msink="http://schemas.microsoft.com/ink/2010/main" type="inkWord" rotatedBoundingBox="18396,2360 22393,2157 22456,3393 18459,359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1" timeOffset="65515.9546">15963 1852 367 0,'-3'-25'220'0,"3"4"-7"0,-4 1-32 16,1 10-79-16,8 8-2 15,0 11-8-15,-5-6-5 16,2 6-22-16,16 60-20 15,21 83-8-15,-13-46-7 16,-1 0-15-16,1 21-3 16,-6-16-7-16,6 11 0 15,-12-16-2-15,-3-2-1 16,-2-28-9-16,-4-12-9 16,0-24-38-16,-1-20 488 15,-4-17-751-15,-2-17 386 16</inkml:trace>
          <inkml:trace contextRef="#ctx0" brushRef="#br1" timeOffset="66075.1376">16170 2683 142 0,'9'-5'316'15,"7"-2"-77"-15,3-5-69 16,6-8 110-16,5-3-167 15,14-14-2-15,-2-2-36 0,11-5-9 16,-3 5-23-16,8-8-9 16,-12 13-16-16,0 4-5 15,-16 7-8-15,-7 4-1 16,-11 10-2-16,-10 2-19 16,-7 5-12-16,3 2-21 15,-3 0-11-15,-1 0-28 16,-6 2 2-16,-29 14-29 15,-66 40-3-15,61-33-12 16,7 0 0-16,-5 7 21 16,10-7 52-16,1 5 35 15,10-5 63-15,3 4 56 16,6-8 11-16,7-1 11 16,7-4-2-16,7 2-19 15,4-4-19-15,10 4 4 16,4 5-16-16,5 4-2 15,5 0-16-15,4 12-6 0,-2-7-19 16,0 5-6-16,-2-8-6 16,2 1-11-16,-8-12-11 15,-5 3-40-15,-1-10-29 16,-10-2-245-16,-8-7 38 16</inkml:trace>
          <inkml:trace contextRef="#ctx0" brushRef="#br1" timeOffset="66358.7474">16834 2565 605 0,'32'-5'237'0,"15"-13"31"15,-8-5-171-15,0-9-6 16,-2-3-41-16,-5-9-10 15,-9 5-11-15,-4-3-4 16,-10 6-6-16,-5-4-1 16,-6 13-7-16,-5-1-5 15,-4 12-1-15,-5 9 0 16,-5 7-1-16,-5 9-1 16,3 14-3-16,3 12 2 0,1 4 0 15,8 21 3-15,4 5 0 16,7 6 3-16,4-2-1 15,3 5-2-15,2-14-1 16,5-2-1-16,2-17-3 16,5-11-11-16,2-16-8 15,7-12-33-15,-2-20-27 16,4-15-231-16,-6-8 46 16</inkml:trace>
          <inkml:trace contextRef="#ctx0" brushRef="#br1" timeOffset="66755.8679">17355 2217 587 0,'16'37'247'15,"-4"6"14"-15,2 13-138 16,2 6-58-16,2 7-8 16,1-9-17-16,1 5-8 15,4-15-7-15,-6-10-8 16,-2-17-4-16,-7-9-9 15,-2-21 3-15,-4-21 2 16,3-11 2-16,-3-21-6 16,4-7-3-16,-3-11 0 15,1 8 0-15,2-3-1 16,4 13 2-16,10 11 6 16,-5 19 3-16,12 12 9 0,-3 18 1 15,3 16 4-15,-3 12-7 16,5 15-1-16,-7 4-8 15,5 15-3-15,-5-2-3 16,2 11 0-16,-1-11-20 16,1-2-21-16,-2-19-14 15,-2-14-40-15,-5-27-27 16,-2-23-99-16,-5-17-70 16,-2-18 5-16,-3-7-105 15</inkml:trace>
          <inkml:trace contextRef="#ctx0" brushRef="#br1" timeOffset="67060.5104">18012 2122 604 0,'12'23'225'16,"-3"14"25"-16,3 12-154 15,4 4-34-15,5 11-16 16,2-4-17-16,-3-9 3 16,1-12-5-16,-2-4-4 15,-10-19-2-15,0-19 0 16,-9-8-9-16,-2-19-1 15,-3-16-2-15,3-7-4 16,-1 0-3-16,3 0 2 16,5 11 0-16,2 5 2 15,2 12 4-15,5 7 6 16,0 13 3-16,4 12 2 16,-2 14-2-16,5 9-3 0,-2 6-7 15,4 13-3-15,0-5-4 16,7 4-13-16,-3-4-21 15,15 0-30-15,2-14-28 16,4-7-232-16,-6-16 51 16</inkml:trace>
          <inkml:trace contextRef="#ctx0" brushRef="#br1" timeOffset="67339.3013">18842 2111 513 0,'-9'-7'196'0,"-2"4"36"16,-5 8-134-16,-1 7 12 16,4 4-25-16,6 9 0 15,7 3-19-15,9 6-9 16,5 3-15-16,6 7-5 16,3-5-12-16,5 5-3 15,0-2-6-15,-1-1-5 16,-8 1-3-16,-1 8-2 15,-13-6-1-15,-10 11-4 16,-6-4-6-16,-12-2-23 16,-3-13-19-16,-6-3-135 15,7-19-140-15,4-14-11 16</inkml:trace>
          <inkml:trace contextRef="#ctx0" brushRef="#br1" timeOffset="67596.8226">18985 1749 703 0,'23'18'223'0,"3"12"47"0,4 19-179 16,-3 8-10-16,6 24-7 15,-6 0-21-15,-1 11-4 16,-6-2-21-16,4 7-9 15,-8-12-12-15,4 5-31 16,1-16-16-16,0-10-44 16,2-18 7-16,-2-25-244 15,0-23 69-15</inkml:trace>
          <inkml:trace contextRef="#ctx0" brushRef="#br1" timeOffset="50597.9704">18008 1949 263 0</inkml:trace>
          <inkml:trace contextRef="#ctx0" brushRef="#br1" timeOffset="67981.8197">19652 2018 293 0,'-26'17'76'16,"6"8"327"-16,-15 16-179 0,7 8 61 16,3 20-210-16,11-2-19 15,3 9-7-15,18-7-23 16,4-7-5-16,10-15-11 15,2-22 0-15,5-23-3 16,4-25 1-16,0-14 0 16,-2-20 1-16,-5 1-3 15,-4-8-1-15,-7 8-1 16,0 8-2-16,-10 13 2 0,1 8 2 16,0 13 2-16,-1 19 2 15,3 15-207-15,2 22-121 16,3 13-28-16,9 23-197 15,-1 3 886-15,13 9 198 16,-1-21-388-16,19-2-153 16,2-28-260-16</inkml:trace>
        </inkml:traceGroup>
        <inkml:traceGroup>
          <inkml:annotationXML>
            <emma:emma xmlns:emma="http://www.w3.org/2003/04/emma" version="1.0">
              <emma:interpretation id="{CAA85725-2484-472A-9B60-1E84F2819075}" emma:medium="tactile" emma:mode="ink">
                <msink:context xmlns:msink="http://schemas.microsoft.com/ink/2010/main" type="inkWord" rotatedBoundingBox="24482,2504 26105,2422 26134,2996 24511,3079"/>
              </emma:interpretation>
            </emma:emma>
          </inkml:annotationXML>
          <inkml:trace contextRef="#ctx0" brushRef="#br1" timeOffset="25365.1093">22739 1970 593 0,'2'-7'215'0,"-2"3"36"16,0-1-165-16,0 0-2 16,0 3-23-16,-2 0-15 0,-3-1-15 15,-1 3-1-15,-1 3-7 16,-3-1-6-16,-1 3 2 16,-14 4 3-16,-65 32-4 15,53-29 2-15,0-1-1 16,-7 3-2-16,0 0-5 15,-13 2-1-15,10 0-4 16,-6 3-3-16,7-3 1 16,-2-2 0-16,16-3 0 0,-1 3 2 15,15-7 1-15,2 0 1 16,9-2-2-16,-2 1-7 16,6-3 2-16,1-3-1 15,2 0 0-15,0 2 2 16,2 0 9-16,3 3-6 15,2 2 0-15,34 4 1 16,70 82-1-16,-60-68-2 16,-3-2 0-16,7 5-1 15,-11-7-2-15,7 2-19 16,-12-3-21-16,0-6-299 16,-18-7 75-16</inkml:trace>
          <inkml:trace contextRef="#ctx0" brushRef="#br1" timeOffset="24722.2016">23648 1852 520 0,'4'-9'129'15,"1"7"36"-15,-1 4-150 16,-4-4-7-16,0 0 21 15,0 2 25-15,0 0 21 16,0-3 6-16,0 3 4 16,0 0-25-16,0 0-16 15,0 0-16-15,0 0-1 16,0 0-1-16,0 3-8 0,0-1 0 16,0 3 1-16,0-1-5 15,0 3-3-15,0 0 3 16,-2 0 0-16,0 2-2 15,-1 3 0-15,1-1-4 16,-2 3-1-16,-3 0 0 16,-5 4-1-16,-39 68 0 15,28-68 5-15,3-4-1 0,-6 7 1 16,-4-5 1-16,-9 2 2 16,4-4-5-16,-6 5 2 15,-1-8 1-15,-1-2 0 16,8 0-1-16,-6-2 0 15,4-4-1-15,-9 4-1 16,4 2-1-16,-6 2 0 16,6 3-2-16,-4 0-1 15,9-2-1-15,-2 1-1 16,9-6-1-16,-7 0 2 16,9-2-1-16,-2-3 1 15,5 0-1-15,-5 1 1 16,5-3-2-16,-1 0-1 15,3 2 0-15,3-2-2 16,3 2-3-16,-1 1-8 16,6-1-5-16,3-2-20 0,-2 0-17 15,8-2-47-15,1-1-230 16,0 1 50-16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58:33.52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6979DC2-28B9-4527-84BA-DA3CD42F59E5}" emma:medium="tactile" emma:mode="ink">
          <msink:context xmlns:msink="http://schemas.microsoft.com/ink/2010/main" type="inkDrawing" rotatedBoundingBox="2098,3010 7711,2174 7733,2318 2119,3155" semanticType="underline" shapeName="Other">
            <msink:sourceLink direction="with" ref="{D199A47B-4DB2-49FF-9AB1-EDFA8F35EDAD}"/>
          </msink:context>
        </emma:interpretation>
      </emma:emma>
    </inkml:annotationXML>
    <inkml:trace contextRef="#ctx0" brushRef="#br0">-330 2422 849 0,'-11'35'210'0,"22"-19"73"0,12 2-220 16,12-6-31-16,27-5 18 15,12-12 3-15,43-4 6 16,22-10-10-16,50-11 5 15,7-7-13-15,74-2-6 16,-7-9-12-16,43-10-5 16,-6 7-10-16,55-15-3 15,-46 3-3-15,55-4 0 16,-32 12 0-16,23-3 0 16,-43 17 0-16,27-3-7 15,-60 19-16-15,20-1-55 16,-45 13-53-16,0-1-240 15,-61 5 14-15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58:29.957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context xml:id="ctx1">
      <inkml:inkSource xml:id="inkSrc5">
        <inkml:traceFormat>
          <inkml:channel name="X" type="integer" max="11748" units="cm"/>
          <inkml:channel name="Y" type="integer" max="660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10-03T23:02:13.659"/>
    </inkml:context>
    <inkml:brush xml:id="br1">
      <inkml:brushProperty name="width" value="0.08333" units="cm"/>
      <inkml:brushProperty name="height" value="0.08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0792EBF-012A-4648-BF6C-2657A48B98BD}" emma:medium="tactile" emma:mode="ink">
          <msink:context xmlns:msink="http://schemas.microsoft.com/ink/2010/main" type="writingRegion" rotatedBoundingBox="-1665,1262 28636,-3313 31403,15013 1101,19588"/>
        </emma:interpretation>
      </emma:emma>
    </inkml:annotationXML>
    <inkml:traceGroup>
      <inkml:annotationXML>
        <emma:emma xmlns:emma="http://www.w3.org/2003/04/emma" version="1.0">
          <emma:interpretation id="{C3CE4908-7896-4F1F-81BF-37AEC1123A41}" emma:medium="tactile" emma:mode="ink">
            <msink:context xmlns:msink="http://schemas.microsoft.com/ink/2010/main" type="paragraph" rotatedBoundingBox="2201,643 6577,80 6897,2568 2521,313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199A47B-4DB2-49FF-9AB1-EDFA8F35EDAD}" emma:medium="tactile" emma:mode="ink">
              <msink:context xmlns:msink="http://schemas.microsoft.com/ink/2010/main" type="line" rotatedBoundingBox="2201,643 6577,80 6897,2568 2521,3132">
                <msink:destinationLink direction="with" ref="{B6979DC2-28B9-4527-84BA-DA3CD42F59E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1FEBC22-5D42-44EC-BA5F-EC3CA924D436}" emma:medium="tactile" emma:mode="ink">
                <msink:context xmlns:msink="http://schemas.microsoft.com/ink/2010/main" type="inkWord" rotatedBoundingBox="2201,643 6577,80 6897,2568 2521,313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 1903 328 0,'-7'16'290'0,"3"-2"-46"16,-1-5-2-16,5-6-152 15,0-3 1-15,0 0-25 16,2-3-4-16,1-1-13 0,-1-5 1 16,5-17-15-16,30-110-1 15,-30 69-12-15,4-27-1 16,1-1-6-16,-1-27 0 16,1 7-1-16,2-33 1 15,-3 7-6-15,3-20-1 16,0 14-4-16,6-15-2 15,-1 33-5-15,6 2 4 16,-2 35-1-16,7 11 0 16,-2 35 0-16,2 12 1 15,0 29 2-15,5 28 4 16,-1 19 4-16,12 41 5 16,-2 20 0-16,9 54-1 15,-5 7-3-15,10 43-3 16,-12-13-6-16,14 27-1 15,-16-36 0-15,4-3-2 0,-11-39 1 16,0-7 1-16,-16-46-3 16,-5-16-15-16,-4-31-10 15,-8-20-44-15,-8-29-43 16,-3-24-247-16,-5-17 41 16</inkml:trace>
          <inkml:trace contextRef="#ctx0" brushRef="#br0" timeOffset="265.7163">154 1283 438 0,'-32'11'229'0,"7"-6"19"16,11-3-102-16,12-9-12 15,13-2-28-15,-9 7-17 16,3-3-26-16,18-6-6 16,26-10-24-16,87-34-8 15,-72 29-15-15,12-4-26 16,-7 0-23-16,1 0-18 16,-22 3-261-16,7 1 63 15</inkml:trace>
          <inkml:trace contextRef="#ctx0" brushRef="#br0" timeOffset="1389.8318">1044 702 629 0,'19'16'242'0,"6"-4"29"16,12-6-158-16,18-3 1 15,8-6-43-15,22-10-12 16,-2-6-15-16,12-20-18 15,-15 0-20-15,10-17 3 0,-11-6-2 16,1-12-1-16,-20 3-1 16,-2-7 4-16,-21 4 0 15,-12-2-1-15,-11 13-1 16,-7-1 0-16,-12 11-4 16,-6 2 0-16,-5 12-1 15,-12 4 0-15,-7 15-1 16,-4 6 0-16,-2 7-2 15,-5 11 0-15,9 6 0 0,7 13 1 16,9 9 0-16,2 19 0 16,13 4 0-16,-1 19 0 15,7-3 1-15,2 10 5 16,5 0 2-16,9 18 5 16,5-5 3-16,2 24 2 15,0-5-1-15,9 18 1 16,-9-6-5-16,7 16-2 15,0-12-3-15,2 23-3 16,-6-14-3-16,1 12 0 16,-1-21-1-16,4 3-9 15,-5-29-7-15,5-6-8 16,-2-30-7-16,-7-12-8 16,-8-25-313-16,-6-27 105 15</inkml:trace>
          <inkml:trace contextRef="#ctx0" brushRef="#br0" timeOffset="828.6089">1478 1006 683 0,'-21'14'226'0,"-9"2"37"15,0 0-194-15,0 5 1 16,12 7-31-16,-10 11-5 16,17-2-6-16,6 11-5 15,3 1-10-15,4 11 0 16,9 0-2-16,8 9 0 16,2-5 6-16,4 8 5 15,3-17-1-15,2 3-1 16,-3-19-1-16,1-9-3 15,-5-16-3-15,0-23 1 0,-4-21 9 16,-10-30 3-16,-5-16-2 16,-8-26 1-16,-1 1-2 15,-6-17-4-15,-10 14-4 16,0-9 3-16,0 16-3 16,-9-6 0-16,0 15-6 15,5 1-2-15,-3 20-4 16,-2-3-2-16,3 20-20 15,-1 1-26-15,5 10-17 0,2 7-51 16,5 11-257-16,5 3 71 16</inkml:trace>
          <inkml:trace contextRef="#ctx0" brushRef="#br0" timeOffset="1934.3017">1914 1341 611 0,'18'-12'221'0,"10"-9"40"16,-3 3-158-16,17-1-6 16,1 6-16-16,11-4-18 15,3 11-14-15,12-6-6 16,-4 3-13-16,6-5-12 16,-13-5 3-16,2-4-2 15,-14-2-4-15,-2-12 3 16,-14 3-1-16,2-6 0 15,-13-1-3-15,-10-5-2 16,-7 2-6-16,-7-2 0 16,-1 7-3-16,-13 2 0 15,-2 7-2-15,-4 2 1 16,-5 10-1-16,-5 4 0 16,5 9 0-16,1 14-1 0,1 12 1 15,0 16-1-15,3 12 1 16,2 17-1-16,2-1 1 15,3 13 0-15,1-4 2 16,10 9 0-16,5-9 1 16,4 14 1-16,10-12-2 15,11 7 1-15,2-14-1 16,8 0 0-16,-1-18-2 16,10-8-4-16,-6-15-7 15,13-5-19-15,-8-16-14 0,8-7-32 16,-12-9-20-16,0-12-248 15,-10-11 62-15</inkml:trace>
          <inkml:trace contextRef="#ctx0" brushRef="#br0" timeOffset="2278.0063">2926 907 695 0,'23'44'256'0,"5"14"39"15,-1-1-172-15,12 19-57 16,-2-9-10-16,-4 12-12 16,-6-10-18-16,-4-5-8 15,-9-13 6-15,-7-5-2 0,-2-23-2 16,-8-14 8-16,-3-13 3 15,-6-19-11-15,-2-14-5 16,0-14-4-16,3-4-6 16,4-19-3-16,7 0-2 15,5-9-10-15,8 7-8 16,3-9-28-16,-2 13-15 0,12 1-14 16,-3 16-153-16,0 4-106 15,9 14-3-15</inkml:trace>
          <inkml:trace contextRef="#ctx0" brushRef="#br0" timeOffset="2974.9637">3364 181 699 0,'9'18'249'0,"10"-9"44"16,13 1-168-16,5-1-30 15,18-2-13-15,3-3-31 16,13-4-12-16,1-4-23 15,18-3-23-15,-5-2-25 16,10-3-42-16,-10 1-43 16,0 4-216-16,-20 4 34 15</inkml:trace>
          <inkml:trace contextRef="#ctx0" brushRef="#br0" timeOffset="2770.861">3809 511 647 0,'-5'9'205'15,"-4"0"38"-15,-5 9-170 16,0 3-25-16,-4 9 1 16,4 7-8-16,-4 14 7 15,2-3-3-15,-3 14-3 16,5-2-14-16,1 5-5 0,8-5-9 16,7 11 1-16,5-6 1 15,12 4 7-15,4-9 1 16,7 2 4-16,2-16-4 15,9-4-4-15,1-14-8 16,9-5 0-16,-10-19-2 16,3-11 0-16,-12-6 4 15,-4-17 7-15,-14-5 0 16,-7-13 4-16,-12-3 2 0,-11-16-6 16,-5 2-6-16,-9-15-1 15,2-1-1-15,-11-20-3 16,7 4 1-16,-5-19-2 15,5 8-1-15,2-7-5 16,7 16-1-16,2-7-1 16,7 20-2-16,0 3-12 15,1 12-11-15,-4 2-28 16,4 18-17-16,-4 5-42 16,1 13-13-16,-2 15-235 15,2 18 59-15</inkml:trace>
        </inkml:traceGroup>
      </inkml:traceGroup>
    </inkml:traceGroup>
    <inkml:traceGroup>
      <inkml:annotationXML>
        <emma:emma xmlns:emma="http://www.w3.org/2003/04/emma" version="1.0">
          <emma:interpretation id="{8089693B-FA95-4D16-92B8-FCD19B29D9CB}" emma:medium="tactile" emma:mode="ink">
            <msink:context xmlns:msink="http://schemas.microsoft.com/ink/2010/main" type="paragraph" rotatedBoundingBox="1564,3840 15832,1118 16154,2805 1886,55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8FA41C4-BF50-43FA-8F21-9C6D01026B83}" emma:medium="tactile" emma:mode="ink">
              <msink:context xmlns:msink="http://schemas.microsoft.com/ink/2010/main" type="inkBullet" rotatedBoundingBox="1645,4263 2625,4076 2846,5233 1866,5420"/>
            </emma:interpretation>
            <emma:one-of disjunction-type="recognition" id="oneOf1">
              <emma:interpretation id="interp1" emma:lang="" emma:confidence="0">
                <emma:literal>→</emma:literal>
              </emma:interpretation>
            </emma:one-of>
          </emma:emma>
        </inkml:annotationXML>
        <inkml:trace contextRef="#ctx0" brushRef="#br0" timeOffset="4299.6529">-724 4068 395 0,'5'0'391'0,"15"-2"-97"16,22-3-227-16,15 1 247 16,20-5-255-16,-1 2-17 0,14-3-8 15,-12 6-10-15,10-3-9 16,-19 7-10-16,7 0-7 16,-16 2-10-16,-3 0-32 15,-15 3-35-15,-8 0-250 16,-17-8 45-16</inkml:trace>
        <inkml:trace contextRef="#ctx0" brushRef="#br0" timeOffset="4604.178">-175 3559 738 0,'32'-7'231'0,"19"2"54"0,-1 10-208 16,17 20 3-16,-4 10-23 16,-6 15-8-16,-8 8-8 15,-10 25-4-15,-16-4-11 16,-14 17-5-16,-14 1-7 15,-8 16-5-15,-6-14-4 16,-6 10-2-16,4-22-4 0,-4-4-2 16,6-20-2-1,1-13-331-15,-1-24 108 0</inkml:trace>
      </inkml:traceGroup>
      <inkml:traceGroup>
        <inkml:annotationXML>
          <emma:emma xmlns:emma="http://www.w3.org/2003/04/emma" version="1.0">
            <emma:interpretation id="{C5290C4C-387D-4595-B3AA-659B3B3228A5}" emma:medium="tactile" emma:mode="ink">
              <msink:context xmlns:msink="http://schemas.microsoft.com/ink/2010/main" type="line" rotatedBoundingBox="3375,3494 15832,1118 16154,2805 3697,5182"/>
            </emma:interpretation>
          </emma:emma>
        </inkml:annotationXML>
        <inkml:traceGroup>
          <inkml:annotationXML>
            <emma:emma xmlns:emma="http://www.w3.org/2003/04/emma" version="1.0">
              <emma:interpretation id="{914F6154-B5B8-4227-A574-E4FE62DA362C}" emma:medium="tactile" emma:mode="ink">
                <msink:context xmlns:msink="http://schemas.microsoft.com/ink/2010/main" type="inkWord" rotatedBoundingBox="3388,3565 8696,2552 8952,3890 3643,490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8159.6409">1093 3757 97 0,'4'2'357'0,"8"1"-128"15,16-1-31-15,80 0 79 16,-64-13-168-16,11-3-8 15,1 2-15-15,8-6-20 16,-4-1-12-16,5-4-24 0,-15 3-12 16,3-6-5-16,-13 10-9 15,-4 2-6-15,-10 5 4 16,-8 0-1-16,-4 2-4 16,-9 0-18-16,-3 0-18 15,-4 5 471-15,-1-1-760 16,1-1 397-16</inkml:trace>
          <inkml:trace contextRef="#ctx0" brushRef="#br0" timeOffset="17779.101">1487 4220 429 0,'0'-4'207'15,"-2"-5"19"-15,-7-33-113 16,-33-85 2-16,21 77-36 15,-9-10-4-15,3 7-21 0,-8-5 1 16,12 7-15-16,-12-6-3 16,8-1-12-16,-5-7-3 15,6 5-6-15,-2-11-7 16,8 2-8-16,-3-7 3 16,7 9-2-16,-1-5-1 15,8 12 7-15,0 7 8 16,7 14-4-16,-1 9 1 15,3 14-3-15,0 5 0 16,0 8-3-16,3 8-2 16,-3-5 0-16,0 0 1 15,2 2-3-15,0 0 0 16,3 3-1-16,2 0 2 16,18 4 1-16,86 30 4 15,-60-34 1-15,13 4 4 16,-2 2-1-16,3-1 0 15,-5 1-2-15,-2 3-2 16,-19-5-3-16,-2-2 0 0,-12 0-3 16,-2-5-1-16,-9-2 0 15,-3 3 0-15,-4-6-2 16,-7 1-8-16,0 0-8 16,0-1-30-16,0 1-22 15,0 0-276-15,0 0 64 16</inkml:trace>
          <inkml:trace contextRef="#ctx0" brushRef="#br0" timeOffset="18483.504">1487 4001 593 0,'14'7'218'0,"-3"5"39"16,8-1-165-16,2 3 4 15,-5-5-30-15,5 5-5 16,-1-9-19-16,1-5-6 0,0 0-13 15,9-5-6-15,0-6-13 16,0-3-17-16,0-2-15 16,0-10-274-16,-10 1 71 15</inkml:trace>
          <inkml:trace contextRef="#ctx0" brushRef="#br0" timeOffset="18871.5674">1955 3586 492 0,'88'134'163'15,"-72"-90"27"-15,0-3-132 16,-2-11-20-16,-5-7-6 16,-2-16-6-16,-5-14 7 15,1-13 5-15,-3-17-6 16,2-7-4-16,5-9 5 16,2 2-2-16,5-2 6 15,7 16 14-15,9 7 0 16,-3 14-7-16,8 9-1 0,4 23-13 15,0 12-13-15,-6 11-2 16,1 12-4-16,-4 4-6 16,-4 5-7-16,-1-4-8 15,0-3-29-15,5-12-23 16,-7-6-239-16,0-17 49 16</inkml:trace>
          <inkml:trace contextRef="#ctx0" brushRef="#br0" timeOffset="19409.0986">2972 3506 228 0,'-5'2'310'0,"-8"-4"-87"15,-4 4-129-15,-6 5 150 16,0 7-188-16,-2 0-4 15,4 2-10-15,-2 7 0 16,12 9-10-16,-1 3 0 16,7-3-7-16,8 9-6 15,6-4-11-15,5-11-1 16,2-6-3-16,9-8-3 16,-2-12 4-16,7-12 2 15,-9-11-1-15,2-18-1 0,-9-5-2 16,-2-19-1-16,-8-2-1 15,-2-11 1-15,-8 0-1 16,-4-5 0-16,-1 9 0 16,-5-16 0-16,-3 11 0 15,1-11 0-15,2 10-1 16,2 4 12-16,7 18 3 16,0 14 7-16,7 19 0 0,2 20 8 15,5 14-9-15,0 21 1 16,7 17-5-16,2 19 2 15,0 11-5-15,3 17-3 16,1-2-3-16,6 17 0 16,-1-10-3-16,5 14-3 15,0-19-1-15,2 1-7 16,-6-28-7-16,-1-10-20 16,-11-29-16-16,0-10-39 15,-3-20-32-15,-4-16-204 16,-7-15 37-16</inkml:trace>
          <inkml:trace contextRef="#ctx0" brushRef="#br0" timeOffset="19832.8714">3302 3199 289 0,'11'-2'433'0,"-2"-1"-220"16,5 6 12-16,-14-3-162 16,0 0-152-16,3 2 142 15,-1 3 12-15,0 2-8 16,5 6 2-16,7 27-13 16,30 77 5-16,-28-68-12 0,2 1 1 15,1-1-8-15,9 1-2 16,-5-8-13-16,2-5-3 15,3-7-6-15,4-12-1 16,-9-11-1-16,5-9 4 16,-8-10 1-16,-4-8 5 15,-4-10 4-15,-3-10-3 16,-4-3-3-16,-5-15-3 16,-2 0-5-16,-3-9-5 15,-2 10 2-15,-2-5-3 16,0 13-6-16,-3 3-18 15,5 11-13-15,-7 1-43 16,7 11-17-16,-4 4-250 16,2 8 55-16</inkml:trace>
          <inkml:trace contextRef="#ctx0" brushRef="#br0" timeOffset="20150.4293">3830 3054 321 0,'99'80'0'0,"-71"-38"374"0,8 13-287 16,-8-9 200-1,0 5-226-15,-7-12 253 0,-5-2-261 16,-12-16-14-16,1-7-3 15,-7-12-10-15,-3-11-11 16,3 7-3-16,-1-5-2 16,1-5-3-16,-5-41-5 15,-9-69-3-15,18 60-13 16,-2 6-10-16,7-6-10 16,2 9-29-16,3-2 20 15,0 13-271-15,4 1 80 16</inkml:trace>
          <inkml:trace contextRef="#ctx0" brushRef="#br0" timeOffset="20459.8593">4344 2853 605 0,'0'21'218'0,"-12"0"40"0,1-8-171 16,-3 11 6-16,5 1-35 15,-3 3-6-15,8-3-17 16,1 5 0-16,8-5-8 16,4-2 8-16,3-2-1 15,11 0 4-15,4-3-6 0,3 5-3 16,5-2-11-16,2 4-4 16,-12 1-7-16,-4 8-2 15,-9 6-1-15,-6 8-1 16,-8 0-3-16,-2 5-10 15,-8-6-11-15,-6-8-11 16,-1-14-42-16,1-11-263 16,2-12 74-16</inkml:trace>
          <inkml:trace contextRef="#ctx0" brushRef="#br0" timeOffset="20720.5121">4593 2586 645 0,'18'16'226'0,"3"23"39"0,-5 7-178 16,5 30 4-16,-5-2-25 15,3 27 3-15,-6-6-39 16,6 18-8-16,-5-12-13 15,2 8-35-15,-5-24-37 16,1 0-3-16,-5-25-231 16,-3-16 45-16</inkml:trace>
          <inkml:trace contextRef="#ctx0" brushRef="#br0" timeOffset="21125.4094">4731 3169 728 0,'30'-37'254'0,"7"-9"33"16,0 9-213-16,7 0-9 16,-7 12-43-16,2 4-9 15,-9 10-8-15,-7 4 0 16,-11 4-1-16,-8 6 1 15,-8 1-1-15,1-4 2 16,-1 3-15-16,-3-1-8 16,-3 3-4-16,-1-1-5 0,-10 5 0 15,-6 5 11-15,-63 39 8 16,71-39 3-16,8-5 2 16,-3 7 4-16,9 3 3 15,3 9 7-15,4-1 4 16,7 10 5-16,5-2 4 15,7 6 3-15,2-4-7 16,2 0-3-16,5-5-5 16,7-4-7-16,-2-5-14 0,9-5-22 15,-5-4-11-15,9-5-262 16,-9-2 62-16</inkml:trace>
          <inkml:trace contextRef="#ctx0" brushRef="#br0" timeOffset="21509.6108">5416 3079 651 0,'-9'14'192'16,"0"0"54"-16,-3 11-175 15,5 1-18-15,-2 8-2 16,4 1-7-16,5 8-2 16,5-3 2-16,4-1-6 15,10-9-7-15,4-5 5 0,-5-20-6 16,8-14-2-16,1-8 2 16,-4-17 2-16,-7-5-5 15,1-7-5-15,-11 4-9 16,-8-4-1-16,-5 7-4 15,-4-3-6-15,-5 8 2 16,-8 1 0-16,1 8-6 16,-2 7-10-16,4 8-7 0,3 8-26 15,4 4-13-15,3 8-31 16,6 1 111-16,-2 3-345 16,5-7 142-16</inkml:trace>
          <inkml:trace contextRef="#ctx0" brushRef="#br0" timeOffset="21944.5891">5797 2842 703 0,'-5'4'210'15,"-4"3"50"-15,-5 2-183 0,2 10-29 16,-4 13-5 0,7 5-12-16,2 11 0 0,7 3-5 15,2 4 6-15,8-6 1 16,3-5 3-16,8-14-3 16,5-10 0-16,-1-15-6 15,9-10 3-15,-4-11-4 16,0-11 7-16,-9-10-1 15,-7-12 5-15,-9-4-7 16,-10-14 3-16,-6 3-8 16,-8-5 0-16,-2 6-3 0,-4-6-4 15,0 7-6-15,-5-9-1 16,4 6-5-16,-1-9-5 16,6 12 0-16,0 0 0 15,3 11-22-15,6 7-27 16,1 14-17-16,1 5-42 15,6 11-41-15,-1 12-225 16,-2 6 54-16</inkml:trace>
          <inkml:trace contextRef="#ctx0" brushRef="#br0" timeOffset="22379.4429">5700 2689 693 0,'14'17'228'0,"11"-20"43"16,-2-1-185-16,12-6 11 0,-1 1-12 16,12-7-10-16,0 7-6 15,17 2-12-15,-3 0-20 16,9 2-17-16,-5 19-2 16,1 7-1-16,-21 2-5 15,4 14 2-15,-18 7-2 16,-2 2 4-16,-10-5-3 15,1 8 0-15,-12-15-1 16,-1-6-2-16,-1-7-4 0,-7-7-1 16,-1-12-1-16,-3-4-1 15,3-1-1-15,-1-1 1 16,-3-1-2-16,-3-2 0 16,-1-2-1-16,-17-7 1 15,-69-26-1-15,74 52 0 16,10 6 0-16,6 14 0 15,0 2 0-15,11 9 1 16,6-1-1-16,1-3 0 16,5-10-1-16,7-6 1 15,-2-14-12-15,9-7-28 16,2-14-23-16,7-14-313 16,-2-2 69-16</inkml:trace>
        </inkml:traceGroup>
        <inkml:traceGroup>
          <inkml:annotationXML>
            <emma:emma xmlns:emma="http://www.w3.org/2003/04/emma" version="1.0">
              <emma:interpretation id="{E5C0C2B4-01D0-4FC1-AE66-36CBCE6868A7}" emma:medium="tactile" emma:mode="ink">
                <msink:context xmlns:msink="http://schemas.microsoft.com/ink/2010/main" type="inkWord" rotatedBoundingBox="9684,2291 15832,1118 16154,2805 10005,397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3006.9938">7270 1862 396 0,'9'14'410'0,"12"29"-107"16,0 15-233-16,4 32 246 15,0 9-277-15,8 30-10 16,-6-7-12-16,1 10-4 0,-7-24-8 15,-3-9 0-15,-9-39-2 16,-2-16 6-16,-4-30 5 16,1-19 5-16,1-22-1 15,-5-15-1-15,4-13-5 16,-1-14-5-16,-1 6-5 16,3-1-1-16,4 13 0 15,2 12 4-15,3 16 0 16,2 16 2-16,1 23 7 0,3 12 2 15,3 16-2-15,5 13-1 16,0 3-1-16,6 7-7 16,-4-9-3-16,0 6-9 15,-2-8-11-15,2-3-36 16,-7-12-35-16,-2-11-271 16,2-18 50-16</inkml:trace>
          <inkml:trace contextRef="#ctx0" brushRef="#br0" timeOffset="23622.4375">8183 2399 676 0,'0'-23'203'15,"0"4"47"-15,-2 8-187 16,-3 4-5-16,-2 7-11 16,5 0-9-16,-3 0-1 15,-2 2 0-15,-2 3-10 16,-2 9-2-16,-6 16-8 0,-75 80 0 16,78-68-5-1,3 6 5-15,9-4-1 0,13 11 8 16,1-8 0-16,11 1-1 15,4-9-4-15,3-2-2 16,-4-16-8-16,11-3-2 16,-5-9-1-16,2-9 0 15,-1-6 1-15,6-6 3 16,-11-9 0-16,2-13 3 16,-5 1-2-16,-4-13 2 15,-10 2-3-15,1-11 0 16,-10 7-2-16,-4-10-2 15,-3 10-3-15,-2 2 0 16,-2 11 0-16,-3 5-1 16,3 12 1-16,-5 4 0 15,1 7-1-15,-1-5 1 16,0 10-1-16,2 4-1 16,3 3-1-16,7-5 1 15,2 2-1-15,0 5 0 0,0 21 2 16,23 94-1-16,-12-71 0 15,8 9 0-15,2-10 0 16,2-4-1-16,0-13 0 16,2-1-16-16,0-16-11 15,5-4-40-15,-7-5-28 16,3-5-265-16,-8-21 53 16</inkml:trace>
          <inkml:trace contextRef="#ctx0" brushRef="#br0" timeOffset="24437.9309">8842 2666 603 0,'30'-46'272'16,"3"-2"4"-16,13-12-133 15,-5 2-23-15,12 3-39 16,-7 18-8-16,5 5-7 15,-12 16-20-15,3 13-20 16,-10 13-5-16,3 17-1 16,-10 10-2-16,5 16-3 15,-11 5-5-15,1 4-2 16,-6-11-3-16,-2-5-3 16,-5-23 0-16,-3-9 1 15,-4-14-2-15,0-21 1 0,0-7 0 16,0-11-1-16,0-7 0 15,2-12-1-15,5 12 1 16,3-2-1-16,1 16 0 16,3 4 1-16,4 19 2 15,1 6 2-15,-1 13 0 16,5 8 1-16,0 7-1 16,3 15-1-16,-3-1-3 0,2 7-1 15,-4-7-24-15,0 0-28 16,-5-11-20-16,0-5 521 15,-2-9-817-15,2-5 449 16</inkml:trace>
          <inkml:trace contextRef="#ctx0" brushRef="#br0" timeOffset="23995.3131">8861 2300 378 0,'39'-46'395'0,"3"-21"-105"15,-6-2-221-15,-1-10 231 16,-17 10-267-16,-4-2-8 15,-16 11-10-15,-14 7 1 16,-5 18-2-16,-9-2 4 16,0 21 3-16,-7 2-3 15,5 3-6-15,-3 8 0 16,10 10-3-16,0 2-3 16,9 14 4-16,6 24 4 15,8 1 3-15,4 24 7 16,5 8-1-16,7 15 0 0,2-1-4 15,10 26-5-15,1-9-9 16,10 11-1-16,0-7-7 16,9 10-25-16,-4-24-37 15,1-2-19-15,-13-25-7 16,-6-16-262-16,-18-33 92 16</inkml:trace>
          <inkml:trace contextRef="#ctx0" brushRef="#br0" timeOffset="25026.6744">9806 1959 652 0,'5'-12'213'0,"2"3"25"0,-3 0-175 16,-4 6-290-16,0-1 64 15</inkml:trace>
          <inkml:trace contextRef="#ctx0" brushRef="#br0" timeOffset="24853.0704">9986 2058 847 0,'28'43'250'15,"-1"8"44"-15,-4 11-237 16,-2-6-28-16,0 11-28 15,-5-12 4-15,-2 0-9 16,-3-13-12-16,1-12-9 16,-7-14-272-16,-1-21 78 15</inkml:trace>
          <inkml:trace contextRef="#ctx0" brushRef="#br0" timeOffset="25365.7681">10235 2018 717 0,'16'40'256'15,"12"3"35"-15,6 17-180 16,3-4-29-16,0 8-23 16,-7-8-24-16,-7-8 3 15,-4-13-9-15,-8-8-4 16,-2-17 10-16,5-17 10 16,-4-14-16-16,-4-18 2 15,1-7-10-15,0-14-7 16,-2 2-10-16,0-11 5 15,-3 4-5-15,0-11-4 16,3 12-11-16,-10-10-29 16,1 18-26-16,-3 6-49 15,2 20-47-15,-9 7-194 0,10 16 30 16</inkml:trace>
          <inkml:trace contextRef="#ctx0" brushRef="#br0" timeOffset="25792.9073">10705 1723 781 0,'-2'-4'223'0,"2"-1"49"16,5 0-227-16,-5 3-43 16,2 0-54-16,0 0-49 15,3-1-42-15,2-1-121 16,18-3 0-16</inkml:trace>
          <inkml:trace contextRef="#ctx0" brushRef="#br0" timeOffset="25622.3649">10786 1866 648 0,'19'-2'265'15,"1"11"30"-15,-1 5-167 0,4 16-31 16,-7 9-36-16,5 19-17 15,-7-1-24-15,-3 6-10 16,1-8-19-16,-5-6-22 16,-1-20-23-16,-3-10-262 15,-1-19 63-15</inkml:trace>
          <inkml:trace contextRef="#ctx0" brushRef="#br0" timeOffset="26435.3517">10984 1479 672 0,'21'7'299'0,"5"-7"10"16,1-12-147-16,12-4-101 16,-4 2-20-16,9-2-19 15,-3 2-20-15,3-2-27 16,-5 5-24-16,3-3-265 15,-10 2 56-15</inkml:trace>
          <inkml:trace contextRef="#ctx0" brushRef="#br0" timeOffset="26218.7023">11259 1652 471 0,'0'7'405'0,"-2"-3"-166"0,-8 6-87 16,8-10-62-16,-3 2-63 15,1 3-84-15,-1 1 109 16,-2 4-13-16,-9 27-10 16,-23 73-11-16,37-57 7 15,6-2-9-15,5 11 1 16,5-6 5-16,7 4 3 16,0-14 4-16,2-5 1 15,5-18-1-15,-3-9-4 16,0-16-4-16,1-10 5 15,-6-9 0-15,-4-11 5 16,-9-7-3-16,0-12 5 16,-9-4 0-16,-7-12-3 15,0 2-5-15,-8-8-2 0,-3 1-8 16,-1-13-7-16,0 2-3 16,-2-12-1-16,7 3-2 15,0-9 0-15,4 18-2 16,3 0-3-16,4 18-8 15,1 7-23-15,2 26-17 16,-3 5-39-16,3 17-35 0,-3 13-31 16,0 8-209-16,3-9 42 15</inkml:trace>
          <inkml:trace contextRef="#ctx0" brushRef="#br0" timeOffset="27022.2398">11572 1502 703 0,'93'111'212'0,"-68"-56"44"16,0 0-193-16,3 15-17 16,-3-8-20-16,3 5-1 15,-5-19-4-15,5 0-1 16,-10-22 0-16,3-12 8 15,-7-17 1-15,-7-20 3 16,-7-14-7-16,4-18-2 16,-4-7-10-16,0-12-4 15,3 5-4-15,4-5 2 16,-5 12 1-16,3 9 2 16,-1 18 12-16,8 14 9 15,-5 19 1-15,11 23 4 16,-2 7-1-16,5 15-11 15,-3 3-7-15,3 10-2 0,-5-8-4 16,5 8-3-16,-3-15-2 16,1-4-1-16,-5-14-3 15,2-9 1-15,-2-16 0 16,-3-15 1-16,-2-8 0 16,1-12 0-16,-3-7-2 15,-1-9 0-15,-1 3-2 16,2-6 0-16,0 15 1 0,4 4 2 15,-1 18 0-15,4 13 5 16,-1 15 3-16,4 14 5 16,-4 16 3-16,3 14-14 15,-4 0-7-15,2 12-15 16,-3-10-13-16,6 0-15 16,-4-9-45-16,3-2-285 15,1-16 78-15</inkml:trace>
          <inkml:trace contextRef="#ctx0" brushRef="#br0" timeOffset="27229.3847">12568 1532 768 0,'28'46'253'16,"0"-4"36"-16,4 13-202 15,0 3-55-15,3-3-26 0,-5-7-23 16,-2-4-116-16,-8-19-157 16,1-11 3-16</inkml:trace>
          <inkml:trace contextRef="#ctx0" brushRef="#br0" timeOffset="27390.6736">12615 1357 697 0,'-10'-10'257'0,"1"4"38"16,7 1-187-16,2 5-42 15,0 0-33-15,2 0-22 16,0 0-53-16,3 0-254 16,2 2 68-16</inkml:trace>
          <inkml:trace contextRef="#ctx0" brushRef="#br0" timeOffset="27841.3568">13131 1294 664 0,'-2'-4'191'0,"-5"-3"78"15,-2 2-188-15,6 5 2 16,1 0 4-16,-3 0-25 0,-1 5-17 15,-1 2-4-15,-5 16-6 16,-9 32-10-16,-13 70-10 16,34-51 1-16,0-1-4 15,9 8 6-15,5-9-2 16,9-1 3-16,0-23-2 16,9-11 1-16,-2-21-2 15,5-13 8-15,-3-15-1 16,-2-15 8-16,-9-8-1 15,-1-13 6-15,-15-10-4 0,-7-18 5 16,-12 0-4-16,-4-12-1 16,-10 7-7-16,0-11-5 15,3 9-8-15,-1-14-4 16,10 10-5-16,0-10-2 16,5 14-1-16,1-2-7 15,4 20-12-15,-1 5-32 16,2 16-25-16,0 7-53 15,1 19-48-15,-5 13-220 16,2 12 38-16</inkml:trace>
          <inkml:trace contextRef="#ctx0" brushRef="#br0" timeOffset="27988.239">12942 1015 886 0,'18'0'286'16,"12"3"49"-16,5-3-259 15,18-9-8-15,2-1-42 16,19-8-50-16,0-12 393 16,16-12-706-16,-12-18 329 15</inkml:trace>
        </inkml:traceGroup>
      </inkml:traceGroup>
    </inkml:traceGroup>
    <inkml:traceGroup>
      <inkml:annotationXML>
        <emma:emma xmlns:emma="http://www.w3.org/2003/04/emma" version="1.0">
          <emma:interpretation id="{69BE214E-65B7-4CE5-8BD4-D009311D184C}" emma:medium="tactile" emma:mode="ink">
            <msink:context xmlns:msink="http://schemas.microsoft.com/ink/2010/main" type="paragraph" rotatedBoundingBox="955,6805 10843,4882 11178,6608 1290,85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E7A645A-1DBA-4E8C-9C56-0F230C73A245}" emma:medium="tactile" emma:mode="ink">
              <msink:context xmlns:msink="http://schemas.microsoft.com/ink/2010/main" type="inkBullet" rotatedBoundingBox="970,6884 2082,6667 2277,7670 1165,7886"/>
            </emma:interpretation>
            <emma:one-of disjunction-type="recognition" id="oneOf4">
              <emma:interpretation id="interp4" emma:lang="" emma:confidence="0">
                <emma:literal>→</emma:literal>
              </emma:interpretation>
            </emma:one-of>
          </emma:emma>
        </inkml:annotationXML>
        <inkml:trace contextRef="#ctx0" brushRef="#br0" timeOffset="108819.6588">-1381 6678 643 0,'-7'-2'150'0,"0"0"77"0,2 4-176 16,5-2 10-16,0 0 6 0,5 0 6 16,2 0-2-16,23-2-7 15,83-3-4-15,-44-4-1 16,-2-3-11-16,4 1-14 0,10-5-6 16,16-3-4-16,-9 1-9 15,1 4-3-15,-1 0-2 0,2 5-3 16,-28 4-3-16,-9 10-1 15,-9 0-3-15,-9 6-55 0,-17 3-287 16,-2 14 75-16</inkml:trace>
        <inkml:trace contextRef="#ctx0" brushRef="#br0" timeOffset="109177.1806">-676 6143 764 0,'44'3'231'0,"2"20"64"16,7 2-217-16,10 19 12 16,-15 4-13-16,7 19-15 15,-11 0-17-15,-9 16-5 16,-12-7-11-16,-5 16-13 16,-11-11 8-16,-5 4-16 15,-4-11-10-15,0 2-35 16,-10-23-33-16,-4-11-290 0,5-17 66 15</inkml:trace>
      </inkml:traceGroup>
      <inkml:traceGroup>
        <inkml:annotationXML>
          <emma:emma xmlns:emma="http://www.w3.org/2003/04/emma" version="1.0">
            <emma:interpretation id="{DDFC223A-313F-48B5-BC3A-67C42118FEF4}" emma:medium="tactile" emma:mode="ink">
              <msink:context xmlns:msink="http://schemas.microsoft.com/ink/2010/main" type="line" rotatedBoundingBox="2573,6491 10843,4882 11178,6608 2909,8216"/>
            </emma:interpretation>
          </emma:emma>
        </inkml:annotationXML>
        <inkml:traceGroup>
          <inkml:annotationXML>
            <emma:emma xmlns:emma="http://www.w3.org/2003/04/emma" version="1.0">
              <emma:interpretation id="{55368B3C-8C5B-40DF-A935-A72C9FA95C85}" emma:medium="tactile" emma:mode="ink">
                <msink:context xmlns:msink="http://schemas.microsoft.com/ink/2010/main" type="inkWord" rotatedBoundingBox="2573,6491 6288,5768 6623,7494 2909,821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9794.68">187 6199 610 0,'7'-9'224'0,"-3"-1"43"16,1 1-155-16,-1 2 7 15,1 3-23-15,2 4-8 16,0 6-18-16,18 68-17 16,77 83-14-16,-58-51-13 15,-3-7-9-15,3 10-5 16,-10-19-7-16,1 9-5 16,-12-19-7-16,-7-3-23 15,-9-24-23-15,-5-5 82 16,-6-27-375-16,-3-19 139 15</inkml:trace>
          <inkml:trace contextRef="#ctx0" brushRef="#br0" timeOffset="110142.1923">272 6367 551 0,'28'-46'241'0,"-5"7"23"16,9 2-118-16,5 16-40 15,14 0-8-15,-5 14-25 16,14 12-4-16,-5 11-18 16,7 5-6-16,-6 9-10 15,4 7-9-15,-17 0-8 0,-3 9 3 16,-15 5-4-16,-11 13 1 15,-14 1 1-15,-9 8-6 16,-12-3-4 0,-9 1-3-16,0-16-3 0,-7 1-9 15,2-15-8-15,-6-4-32 16,9-9-19-16,-3-3-18 16,3-9-278-16,-1-11 80 15</inkml:trace>
          <inkml:trace contextRef="#ctx0" brushRef="#br0" timeOffset="110617.9699">888 6388 333 0,'30'-23'488'0,"9"2"-227"0,-7 5 7 16,10 4-170-16,-1 10-183 16,8 4 163-16,-1 10-16 15,14 9-8-15,-4 4-20 16,6 12-6-16,-8 4-7 0,-6 1-6 16,-17-5 1-16,-3 0 0 15,-16-7-2-15,-8-7-2 16,-1-9-4-16,-7-1 0 15,-7-8-2-15,6-5-1 16,-1 0-1-16,-3 0-1 16,-3-2-2-16,-19-1 0 15,-84-8 0-15,62 4-1 16,9 5 0-16,-2 2 0 16,17 4-1-16,1 8 0 15,15 6-1-15,6 8 0 16,10 4 1-16,6 6-1 15,8-1 2-15,11 2-28 16,-2-5-14-16,4-4-46 16,5-10-45-16,7-6-215 15,-5-14 38-15</inkml:trace>
          <inkml:trace contextRef="#ctx0" brushRef="#br0" timeOffset="111004.5436">1978 6326 237 0,'0'-19'437'0,"-7"8"-147"15,-7 6-134-15,-4 5 151 16,-10 9-237-16,-2 10-26 0,0 15-4 16,3 5-5-16,4 21-7 15,9-2-13-15,7 2-1 16,9-7-6-16,7-7-2 15,3-18-4-15,13-14-1 16,5-19-3-16,5-16 3 16,-5-16 0-16,4-9 1 15,-8 0 1-15,-1-2 0 16,-6 9-3-16,1 13 2 16,-8 10-1-16,2 14 2 15,-5 11 11-15,5 16 6 16,-5 12 3-16,7 19 3 15,3 6 0-15,-1 14-11 16,1-5-6-16,8 10-4 16,-1-9-5-16,4 6-17 15,0-11-13-15,4 0-35 16,-9-12-25-16,3-9-277 0,-9-18 64 16</inkml:trace>
          <inkml:trace contextRef="#ctx0" brushRef="#br0" timeOffset="111451.8714">2174 5671 448 0,'28'41'420'0,"6"26"-105"16,1 7-266-16,9 20 272 16,-10-1-297-16,3 6-5 15,-7-18-12-15,-4-1-3 16,-8-27-2-16,-4-14 0 16,-5-22 0-16,0-24 2 15,1-14-1-15,1-21 0 16,1-4 1-16,4-4 3 15,2 6 2-15,1 7 9 16,-1 18 3-16,3 15 4 16,-3 13 1-16,3 12 1 15,-5 6-7-15,-2 10 0 0,-12-2-3 16,-9 11-4-16,-9-2-5 16,-4 11-1-16,-3-6-5 15,-3-3-2-15,3-12-19 16,2-4-23-16,1-20-17 15,1-10-43-15,10-12 150 16,4-16-398-16,5-9 168 16</inkml:trace>
          <inkml:trace contextRef="#ctx0" brushRef="#br0" timeOffset="112085.4515">3034 6072 696 0,'0'9'223'15,"-4"7"51"-15,-1 7-171 16,0 7-21-16,3 3-11 15,0-1-18-15,9 5-3 16,4-3-10-16,3-6-16 16,5-5 2-16,8-7-1 15,1-7-4-15,4-13-10 0,5-3-2 16,0-7-2-16,-9-4-4 16,-1-5-3-16,-11 2 2 15,-13-9-4-15,-6 5-3 16,-3-5-8-16,-11 4-6 15,-8-8-12-15,2 11-4 16,-9-7-13-16,-1 4 5 16,1-8-1-16,9 1 13 15,2-10 7-15,7 3 15 0,1-10 4 16,3 3 4-16,6-6-10 16,-1 7-11-16,3-16-22 15,6 11-14-15,3-4-19 16,0 9 10-16,7-3 10 15,0 13 24-15,7 6 19 16,-5 2 43-16,2 7 21 16,1 10 13-16,4 13 27 15,-5 10 9-15,10 24-9 16,-3 17-16-16,3 24-11 16,-5 8-28-16,2 21-12 15,-4-5-15-15,2 12-3 16,-4-16-9-16,1 7-32 15,1-23-22-15,2-3-35 16,-7-23 60-16,-2-11-293 16,-9-23 117-16</inkml:trace>
          <inkml:trace contextRef="#ctx0" brushRef="#br0" timeOffset="112499.1705">3558 5901 374 0,'14'-25'296'16,"2"9"-54"-16,-3 0-17 15,4 6-165-15,-4 4-8 16,1 3-21-16,-2 3-2 16,-5 5-4-16,-7-5-2 15,0 0-5-15,-3 2-1 16,1 3-5-16,-2-1-5 15,-1 3-2-15,-2 0 1 16,-2 2 0-16,-5 8 3 16,0-1 2-16,-67 71 10 15,70-71 7-15,-3 8 7 16,12-6 4-16,2 7 8 16,7-2-3-16,9 14-5 15,7-4-4-15,9 6-5 16,7-9-11-16,5 2-5 15,2-14-5-15,12-8-5 16,-5-8-28-16,11-4-27 16,-4-10-21-16,3-6-291 0,-17-5 63 15</inkml:trace>
        </inkml:traceGroup>
        <inkml:traceGroup>
          <inkml:annotationXML>
            <emma:emma xmlns:emma="http://www.w3.org/2003/04/emma" version="1.0">
              <emma:interpretation id="{FB2CA308-A702-4A20-9E01-E97251EE5456}" emma:medium="tactile" emma:mode="ink">
                <msink:context xmlns:msink="http://schemas.microsoft.com/ink/2010/main" type="inkWord" rotatedBoundingBox="6984,5694 10854,4941 11065,6024 7194,6776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12966.8579">4540 5108 868 0,'14'46'251'0,"7"14"63"16,2 26-236-16,-3 3-31 15,1 15-13-15,0-9-17 16,-3 9-12-16,1-15-21 0,4 4-35 15,-5-13-35-15,-2-6-239 16,-11-23 41-16</inkml:trace>
          <inkml:trace contextRef="#ctx0" brushRef="#br0" timeOffset="113378.7323">4761 5685 734 0,'39'-26'256'16,"-4"12"26"-16,4-4-186 15,-2 2-33-15,0-5-34 16,-9 3 5-16,-1-3-8 16,-10 5-15-16,-8 4-2 15,-9 5-6-15,-5 5-3 16,3 2-4-16,-3 0-6 0,-2 0-5 15,-2 2-3-15,-12 7-3 16,-16 12 3-16,-64 51 4 16,64-31 3-16,7-6 5 15,0 6 8-15,9-6 2 16,5 4 6-16,9-11 7 16,10 9 11-16,8-5 6 15,8 7 13-15,6-9-1 16,10 2 2-16,4-6-11 0,7-3-4 15,2-7-15-15,12-2-3 16,0-10-7-16,9-4-3 16,-9-9-8-16,0-5-24 15,-14-2-21-15,-6-7 510 16,-17-5-818-16,2-4 428 16</inkml:trace>
          <inkml:trace contextRef="#ctx0" brushRef="#br0" timeOffset="114103.5474">5497 5738 240 0,'21'-7'391'0,"-1"-7"-117"16,-1-5-134-16,-3-8 169 15,-2-6-225-15,-3-3-8 16,-4 1-17-16,-2-7-5 0,-5 17-21 15,-7-5-4-15,-2 9-11 16,-3 1-2-16,1 6-3 16,-3-2-2-16,5 6-3 15,-3 10 0-15,3 7-1 16,2 14 3-16,2 7 0 16,5 16 2-16,3 4-1 15,-1 10 1-15,5-3-3 0,0 7-3 16,-3-6-3-16,8-1-5 15,-1-14-9-15,3-6-18 16,2-14-10-16,3-19-25 16,2-16-13-16,-1-11-25 15,-1-17 5-15,1-11-3 16,-6 0 11-16,0-7-18 16,-5 3-26-16,-2-3-39 15,-7 4 15-15,0 3 86 16,0 14 69-16,3 9 104 15,-1 21 72-15,5 11 28 16,4 19-63-16,1 11-23 16,4 10-37-16,2 13-12 15,1-2-30-15,4 5-9 16,-2-5-10-16,-1 2-8 16,1-16-8-16,0-6 1 15,-9-19 0-15,-1-14 1 16,-2-21 0-16,-2-14-1 0,0-9 1 15,0-11 0-15,0 0-2 16,-5-1 0-16,3 6-1 16,-1 1 2-16,1 12 3 15,4 12 11-15,3 4 7 16,2 12 10-16,6 16 11 16,10 11-3-16,-7 5-10 0,10 17-4 15,-6 1-9-15,1 8-11 16,-10-8-4-16,10 5-9 15,-5-4-8-15,0-8-24 16,0-13-23-16,0-12-47 16,-9-18-164-16,2-14-86 15,-4-14-56-15</inkml:trace>
          <inkml:trace contextRef="#ctx0" brushRef="#br0" timeOffset="114431.8617">6438 5260 812 0,'20'46'213'16,"-4"1"59"-16,1 10-221 15,-4-8-26-15,1 4 5 16,-5-16-1-16,3-3-1 16,-3-15-5-16,-2-10-5 15,-2-18-9-15,2-19-4 0,-3-4-1 16,1-19 2-16,-3-4-3 15,3-8-2-15,-3 8 3 16,5-7 6-16,2 18 5 16,3 5 12-16,4 20 2 15,5 15 4-15,-3 11-3 16,3 16-5-16,0 11-11 16,-3 8-3-16,3 2-5 0,4 6-13 15,-2-4-8-15,10 3-37 16,1-8 26-16,3 5-320 15,2-6 87-15</inkml:trace>
          <inkml:trace contextRef="#ctx0" brushRef="#br0" timeOffset="114907.6139">7286 5027 654 0,'-9'-27'221'15,"-5"4"44"-15,-4 7-157 16,-1 6-21-16,-6 17-5 16,4 12-16-16,0 13-8 0,5 10-21 15,0 17-6-15,14 4-12 16,-1 10 1-16,8-3-5 15,6-3 0-15,1-14-4 16,4-14-2-16,7-21-4 16,-4-13 0-16,-1-14-2 15,5-21 1-15,3-5-1 16,-10-13 0-16,4-1 0 0,-6-6-1 16,-2 9 1-1,-10-3 0-15,0 15 0 0,1 4 10 16,-1 16 5-16,-2 7 10 15,5 14 3-15,-5-5 1 16,2 3-10-16,3 18-5 16,11 28-10-16,30 80-1 15,-25-73-7-15,2-3-18 16,2-11-21-16,5-10-33 16,-5-11-35-16,3-13-272 15,-7-17 67-15</inkml:trace>
          <inkml:trace contextRef="#ctx0" brushRef="#br0" timeOffset="115548.7167">7666 4949 793 0,'14'19'277'0,"2"20"49"15,5 7-220-15,7 16-8 0,-3-2-35 16,1 5-3-16,-3-12-19 15,-5 0-1-15,-4-19-12 16,-3-8-5-16,-4-17-9 16,-2-11-1-16,-5-22-6 15,2-17 0-15,-2-7-3 0,5-15-4 16,-3 3-6 0,7-7-9-16,-2 12-9 0,7-7-14 15,2 13-3-15,3 1-2 16,4 13 9-16,7 1 6 15,-3 15 12-15,3 1 0 16,0 6 5-16,0 3-1 16,-9 2 3-16,2 3 0 15,-7 1 6-15,1 3 3 16,-6 3 4-16,-2 4 5 16,-4-3 4-16,-5-4 5 15,-2 3 1-15,-1-1 4 16,1 2-5-16,-3 1 4 15,1 4-1-15,-10 19 3 16,-23 85-2-16,35-58 2 16,9 1-6-16,0 6-2 15,9 0-5-15,4-7-3 16,3-11-4-16,1-9-2 16,-4-17-2-16,1-20 1 0,0-12 0 15,-5-18 1-15,-2-7 0 16,0-7 0-16,-7 4-1 15,2-2 1-15,-5 7 0 16,-1 7-1-16,1 7 5 16,-1 7 11-16,1 9 5 15,5 21 6-15,1 9 1 0,6 16-3 16,5 12-11-16,2 16 2 16,0-7-36-16,2 7-27 15,-2-19-26-15,5-4 205 16,-1-16-549-16,1-19 253 15</inkml:trace>
        </inkml:traceGroup>
      </inkml:traceGroup>
    </inkml:traceGroup>
    <inkml:traceGroup>
      <inkml:annotationXML>
        <emma:emma xmlns:emma="http://www.w3.org/2003/04/emma" version="1.0">
          <emma:interpretation id="{E201B015-48FC-403D-AA8D-48F8A51628AF}" emma:medium="tactile" emma:mode="ink">
            <msink:context xmlns:msink="http://schemas.microsoft.com/ink/2010/main" type="paragraph" rotatedBoundingBox="671,8510 15418,5973 15757,7948 1011,104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E513065-4E4E-458F-AC48-99370A9FE058}" emma:medium="tactile" emma:mode="ink">
              <msink:context xmlns:msink="http://schemas.microsoft.com/ink/2010/main" type="inkBullet" rotatedBoundingBox="793,9215 1683,9061 1694,9127 804,9280"/>
            </emma:interpretation>
            <emma:one-of disjunction-type="recognition" id="oneOf7">
              <emma:interpretation id="interp7" emma:lang="" emma:confidence="0">
                <emma:literal>-</emma:literal>
              </emma:interpretation>
            </emma:one-of>
          </emma:emma>
        </inkml:annotationXML>
        <inkml:trace contextRef="#ctx0" brushRef="#br0" timeOffset="119449.2589">-1568 8682 450 0,'-9'-9'189'0,"-7"-3"27"15,2 3-121-15,0 2 2 16,5 0-16-16,-3 3 4 15,8 1-15-15,1 1 6 16,1 2-8-16,2 0-15 16,0 0-14-16,2 0 4 15,5 0-10-15,30 0 3 0,97-9-3 16,-51-3-1-16,2-2-10 16,10-6-6-16,-10 1-9 15,5 3 0-15,-14 0-2 16,-7 4-2-16,-13 10-18 15,-13 2-43-15,-17 2-47 16,-17 3-247-16,-18-7 19 16</inkml:trace>
      </inkml:traceGroup>
      <inkml:traceGroup>
        <inkml:annotationXML>
          <emma:emma xmlns:emma="http://www.w3.org/2003/04/emma" version="1.0">
            <emma:interpretation id="{151D4462-D183-4555-AA05-A464BD24EA09}" emma:medium="tactile" emma:mode="ink">
              <msink:context xmlns:msink="http://schemas.microsoft.com/ink/2010/main" type="line" rotatedBoundingBox="1572,8355 15418,5973 15757,7948 1911,10330"/>
            </emma:interpretation>
          </emma:emma>
        </inkml:annotationXML>
        <inkml:traceGroup>
          <inkml:annotationXML>
            <emma:emma xmlns:emma="http://www.w3.org/2003/04/emma" version="1.0">
              <emma:interpretation id="{25DB2478-C820-4F21-9DCD-79423A68538A}" emma:medium="tactile" emma:mode="ink">
                <msink:context xmlns:msink="http://schemas.microsoft.com/ink/2010/main" type="inkWord" rotatedBoundingBox="1588,8448 1849,8403 2020,9398 1759,9443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19839.6878">-805 7854 691 0,'35'116'265'0,"-19"-82"37"15,0-4-156-15,7 5-72 16,5-5-6-16,2 2 0 16,4 0-10-16,3 7-1 15,-4-4-10-15,-6 13 1 16,-6 5-10-16,-10 10-10 0,-15-1-6 16,-10 12-3-16,-9-7-10 15,-7 4-9-15,-2-13-16 16,-3 2-53-16,14-23-52 15,3-12-53-15,4-25-210 16</inkml:trace>
        </inkml:traceGroup>
        <inkml:traceGroup>
          <inkml:annotationXML>
            <emma:emma xmlns:emma="http://www.w3.org/2003/04/emma" version="1.0">
              <emma:interpretation id="{20009B88-91F1-4C17-A965-E626144084F4}" emma:medium="tactile" emma:mode="ink">
                <msink:context xmlns:msink="http://schemas.microsoft.com/ink/2010/main" type="inkWord" rotatedBoundingBox="2515,8732 8263,7743 8513,9194 2764,1018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51935.3122">735 8069 463 0,'0'2'183'16,"0"0"27"-16,0 1-107 15,0-3-19-15,0 0-10 16,-2 0-22-16,0-3-7 15,-3 1-15-15,-2 0-3 16,0-1-5-16,-4 3 2 16,-17 0-2-16,-80 17 1 15,69-6-2-15,-7 5-2 16,4 7-4-16,-11 3-3 16,5-1-5-16,-1 3 0 15,12-1-2-15,0-1-1 16,14-3-2-16,7 0 0 15,9-7-2-15,7 0-1 16,7-4 1-16,12-3 2 0,1-7 1 16,13 3 2-16,4-3 2 15,11 7-1-15,3 1 0 16,2 3 1-16,-5 1-1 16,5 7 3-16,-9-5-1 15,-5 3 2-15,-7 1-3 16,-4 1-1-16,-12-5 0 15,-11 7-1-15,-5 0-1 16,-12 5 1-16,-6 0-1 0,-7 6-2 16,-5-4 0-1,-14 2-1-15,2-2-1 0,-8 3 1 16,1-8-1-16,-4 3-4 16,14-5-2-16,-5-2-5 15,14-8-2-15,0-6-33 16,12-7-11-16,4-9-28 15,9-7-219-15,8-7 54 16</inkml:trace>
          <inkml:trace contextRef="#ctx0" brushRef="#br0" timeOffset="153581.6243">1033 8226 590 0,'7'-10'196'16,"0"3"66"-16,0 3-166 16,2 1-8-16,9 13 0 15,5 17-16-15,77 126-33 16,-71-66-1-16,1 15-9 16,-4-17-15-16,-1 9-13 0,-6-13 2 15,-3 4-4-15,-2-13-4 16,-1 4-4-16,-8-23-25 15,-3-9-37-15,-2-21-33 16,0-12-194-16,0-17 19 16</inkml:trace>
          <inkml:trace contextRef="#ctx0" brushRef="#br0" timeOffset="153993.7693">1093 8281 561 0,'11'-42'210'0,"10"-4"36"15,0 2-148-15,11 1-7 16,0 13-29-16,8 7-6 16,-3 16-18-16,4 18-5 15,-2 12-10-15,-2 14-2 16,-2 2-5-16,-5 1-3 16,-10-6-4-16,-3-2 1 15,-11-11-1-15,-6 7 0 0,-6-7-2 16,-13-1-2-16,-6 6-3 15,-12-1-4-15,-5-4-3 16,-8 2-11-16,4-9-8 16,-3-3-26-16,12-4-15 15,3-9-152-15,11-5-71 16,4-9-35-16</inkml:trace>
          <inkml:trace contextRef="#ctx0" brushRef="#br0" timeOffset="154369.7144">1595 8147 523 0,'7'46'188'0,"0"12"36"16,0 6-137-16,5 8 5 16,-5-8-28-16,2 6 0 15,0-20-13-15,5-8-9 16,0-17-2-16,2-13 3 0,0-15-8 16,5-13 0-16,-5-9-6 15,5-14-2-15,-3 0-9 16,-4-19-5-16,2 0-4 15,-4-2-5-15,-3-2-5 16,-2-12-3-16,2 10-17 16,-2-12-26-16,0 9-17 15,4 5-37-15,1 13-183 16,-5 8-13-16,0 15-66 0</inkml:trace>
          <inkml:trace contextRef="#ctx0" brushRef="#br0" timeOffset="154713.2631">2105 8034 252 0,'16'53'271'0,"3"7"-74"15,-6-5-136-15,-6 1 169 16,-2-15-167-16,0 3-5 16,-5-12-2-16,0-6-11 15,2-12-13-15,-2-5-10 16,0-16 2-16,0 5 0 0,0-3-5 16,0-4 0-16,0-5-8 15,0-35-2-15,5-68-4 16,-3 55-9-16,2 4-8 15,8-9-23-15,-3 9-16 16,7-1-172-16,-4 15-51 16,-1 2-47-16</inkml:trace>
          <inkml:trace contextRef="#ctx0" brushRef="#br0" timeOffset="155154.8013">2511 8039 484 0,'14'48'111'0,"4"17"47"16,-6-8-106-16,-3 10 9 15,0-11 4-15,-4-6 7 16,-1-17 1-16,-1-6-28 16,-1-20-6-16,0-21-2 15,-2-13-9-15,5-17-1 0,-1-9-9 16,3-14-1-16,-2 5-4 16,2-10 0-16,0 12 4 15,2-2 6-15,5 16 1 16,2 9 5-16,2 16 2 15,6 17-2-15,-8 15-5 16,4 15-4-16,-1 8-7 16,-5 21-3-16,0 1-6 0,-1 8-1 15,-1-4-3-15,2-2-7 16,-5-12-10-16,3-7-22 16,-3-11-24-16,-2-7-244 15,0-14 58-15</inkml:trace>
          <inkml:trace contextRef="#ctx0" brushRef="#br0" timeOffset="155413.4048">3200 7919 649 0,'16'34'178'0,"5"15"44"16,-2 2-185-16,-6 9-22 15,-1-7-14-15,-5 0-4 16,0-10-27-16,-3-8-192 16,-4-17 58-16</inkml:trace>
          <inkml:trace contextRef="#ctx0" brushRef="#br0" timeOffset="155718.6491">3329 7605 623 0,'-11'0'189'0,"2"5"39"0,-1 4-175 16,8-9-24-16,0 2-29 16,2 3-29-16,0 2-33 15,0 0-48-15,4 16-45 16,10 11-57-16,39 84-25 15</inkml:trace>
          <inkml:trace contextRef="#ctx0" brushRef="#br0" timeOffset="155773.0063">3620 8163 590 0,'7'-14'178'0,"-3"-16"39"15,1 0-156-15,0-11 11 16,2 6-14-16,4-2 5 15,1 10 10-15,4 8-10 16,0 8-16-16,2 13-9 0,-1 14-8 16,1 17-17-16,-4 6-9 15,4 11-2-15,-2 1-3 16,3 2-14-16,-3-9-13 16,7 0-29-16,2-10-245 15,5-6 63-15</inkml:trace>
          <inkml:trace contextRef="#ctx0" brushRef="#br0" timeOffset="156203.3052">4411 7854 498 0,'-12'-20'188'0,"-11"-1"23"15,-2 5-111-15,-7 9-48 16,-3 7 11-16,0 14 13 15,5 11-15-15,-6 16-5 16,8 6-8-16,7 12-19 16,12 1-23-16,4-7 4 15,19-13-5-15,7-10-2 16,4-23 0-16,14-21-1 16,3-7 0-16,4-18 0 15,-4-5 0-15,4-4-1 16,-9 4 1-16,-3-2-1 15,-11 13 1-15,0 6-1 0,-9 6 1 16,-2 12 2-16,-10 9 3 16,5 14 2-16,-7 11 7 15,2 23 7-15,-2 12 0 16,-2 21-2-16,2 0-3 16,-2 20-9-16,2-6-12 15,2 13-17-15,2-11-14 16,1 4-33-16,0-13-18 15,6-5-221-15,1-21 50 16</inkml:trace>
          <inkml:trace contextRef="#ctx0" brushRef="#br0" timeOffset="156742.7684">5084 7617 559 0,'-16'-32'191'0,"-7"8"38"15,-5 13-140-15,-2 13-22 16,0 17-8-16,-7 18-3 15,5 9-13-15,-3 21-5 16,8 2-16-16,8 14-4 0,6-5-11 16,6-2-2-16,9-23-3 15,12-14 0-15,2-22 1 16,9-24-1-16,5-19 1 16,7-11 0-16,-5-6-1 15,5-6-3-15,-7 3-1 16,-2 2-3-16,-7 7-2 15,-7 0-3-15,-5 10-2 0,-5 6 0 16,-4 5 0-16,-4 9-2 16,-1 7 2-16,3 0-3 15,0 2-3-15,-1 3-2 16,1 2 1-16,0 32-2 16,-1 79 3-16,10-58-28 15,5-3-197-15,9 3 55 16</inkml:trace>
          <inkml:trace contextRef="#ctx0" brushRef="#br0" timeOffset="157162.2179">5499 7453 786 0,'9'5'210'0,"3"18"60"15,-1 11-233-15,1 22 0 16,-5 1-19-16,-3 10-1 16,-1-11 1-16,-1 6 4 15,0-23 3-15,3-7 3 16,-3-9-2-16,1-9 5 15,-3-18-4-15,0-10-1 16,-3 9-5-16,3-2-3 16,0-7-8-16,0-29-4 15,7-75-3-15,5 63-3 16,-1 2-1-16,10-14-9 16,2 14-7-16,7-5-24 15,2 10-24-15,10 4 13 16,-1 9-266-16,10-4 77 0</inkml:trace>
        </inkml:traceGroup>
        <inkml:traceGroup>
          <inkml:annotationXML>
            <emma:emma xmlns:emma="http://www.w3.org/2003/04/emma" version="1.0">
              <emma:interpretation id="{5DBC38D2-1097-48E2-9B9C-EC4C76202CB4}" emma:medium="tactile" emma:mode="ink">
                <msink:context xmlns:msink="http://schemas.microsoft.com/ink/2010/main" type="inkWord" rotatedBoundingBox="9017,7074 10137,6882 10335,8039 9216,8231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58499.922">6689 7160 672 0,'46'-32'219'15,"12"-12"43"-15,4 12-184 16,14 11 13-16,-5 14-28 0,1 10-2 16,-5 15-4-16,-3 10-19 15,-13 4-17-15,-5 14-7 16,-9-4-8-16,-2 6-9 15,-17-9 3-15,1 3-16 16,-8-17-14-16,-4 0-46 16,-9-11-240-16,9-5 52 15</inkml:trace>
          <inkml:trace contextRef="#ctx0" brushRef="#br0" timeOffset="158207.668">6968 6595 331 0,'0'-18'251'16,"-2"2"-22"-16,-1 4-38 0,3 1-87 15,3 8-20-15,-3 3-12 16,0 0-14-16,0 3-4 15,0 1-6-15,6 29 9 16,20 96-14-16,-15-46-5 16,-1-5-8-16,8 14-7 15,0-9-16-15,1-2-2 16,-1-12-3-16,3 0 0 16,-7-18-2-16,-5-2-5 15,-2-13-8-15,-2-3-8 16,-8-15-7-16,-4 1-298 15,-4-12 95-15</inkml:trace>
          <inkml:trace contextRef="#ctx0" brushRef="#br0" timeOffset="158714.6746">7346 6784 609 0,'-9'7'217'0,"11"-2"16"16,3-3-154-16,-5-2-113 15,0 0-194-15,2-2 35 16</inkml:trace>
          <inkml:trace contextRef="#ctx0" brushRef="#br0" timeOffset="158969.8273">7671 6300 326 0,'0'37'388'0,"9"21"-94"16,-4 4-182-16,4 26 215 16,0-1-244-16,5 22-12 15,-2-6-21-15,6 20-18 16,-2-15-19-16,0-2-15 16,-2-18-11-16,2-12-28 15,3-26-14-15,-1-13-26 16,3-18-252-16,4-17 66 15</inkml:trace>
        </inkml:traceGroup>
        <inkml:traceGroup>
          <inkml:annotationXML>
            <emma:emma xmlns:emma="http://www.w3.org/2003/04/emma" version="1.0">
              <emma:interpretation id="{14164733-72E2-4194-BEEF-EDB574F54BE1}" emma:medium="tactile" emma:mode="ink">
                <msink:context xmlns:msink="http://schemas.microsoft.com/ink/2010/main" type="inkWord" rotatedBoundingBox="10774,6981 15453,6177 15660,7383 10982,8188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59631.0924">8367 6607 782 0,'12'4'214'0,"2"17"68"0,0 23-213 15,2 7-17-15,-2 23-9 16,-1 2-7-16,1 14-12 16,0-10-8-16,0 1-8 15,0-16-2-15,0-17-2 16,-3-20-3-16,1-17 1 15,-3-15 2-15,5-26-2 16,-3-12 0-16,5-20-1 16,1 0-1-16,3-10-2 15,-1 8 1-15,1-8-2 16,-1 17 1-16,-1-1 0 16,-4 17-1-16,-2 12 1 15,-3 20 3-15,-2 20 2 16,0 17 2-16,-3 19 1 15,3 6 0-15,0 19 0 16,5-3-3-16,4 6-1 16,5-13-1-16,6-6 1 0,6-14-1 15,10-15 2-15,-1-22 1 16,11-14 2-16,-2-13 0 16,2-22-1-16,-9-8 0 15,-1-8-1-15,-8 0-1 16,-5-4-2-16,-5 9 1 15,-4-7 0-15,-7 9-1 16,-5-4 1-16,-9 11 0 16,-7-4 1-16,-2 13 1 0,-3 5 1 15,-4 9 1-15,2 10 0 16,5 9-1-16,-7 13-1 16,7 12 0-16,0 19 0 15,-1 6 0-15,6 14 0 16,6 3-1-16,3-1 0 15,6-8-2-15,5 4-2 16,1-14-6-16,3-9-16 16,1-12-9-16,7-9-27 15,-3-16-16-15,10-21-39 16,-8-4-116-16,1-14-72 16,-3-5-35-16</inkml:trace>
          <inkml:trace contextRef="#ctx0" brushRef="#br0" timeOffset="160202.0981">9661 6512 519 0,'9'-2'253'0,"0"20"15"0,3 19-139 15,-1 21-10-15,1 4-49 16,2 10-15-16,0-5-52 16,2 6 23-16,0-13 22 15,0-2-34-15,-2-16-4 16,0-13 32-16,-7-17-25 15,4-24-26-15,-4-13 29 0,2-16-1 16,3-8-8-16,-1-20-5 16,-1 9-4-1,3-9-1-15,1 9 0 0,2-12-1 16,3 22 1-16,2 4 0 16,-3 16 2-16,7 11 6 15,-8 22 2-15,3 17 5 16,-1 10 1-16,-3 16-1 15,-2 7-5-15,-3 7-3 16,3-9-4-16,-5 4-1 16,5-8-2-16,-5-6 1 15,1-11 0-15,-3-5 5 16,-3-11 4-16,-4-12 4 16,5-6 2-16,-5 2-2 15,0-3-3-15,2-4-5 16,0-5-3-16,12-30-54 15,25-69 50-15,-18 62 0 0,-5 10 0 16,10-1 0-16,-3 5 51 16,0 12-51-16,0 11 1 15,-2 12 0-15,-5 14 2 16,0 15 0-16,-5 5 0 16,-4 10-1-16,0-7-2 15,-2 8-9-15,-3-8-7 16,3 6-15-16,-3-6-12 15,0 0-29-15,1-10-8 0,-3-2-42 16,0-9-213-16,0-5 55 16</inkml:trace>
          <inkml:trace contextRef="#ctx0" brushRef="#br0" timeOffset="160522.4412">10535 6920 598 0,'106'-92'240'16,"-72"71"30"-16,6-11-140 15,-6 2-35-15,5-7-78 16,-6 5 32-16,-1-7-8 16,-9 2-18-16,-4-5-3 15,-13 10 58-15,-1-5-63 16,-10 12-1-16,-4 2 0 16,-2 16-2-16,-5-2-2 15,-3 9-1-15,-4 9-3 16,5 7-1-16,-5 16-3 15,4 10 0-15,1 18 0 16,6 0-1-16,8 14 0 16,4-14-1-16,2 2-4 0,5-16-9 15,7-5-22-15,-1-18-10 16,13-9-35-16,1-14-17 16,10-14 17-16,-2-11-216 15,4-12 70-15</inkml:trace>
          <inkml:trace contextRef="#ctx0" brushRef="#br0" timeOffset="160878.2354">11044 6690 163 0,'17'-51'95'16,"-1"-11"38"-16,-7 9 8 0,2 4 4 16,-1 17-11-16,-8 9 40 15,3 23-34-15,-1 21-26 16,-2 13-19-16,-2 19-1 16,7 10-48-16,-2 6-12 15,-3-7-20-15,8 5 0 16,-4-16-4-16,4-10 3 15,-1-15 1-15,7-19 2 16,-2-24-3-16,9-22 0 16,-5-14-4-16,10-21-3 15,-3-2-3-15,8-9 0 16,-3 9 0-16,4 0 1 16,-4 18 1-16,3 7 1 15,-10 26 0-15,0 20 2 16,-5 26-1-16,-2 21 0 15,-4 13-1-15,2 19-3 0,-5-3-2 16,5 8-12-16,2-15-10 16,5 1-27-16,2-14-2 15,11-8-80-15,1-17-93 16,13-15-95-16,8-18-53 16</inkml:trace>
          <inkml:trace contextRef="#ctx0" brushRef="#br0" timeOffset="161703.6623">12149 6556 441 0,'14'-44'122'0,"-7"-4"62"16,-7 11-96-16,-7-2 22 16,-9 7-50-16,-5 2 5 15,-2 9-20-15,-10 7-3 16,1 14-22-16,-5 21 59 16,10 9-5-16,-10 18-4 15,7 10-25-15,2 18-7 16,14-5-16-16,-2 10-9 15,18-19-6-15,15-4-2 16,10-28-1-16,6-19 4 16,3-20 2-16,13-23 3 15,-8-21-1-15,8-25-1 16,1-1-4-16,1-20-2 16,-9 7-3-16,-5-19 0 15,-12 19 0-15,-7-23-1 16,-4 13 0-16,-5-4 1 0,-4 28 3 15,0 15 10-15,-5 38 5 16,-7 32 5-16,0 34 2 16,-2 36-3-16,-3 12-11 15,-2 31-4-15,7 3-5 16,-2 20-4-16,5-14-4 16,1 4-19-16,8-24-13 15,6-8-27-15,8-34-27 16,13-14-20-16,7-25-8 15,14-21-12-15,3-19-57 0,8-20 33 16,-4-10 41-16,5-15 59 16,-15-1 38-16,3-11 112 15,-16 11 5-15,-7-2 9 16,-14 14-21-16,-9-2-1 16,-14 18-11-16,-11-2 2 15,-3 11-18-15,-13 5 1 16,-1 11-7-16,-4 14-10 15,0 14-2-15,-3 19 2 16,10 13-10-16,0 7-4 16,11-4-4-16,7 0-10 15,12-12-11-15,9-19 1 16,11-15 1-16,14-17 0 16,5-18-1-16,12-18 2 15,4-3-4-15,9-11 0 0,-11 9 0 16,2-1 0-16,-14 17-2 15,-4 7-1-15,-8 26-2 16,1 22-10-16,-5 24-8 16,7 20-37-16,0 7-13 15,11 4-287-15,12-10 61 16</inkml:trace>
        </inkml:traceGroup>
      </inkml:traceGroup>
    </inkml:traceGroup>
    <inkml:traceGroup>
      <inkml:annotationXML>
        <emma:emma xmlns:emma="http://www.w3.org/2003/04/emma" version="1.0">
          <emma:interpretation id="{19B58BFE-4BA3-4DF3-AB4C-E405F9C27291}" emma:medium="tactile" emma:mode="ink">
            <msink:context xmlns:msink="http://schemas.microsoft.com/ink/2010/main" type="paragraph" rotatedBoundingBox="279,9014 29824,4553 30619,9815 1073,142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0B2BC35-B57A-4B89-9C1C-77743CDB06B7}" emma:medium="tactile" emma:mode="ink">
              <msink:context xmlns:msink="http://schemas.microsoft.com/ink/2010/main" type="line" rotatedBoundingBox="279,9014 29824,4553 30619,9815 1073,14276"/>
            </emma:interpretation>
          </emma:emma>
        </inkml:annotationXML>
        <inkml:traceGroup>
          <inkml:annotationXML>
            <emma:emma xmlns:emma="http://www.w3.org/2003/04/emma" version="1.0">
              <emma:interpretation id="{CD9EB3AC-4A85-4D0C-8E33-A10BA514F020}" emma:medium="tactile" emma:mode="ink">
                <msink:context xmlns:msink="http://schemas.microsoft.com/ink/2010/main" type="inkWord" rotatedBoundingBox="523,10630 9072,9339 9420,11638 870,12929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77484.5367">-1773 10697 619 0,'-5'5'210'0,"-2"2"49"16,0 0-170-16,0 0 11 15,3-3-24-15,-1 1-7 16,1-1-17-16,1 1 3 16,3 0-14-16,3-1 3 15,4 1-4-15,23 9 8 16,94 27-2-16,-53-41-4 16,10-2-8-16,9-5 1 15,-5 0-12-15,10-4-9 16,-12 6 1-16,0-2-3 15,-12 0-6-15,1 3-1 16,-19-1-2-16,-5 3-12 16,-11-1-14-16,-9-1-40 0,-12-1-39 15,-2-4-286-15,-7-5 53 16</inkml:trace>
          <inkml:trace contextRef="#ctx0" brushRef="#br0" timeOffset="177889.389">-1024 10024 593 0,'7'85'275'0,"5"-73"-14"16,-1-8-100-16,5 3-136 15,7-4 1-15,0 4 15 16,3-1 1-16,6 8 2 16,0-2 1-16,10 9 3 15,-1 2-8-15,10 4 3 16,-5 3-1-16,5 10-4 15,-7-4-7-15,4 11 0 16,-13 1-8-16,-3 7-1 16,-9 3-7-16,-11 16-2 0,-15-1-5 15,-8 27-9-15,-12-8-8 16,-14 25-54-16,-2-6-10 16,-12 11-302-16,-9-27 50 15</inkml:trace>
          <inkml:trace contextRef="#ctx0" brushRef="#br0" timeOffset="202911.1194">745 10347 474 0,'-12'-35'221'0,"-4"-9"16"15,0 3-111-15,-7-3-35 16,2 7-21-16,-9 0-11 15,0 10-21-15,-9 4 1 16,-5 2-9-16,-16 12-7 16,0 9-1-16,-16 9-14 0,0 7 5 15,-7 12 11-15,12 9-17 16,-10 9-2-16,19 2 11 16,4 21-12-16,16-4-13 15,8 13 11-15,18-2-1 16,13 3 0-16,13-15-1 15,13 1-1-15,11-19 0 16,15-12 1-16,4-17-1 16,16-17 1-16,5-19 1 15,13-18 0-15,-6-13 0 0,4-17 1 16,-18-2 0-16,-5-8 0 16,-18 6 0-16,-11-1 2 15,-13 15 0-15,-6-1 3 16,-12 12 0-16,-4 5 1 15,-7 8-1-15,-3 8 3 16,1 13-1-16,9 10 1 16,-5 0-2-16,7 2 0 15,0 2-3-15,0 5 7 16,4 16 1-16,10 39 5 16,25 72 3-16,-9-42 0 15,-2 1-4-15,18 29-1 16,0-2-6-16,0 20-1 15,-9-13-4-15,-7 14-1 16,-21-28-2-16,-13 0 4 16,-15-23 1-16,-15-10 4 0,-3-22 0 15,-16-5 0-15,0-23-2 16,-14-9-8-16,9-14-17 16,-11-19-28-16,0-16-23 15,-5-29-22-15,12-12-268 16,-7-26 75-16</inkml:trace>
          <inkml:trace contextRef="#ctx0" brushRef="#br0" timeOffset="203799.5803">1056 10139 614 0,'5'-2'218'0,"-5"0"48"16,2 4-172-16,-2 0 4 0,0 3-20 16,0 20-16-16,4 35-23 15,8 88-2-15,-12-70-14 16,0 5-13-16,0-9 1 16,0-3-3-16,0-18 0 15,-2-11 6-15,-1-17 2 16,-1-13 5-16,-3-14-1 15,-2-19-3-15,-3-7-8 16,3-16-2-16,2-6-5 16,5-15-2-16,4 5 0 15,7-2 0-15,7 9-1 0,7 4-1 16,5 15 2-16,14 6 3 16,1 10 2-16,10 4 4 15,5 9 5-15,2 3 2 16,-7-3-3-16,0-6-1 15,-7-5-1-15,0-7-3 16,-11-5-3-16,-1-4 1 16,-13-1 0-16,-5 6-2 15,-11-1 0-15,-3 3 1 16,-6 6-2-16,-3 1 1 16,0 6-1-16,-7 5-1 15,2 10-1-15,-1 10-2 16,1 13 0-16,-4 18-1 15,7 9 1-15,4 18-1 16,5 1 2-16,12 11 0 0,4-12 0 16,9 5 0-16,5-23 0 15,9-4 1-15,3-22-1 16,11-11-3-16,-5-18-3 16,5-16-8-16,-11-15-8 15,-3-15-3-15,-9-7 1 16,-5-15 2-16,-8 6 6 0,-1-5 8 15,-7 4 2-15,-2-4 3 16,-3 21 0-16,1 11 0 16,0 16 2-16,6 26 5 15,3 18 3-15,7 25 3 16,2 10 1-16,7 18-1 16,-3-2-6-16,3 13-17 15,-7-11-20-15,5-2-46 16,-7-16-260-16,4-8 55 15</inkml:trace>
          <inkml:trace contextRef="#ctx0" brushRef="#br0" timeOffset="203989.6465">2094 9766 671 0,'-14'-21'230'0,"4"14"31"16,4 0-179-16,6 5-50 16,0 0-20-16,0-1-89 15,0 1-71-15,2 0-113 16,0-1-51-16</inkml:trace>
          <inkml:trace contextRef="#ctx0" brushRef="#br0" timeOffset="204349.0743">2326 9821 488 0,'49'53'206'0,"-1"19"14"0,-9 4-131 16,-4 16-24-16,-7-4-34 0,-8 6-13 16,-6-20-9-16,-7-5 21 15,-2-21 6-15,-3-13 14 16,-4-26 5-16,-3-23 8 16,5-18-17-16,-2-26 0 15,-3-13-9-15,8-19 1 16,4 7-3-16,6-7 1 15,6 19-2-15,6 8 8 16,3 24-3-16,6 21-1 16,1 25-6-16,4 27-5 15,-2 12-11-15,7 21-6 16,-3 7-6-16,10 11-2 16,-5-6-29-16,5 11-42 15,-5-12-25-15,5-4 73 0,-7-19-348 16,4-11 144-1</inkml:trace>
          <inkml:trace contextRef="#ctx0" brushRef="#br0" timeOffset="204717.4125">3636 9863 643 0,'-7'-35'228'0,"-7"10"35"15,-9 4-161-15,7 12-21 0,-14 11-4 16,0 14-13-16,-4 21 9 16,-1 14-12-16,-2 20-3 15,9 5-17-15,8 19-10 16,8-8-17-16,8 1-6 16,10-19-5-16,8-7-2 15,7-27-1-15,11-19 0 16,3-20 1-16,4-29-1 15,3-10 1-15,1-20 1 16,-8-1 0-16,-3-15 0 16,-6 10 1-16,-8-2 0 15,-11 15 1-15,0 1 2 16,-5 23 2-16,-2 11 6 16,-2 21 0-16,2 18-1 15,0 22 0-15,0 15-3 16,0 3-8-16,2 18-6 0,3-5-10 15,-1-6-26-15,1-17-18 16,7-2-18-16,-3-25-12 16,0-21-267-16,3-18 93 15</inkml:trace>
          <inkml:trace contextRef="#ctx0" brushRef="#br0" timeOffset="205453.1949">3880 9902 321 0,'5'-28'110'0,"-5"12"161"15,2 21-19-15,1 18-114 16,4 11 167-16,2 19-221 16,0 7-31-16,3 9-5 15,1-6-15-15,-1 1-2 16,-5-15-6-16,0-12-5 16,-3-17-4-16,-1-13-3 15,-3-18-4-15,7-19-3 16,-5-12-2-16,7-15-4 15,-2-1-3-15,7-11-15 16,4 9-5-16,8-7-14 16,-6 16-3-16,13 0-6 15,-6 12 8-15,8 5 2 16,-5 20 11-16,9-5 2 16,-4 10 15-16,2 2 4 0,-5 3 3 15,3-3 5-15,-8 2 5 16,-1 3 0-1,-6-1 4-15,-4 1 11 0,-6 7 5 16,-10-1 8-16,-3-4-2 16,1 3-1-16,0 1-8 15,-3 3 3-15,-9 30-9 16,-34 95-1-16,32-68-3 16,0 24-3-16,9-3-10 0,9 12-1 15,10-19-1-15,6-2-1 16,5-25-1-16,7-19 0 15,0-27-1-15,9-14 0 16,-4-19 0-16,2-16 0 16,-12-9 2-16,3-4 0 15,-12-1 1-15,-5-2-1 16,-6 7 1-16,-3-5 0 16,-6 3 0-16,-6 0 2 15,1 9 1-15,0 9 7 16,4 21 4-16,10 22 9 15,0 27 2-15,6 34 7 16,3 23-6-16,0 34 0 16,0 1-9-16,2 27-4 15,-5-14-7-15,1 19-3 16,-8-26-3-16,-8 12 1 16,-8-25-3-16,-8-8-9 15,-6-33-7-15,-8-13-26 0,1-34-17 16,-1-21-46-16,6-27 4 15,-7-21-275-15,12-12 71 16</inkml:trace>
          <inkml:trace contextRef="#ctx0" brushRef="#br0" timeOffset="205817.6754">4828 10084 793 0,'76'-14'240'0,"10"-11"80"16,-6-5-197-16,1-12-35 15,-16 5-15-15,-12-13-6 16,-21 8-25-16,-14-2-25 16,-13 5 22-16,-12-2 1 15,-2 11-12-15,-14 2-1 16,-5 10-6-16,-13 8-7 15,1 13-4-15,-6 17-2 16,5 17-3-16,4 26 0 16,11 8-2-16,6 19-1 15,10-5-1-15,6 17 0 16,11-17-1-16,4 3-6 16,5-17-8-16,5-2-23 0,0-27-14 15,7-10-34-15,6-18-7 16,8-19-27-16,-3-13-9 15,7-17-155-15,-4-13-25 16,-8-19-57-16</inkml:trace>
          <inkml:trace contextRef="#ctx0" brushRef="#br0" timeOffset="206477.1857">5430 9757 578 0,'11'-21'268'15,"6"21"24"-15,-1 21-145 0,4 22-13 16,4 10-35-16,3 21-7 15,1-2-28-15,2 8-10 16,-2-11-5-16,-3 8-11 16,-7-20-9-16,-2-4 0 15,-9-18-5-15,0-17-7 16,-4-20-3-16,-1-19-6 16,5-18-4-16,0-19 0 15,0-11-3-15,7-16-2 16,4 2 1-16,3-12 0 15,2 12 0-15,4-7-1 16,-1 12 0-16,-1-5 0 16,-2 21-1-16,0 2-1 15,-4 21 0-15,-3 16 0 16,-2 18 0-16,0 26 1 0,-3 13 1 16,5 22 0-1,-2 8 1-15,7 17 0 0,2-5 1 16,9 9-1-16,0-9 0 15,12 3 1-15,-2-24 0 16,2-11 0-16,-5-21 0 16,2-18 2-16,-8-22 1 0,-1-22 2 15,-11-7 10 1,-5-28 11-16,-7 3-2 0,-7-17 4 16,-4 5-1-16,-7-14-10 15,-10 12-11-15,-13-16 1 16,-3 11-6-16,-15-12 0 15,-8 17-1-15,-13-5-1 16,1 21 0-16,-8 7 0 16,6 27-1-16,-1 21-1 15,15 30 1-15,7 21 0 16,19 14-1-16,7 16 1 16,20-3-1-16,17 3 1 15,13-9-1-15,21-10 0 16,14-13-1-16,35-12-9 15,-1-21-12-15,21-18-28 16,-4-5-15-16,9-9-40 16,-23 3-20-16,9-8-267 15,-19 10 70-15</inkml:trace>
        </inkml:traceGroup>
        <inkml:traceGroup>
          <inkml:annotationXML>
            <emma:emma xmlns:emma="http://www.w3.org/2003/04/emma" version="1.0">
              <emma:interpretation id="{703E7DED-B657-49AF-88BC-E13BCBE9C40C}" emma:medium="tactile" emma:mode="ink">
                <msink:context xmlns:msink="http://schemas.microsoft.com/ink/2010/main" type="inkWord" rotatedBoundingBox="9689,9486 14483,8762 14663,9957 9870,10681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07119.1528">7300 9258 538 0,'7'-11'197'0,"0"-3"40"16,2 10-144-16,-4-3 12 16,-5 4-23-16,0 3 5 15,0 3-16-15,2 4 0 16,7 36-17-16,28 112-8 16,-23-68-19-16,7 19-7 0,-3-20-13 15,3-3-3-15,-5-23-1 16,0-12 0-16,-7-25 0 15,0-14 10-15,-4-20 2 16,2-31 1-16,-5-11 1 16,1-20 0-16,1-3-10 15,3-14-2-15,2 13-2 16,3-6 0-16,4 19 0 0,-2 9 1 16,0 20 4-16,2 12 4 15,-5 23 3-15,3 18 1 16,0 17 0-16,2 23-5 15,-2 6-5-15,4 15-2 16,-1-1-3-16,-1 7-13 16,-2-13-11-16,4 4-30 15,-2-12-23-15,3-8 312 16,-8-24-592-16,-2-18 293 16</inkml:trace>
          <inkml:trace contextRef="#ctx0" brushRef="#br0" timeOffset="208042.4618">7906 9448 696 0,'46'-5'268'0,"-4"0"31"16,9-6-173-16,-3-10-38 15,-2-7-19-15,-11-2-30 16,-5-2-7-16,-10 0-11 15,-10 2 5-15,-6 5-2 16,-6 1 2-16,-7 11 3 0,-10 1 3 16,3 5-5-16,-5 12 1 15,-2 6 0 1,0 19-32-16,3 9-5 0,6 21-5 16,5 3-6-16,9 17-5 15,2-10 25-15,7 3-1 16,10-15-8-16,1-5-16 15,6-18-9-15,4-12-26 16,2-19-13-16,2-18-25 16,3-11-2-16,-2-19-17 15,-3-4 24-15,5-17 14 16,-9 1 34-16,-1-12 20 16,-3 2 26-16,-6-9 5 15,-7 14 5-15,-1 2 22 16,-3 16 19-16,2 19 17 0,0 25 15 15,5 21 16-15,0 25-15 16,4 25-13-16,1 13-8 16,4 22-19-16,2-2-22 15,3 11-7-15,-3-16-9 16,0 0-10-16,-4-25 4 16,-2-14 1-16,-3-27 2 15,-2-24 3-15,-5-27 0 16,0-19 2-16,0-12 0 15,-2-17 3-15,-2 1-1 16,-1-15 0-16,1 1-2 0,0-13-1 16,-1 9-4-1,5-2-1-15,5 23 0 0,5 13 7 16,2 26 4-16,6 33 7 16,3 29 1-16,2 21-1 15,-4 19-7-15,0 20-3 16,-5-7-8-16,-2 5-1 15,-1-9-1-15,1-3 1 16,0-23-1-16,-3-8 0 16,-2-20 1-16,-6-18 0 15,-3-22-1-15,-3-22 1 16,3-9-1-16,0-18 0 16,2-7-1-16,-2-14 0 15,0 7 1-15,0-17-1 16,0 15 0-16,2 2 0 0,0 25-1 15,7 17-1-15,3 27 2 16,2 28 2-16,2 18 0 16,2 21 1-16,-2 4 2 15,0 15-4-15,-9-10-4 16,2 7-23-16,-4-18-12 16,-3-1-37-16,0-18-24 15,5-11-23-15,-7-14-239 16,2-16 66-16</inkml:trace>
          <inkml:trace contextRef="#ctx0" brushRef="#br0" timeOffset="208762.6755">9735 9332 713 0,'41'-25'258'0,"5"-3"44"16,-4-2-192-16,4 0-2 16,-11 0-35-16,-3-4-10 15,-14-1-18-15,-4-9-8 16,-12 7-19-16,-13-6 1 15,-10 8-2-15,-7 10 0 16,-4 9-1-16,-2 11 0 16,1 14-6-16,1 23-2 15,9 8-5-15,2 26-4 16,7 8 2-16,5 21-2 16,9-10 1-16,9 7-3 15,3-16-1-15,9 1-17 16,4-24-10-16,7-12-22 0,3-18-13 15,6-16-12-15,1-16 1 16,2-10-28-16,-3-4-16 16,-4-4-27-16,-9 1 33 15,-3-1 49-15,-9-1 51 16,-2-4 60-16,-5-3 56 16,3-6-5-16,-1-1-8 15,3-9 7-15,0 3-17 16,5-14-4-16,-1 4-8 15,10-4-22-15,4 9-14 16,3 9 24-16,-1 21-3 0,5 18 3 16,-9 21-5-16,5 21-4 15,-5 12-28-15,0 13-6 16,-5 3-9-16,1 1-11 16,-6-6-12-16,6 0-30 15,-3-9-32-15,4-7 139 16,3-14 146-16,5-5-567 15,-3-11 404-15</inkml:trace>
          <inkml:trace contextRef="#ctx0" brushRef="#br0" timeOffset="209116.8639">11178 9095 723 0,'2'-44'263'0,"-8"21"25"15,-8-2-178 1,-5 13-57-16,-8 12-6 15,-1 16-13-15,-2 14 6 0,2 16 0 16,3 19-6-16,11 6-11 16,9 10-4-16,5-10-7 15,14-1-8-15,5-22 1 16,11-13 0-16,2-26-2 16,9-18 3-16,-4-21 1 15,5-33 2-15,-3-10 0 16,-2-20 2-16,-9-1-1 0,-3-15 1 15,-11 15 0-15,-3-12 0 16,-4 9-2-16,-4-16 0 16,-3 12 0-16,0-3 12 15,-3 25 6-15,1 17 15 16,4 35 6-16,1 27 7 16,1 30-12-16,-1 34-7 15,1 14-16-15,3 31-6 16,5 4-12-16,1 21-1 15,4-15-13-15,3 6-31 16,-6-17-18-16,5 1-35 16,-1-33-23-16,5-16-41 15,5-26 56-15,6-22-260 16,3-28 84-16</inkml:trace>
          <inkml:trace contextRef="#ctx0" brushRef="#br0" timeOffset="209357.9098">11928 8940 88 0,'11'-62'461'0,"-13"14"-185"16,-12 4-42-16,-5 14 72 16,-6 14-211-16,0 16-29 15,-5 27 9-15,7 22-1 16,0 34-9-16,6 2-17 16,8 17-5-16,9-15-19 15,9-11-7-15,12-34-12 16,9-19 3-16,9-25-1 0,3-24 7 15,-1-13 3-15,1-16 5 16,-10 4-1-16,-2-9-1 16,-7 7-7-16,0 7-4 15,-9 11-7-15,2 19-2 16,-4 23-2-16,-3 30-13 16,-2 9-12-16,4 23-33 15,-1-4-34-15,4 2-33 16,-1-17-261-16,10 6 60 15</inkml:trace>
        </inkml:traceGroup>
        <inkml:traceGroup>
          <inkml:annotationXML>
            <emma:emma xmlns:emma="http://www.w3.org/2003/04/emma" version="1.0">
              <emma:interpretation id="{C9B7CECA-63BD-4365-BA9B-4678EF05F335}" emma:medium="tactile" emma:mode="ink">
                <msink:context xmlns:msink="http://schemas.microsoft.com/ink/2010/main" type="inkWord" rotatedBoundingBox="15387,8546 17795,8183 17983,9427 15575,9791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18281.4969">13221 8652 400 0,'-5'0'123'15,"1"0"24"-15,-1 0-113 16,1 0-13-16,-1 0-13 16,0 2-8-16,-2 1-9 0,3-1-99 15,-1 3-39-15,1-1-27 16</inkml:trace>
          <inkml:trace contextRef="#ctx0" brushRef="#br0" timeOffset="219027.6675">13133 8673 471 0,'-2'-2'181'0,"0"-3"29"16,-1 0-128-16,1-2 5 15,0 0-22-15,0-2 1 16,-1 0-10-16,3 0 6 16,0-3-15-16,0 3-3 0,0 0-12 15,0 2-2-15,0 2-10 16,0 8 0-16,0 4-2 15,7 48-4-15,7 83-5 16,-9-52-3-16,-3-15-3 16,-2 7-3-16,-2-13 1 15,-1-7 0-15,-1-24 0 16,1-6 2-16,1-24 0 16,2-17 1-16,-2-13 1 0,4-22 0 15,-2-8 0-15,5-17-1 16,-1-1 0-16,8-7 0 15,2 14 0-15,4-11 0 16,3 18 5-16,2 0 5 16,-5 16 0-16,5 10 7 15,-6 22 0-15,3 17-2 16,1 16 0-16,0 22 0 16,0 8-6-16,4 18-1 15,-7-4-3-15,1 11-6 16,-5-12-1-16,0 1 0 15,-10-19 0-15,3-7-1 16,-5-23 1-16,1-11 0 16,-1-21-1-16,3-16 0 15,1-10 0-15,4-13 0 16,-1-1 0-16,2-6-1 0,1 9 1 16,0-11-1-16,1 6-1 15,10 5 1-15,-4 11 0 16,4 12 0-16,7 19 5 15,0 20 6-15,0 12 1 16,7 20 1-16,-5 8 0 16,-4 8-5-16,-5-1-5 15,-5 1-4-15,-4-4-5 16,0 5-19-16,-5-9-12 16,0 1-43-16,1-6-21 0,-4-9-257 15,4-10 54-15</inkml:trace>
          <inkml:trace contextRef="#ctx0" brushRef="#br0" timeOffset="219542.2671">14116 8657 717 0,'30'2'260'0,"7"5"39"16,4-7-197-16,7-5 2 15,-4-6-33-15,2-8-23 0,-9-4-14 16,0-7-6 0,-11 0-9-16,-6-7-7 0,-8 1 8 15,-5-1 1-15,-7 4-5 16,-3-1-1-16,-1 8-5 15,-3-1-1-15,-2 6-5 16,-3 0-1-16,1 10-1 16,-6-3-1-16,4 12-2 15,-6 2 1-15,3 4-2 16,-5 10 0-16,1 11 0 16,-1 12-1-16,5 5 1 0,-1 20 1 15,8-2 0-15,5 11 0 16,6-8 1-16,5 4 0 15,9-19 0-15,5-2-7 16,4-16-6-16,5-2-29 16,0-12-14-16,0-7-41 15,0-9 114-15,0-9-360 16,-2 0 145-16</inkml:trace>
          <inkml:trace contextRef="#ctx0" brushRef="#br0" timeOffset="220080.9112">15038 8355 757 0,'9'-33'242'0,"-7"10"50"15,-2 5-200-15,-2 4-26 16,-7 2-4-16,-5 8-15 15,-4 6-1-15,-3 5-5 16,-4 7-9-16,1 11-12 16,-3 8-4-16,8 6-9 15,-1 18-1-15,8 6-2 0,3 8 1 16,7 3 1-16,8 7 0 16,11-19-2-16,3-4 1 15,10-19-1-15,12-19 3 16,-8-24 3-16,6-15 6 15,-1-11 4-15,0-18 8 16,-9-5 7-16,0-16-3 16,-7-3-2-16,-5-13 2 15,-6 2-9-15,-10-12-9 16,-6 15 0-16,-8-12-4 16,-6 15-4-16,-15-1-3 15,-1 16-1-15,-12 0 0 16,0 20-2-16,-14 1-5 15,0 11-2-15,-12 2-2 16,5 9-2-16,-4 3 1 16,11 12 3-16,12 8 1 15,13 8 1-15,12 9 1 0,16 4-1 16,19 7 1-16,11 3 2 16,25-1 1-16,14-4 2 15,21-7 0-15,0-9 1 16,16-14-4-16,-11-14-12 15,4-6-11-15,-16-1-13 16,3-9-78-16,-22 9-276 16,-8 0 67-16</inkml:trace>
        </inkml:traceGroup>
        <inkml:traceGroup>
          <inkml:annotationXML>
            <emma:emma xmlns:emma="http://www.w3.org/2003/04/emma" version="1.0">
              <emma:interpretation id="{32F4CA11-801A-4FA7-853D-FF4DC5CDF52B}" emma:medium="tactile" emma:mode="ink">
                <msink:context xmlns:msink="http://schemas.microsoft.com/ink/2010/main" type="inkWord" rotatedBoundingBox="18505,7740 20299,7469 20596,9433 18801,9704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24463.0339">16191 7972 554 0,'-2'-5'200'0,"-1"-2"44"16,1-2-148-16,0 0 7 15,-1 0-22-15,3-1 4 16,0 1-18-16,0 0-1 16,0 2-8-16,0 2-6 15,0 5-14-15,3 7-1 16,6 44-9-16,21 101-6 16,-16-69 0-16,-1 5-6 15,-3-17-5-15,1-6 1 16,-2-17 1-16,-2-11 1 15,-4-18 9-15,-1-12 7 16,-4-19-3-16,-3-13-3 16,-4-12-6-16,4-14-5 0,-2 0-10 15,5-6 0-15,4 6-3 16,5-2 1-16,-2 2-1 16,6-4 0-16,-1 11-2 15,-1-4-5-15,-2 13-6 16,0 7-18-16,-5 12-12 15,0 7-29-15,1 9-12 16,-3 0-39-16,0 0-6 16,0 2-220-16,0 1 56 0</inkml:trace>
          <inkml:trace contextRef="#ctx0" brushRef="#br0" timeOffset="224853.2599">16435 7870 486 0,'92'-46'213'0,"-75"26"33"15,-6 6-111-15,1 7-3 16,-12 5-33-16,0 11-7 16,-3-7-24-16,1 3-22 15,0 20-3-15,-5 42-7 16,0 71-7-16,16-66-1 16,7-8-7-16,7-6-2 15,3-26-1-15,13-6-8 16,-5-17-3-16,6-16-2 0,1-14-1 15,-2-11-1 1,-9-14 0-16,-2-7 1 0,0 2-3 16,-10-2 1-16,-4 9-2 15,0 5 1-15,-5 11-1 16,-4 7 5-16,-1 17 4 16,1 18 9-16,-3 18 2 15,3 28 3-15,-1 18-3 16,-1 31-4-16,-3 6-9 15,0 16-4-15,-3-11-13 16,1 7-29-16,2-19-30 16,0-1-36-16,-2-31-269 15,-3-16 58-15</inkml:trace>
          <inkml:trace contextRef="#ctx0" brushRef="#br0" timeOffset="225342.0599">16585 8106 811 0,'5'-42'236'0,"4"-16"47"16,14 5-234-16,7-4-12 15,2 8-18-15,7 3-14 16,-2 16 9-16,0 10 6 15,0 20 2-15,2 13 6 16,1 13 6-16,6 20 1 16,-5 5-5-16,3 20-2 15,-9-4-10-15,-1 14-9 0,-15-10-3 16,-3 3 0-16,-7-16-2 16,-4-12 1-16,-1-16 0 15,1-17 0-15,2-22-1 16,4-23 0-16,1-14 1 15,6-21 4-15,3-5 1 16,4-11 7-16,-2 10 1 0,10 1 8 16,-1 19-1-16,0 12 8 15,-2 22-3-15,5 26 2 16,-10 21-6-16,0 23-5 16,-1 8-11-16,-4 20-3 15,-4-3-7-15,1 12-3 16,-1-12-32-16,-2 2-35 15,-3-13-27-15,1-8-299 16,-8-22 58-16</inkml:trace>
          <inkml:trace contextRef="#ctx0" brushRef="#br0" timeOffset="225605.192">17899 7810 980 0,'23'47'232'0,"5"15"82"0,-5-7-287 15,-2 5-34-15,-7-7-33 16,-5-4-272-16,-4-22 61 16</inkml:trace>
          <inkml:trace contextRef="#ctx0" brushRef="#br0" timeOffset="225678.993">17915 7412 900 0,'0'-21'241'0,"5"14"79"0,2 5-263 15,-2 9-32-15,-5-7-45 16,0 2-28-16,0 0-272 15,0 3 54-15</inkml:trace>
          <inkml:trace contextRef="#ctx0" brushRef="#br0" timeOffset="226534.916">16742 7711 943 0,'-5'-4'289'0,"10"-15"82"15,9-11-244-15,13-14-29 16,10-6-38-16,9-10-10 16,-4 0-28-16,6-7-36 15,-6 7-4-15,-1-11-34 16,-8 6-46-16,-1-6-37 0,-7 13-250 15,-2-4 51-15</inkml:trace>
        </inkml:traceGroup>
        <inkml:traceGroup>
          <inkml:annotationXML>
            <emma:emma xmlns:emma="http://www.w3.org/2003/04/emma" version="1.0">
              <emma:interpretation id="{0E7C94D0-92B8-408E-B62E-38D61A4F9997}" emma:medium="tactile" emma:mode="ink">
                <msink:context xmlns:msink="http://schemas.microsoft.com/ink/2010/main" type="inkWord" rotatedBoundingBox="21118,7525 24844,6963 25162,9066 21436,9629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26836.6695">19197 7559 655 0,'-2'-7'202'0,"-5"0"49"15,-9 3-158-15,-30 1-27 16,-74 36-7-16,72 8-10 16,4 19-8-16,9 2-22 15,8 14-1-15,10-9-4 16,13 3-1-16,8-15-2 16,13-7 3-16,6-22-1 15,14-22 0-15,-1-20-2 16,8-21-1-16,-2-14 0 0,-1-6 8 15,-8-1 3 1,-1-4 8-16,-7 11 0 0,-4 0 1 16,-7 12-5-16,-5 9 4 15,-7 16-4-15,1 5 3 16,-1 18-3-16,-2-6-2 16,-2 4-8-16,-1 30-5 15,1 96-6-15,0-52-3 16,-1-7-21-16,3 7-27 15,5-15-19-15,0-10-94 16,-5-19-214-16,0-26 40 16</inkml:trace>
          <inkml:trace contextRef="#ctx0" brushRef="#br0" timeOffset="227229.8343">19061 7273 891 0,'14'-46'228'15,"12"-12"81"-15,1 3-258 16,10-7-17-16,2 7-12 16,5 2-34-16,-2 13-29 15,-1 6-75-15,-6 11-195 16,-5 7 24-16</inkml:trace>
          <inkml:trace contextRef="#ctx0" brushRef="#br0" timeOffset="228240.5083">20237 7854 711 0,'109'19'241'0,"-61"-47"45"16,-4 0-189-16,4-13-18 16,-11 4-31-16,-2-9-6 15,-17 2-12-15,-2-2-11 16,-9 4 4-16,-4-1 2 15,-15 6-7-15,-4 2-1 16,-9 8-6-16,-8 3 0 16,-6 13-2-16,-2 11 3 15,-5 14 0-15,2 18 0 16,5 16-3-16,-1 26-1 16,10 0-5-16,7 18-2 0,9-4 0 15,8 6-1-15,8-22 0 16,9 2-1-16,10-24-1 15,14-17-8-15,6-26-1 16,15-26-2-16,-1-20-2 16,7-21 1-16,-9-7 8 15,0-11-1-15,-16 6 4 0,2-6 2 16,-13 9 1-16,-3 0 1 16,-7 9-1-16,-2 11 4 15,-5 17 2-15,2 20 11 16,-6 22 8-16,2 24-4 15,0 17-8-15,0 23 2 16,2 4-10-16,7 19-12 16,5-5-3-16,2 0-3 15,-2-16-12-15,4-2-326 16,-6-35 103-16</inkml:trace>
          <inkml:trace contextRef="#ctx0" brushRef="#br0" timeOffset="228502.0049">20869 7317 838 0,'2'14'169'15,"3"0"28"-15,4 0-362 16,3-5-88-16,2 0-62 15</inkml:trace>
          <inkml:trace contextRef="#ctx0" brushRef="#br0" timeOffset="229177.9563">21367 7206 683 0,'5'-9'246'0,"-10"2"38"16,-9 3-186-16,10 4-9 15,-3 0-30-15,-2 4 2 16,-19 12-5-16,-74 90-9 16,77-50-13-16,2 22-6 15,12-6-13-15,6 8-11 16,12-20 1-16,9-2-2 16,5-23-1-16,11-17-1 15,3-16-1-15,8-13-1 16,-1-12-2-16,4-17 0 15,-7-1 1-15,-2-12-1 16,-12 2 3-16,-4-2 0 16,-5 7 1-16,-4 2 1 0,-5 10 0 15,-3 8 2 1,-4 12 2-16,0 17 5 0,-2 15 3 16,0 33 3-16,-3 14 6 15,5 34 8-15,0 9 5 16,3 30-15-16,-1-8-5 15,-9 12-8-15,-5-19-8 16,-13 10-9-16,-16-27 11 16,-15-11 0-16,-1-26-8 0,-8-11-22 15,3-31-13-15,2-10-37 16,9-17-27-16,3-14-266 16,8-12 66-16</inkml:trace>
          <inkml:trace contextRef="#ctx0" brushRef="#br0" timeOffset="229190.8481">21720 7301 420 0,'35'30'411'0,"-5"21"-115"0,-10 9-251 16,-6 13 254 0,-12-1-288-16,-4 4-34 0,-2-14-22 15,-8-13-252-15,3-19 47 16</inkml:trace>
          <inkml:trace contextRef="#ctx0" brushRef="#br0" timeOffset="229557.4392">21844 6854 766 0,'-4'-23'262'0,"4"9"50"16,-5 7-204-16,5 11-38 16,0-4-27-16,0 3-21 15,-2 1-31-15,2 15-32 16,2 25-29-16,17 92-250 15,-5-63 54-15</inkml:trace>
          <inkml:trace contextRef="#ctx0" brushRef="#br0" timeOffset="229573.3977">22068 7594 427 0,'21'0'441'0,"2"-19"-160"16,-7-8-45-16,5-19-128 15,-3-1-141-15,8-8 108 16,-1 7-14-16,7-3 4 15,5 19-12-15,7 13 0 16,-3 26-14-16,1 18-7 16,-12 19-13-16,-2 19-11 0,-10-4-14 15,-2 8-24-15,-2-9-23 16,7 0-36-16,2-12-283 16,16-5 67-16</inkml:trace>
        </inkml:traceGroup>
        <inkml:traceGroup>
          <inkml:annotationXML>
            <emma:emma xmlns:emma="http://www.w3.org/2003/04/emma" version="1.0">
              <emma:interpretation id="{C35D649E-4F8A-4F6E-9E39-0A2FA570801E}" emma:medium="tactile" emma:mode="ink">
                <msink:context xmlns:msink="http://schemas.microsoft.com/ink/2010/main" type="inkWord" rotatedBoundingBox="25522,6844 28685,6367 29237,10023 26074,10501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29903.5828">23163 6817 704 0,'35'7'281'16,"-7"18"24"-16,-1 30-160 15,1 19-83-15,4 28-9 16,-2-1-27-16,-2 17-4 16,-5-24-5-16,0-2 3 15,-5-27-1-15,-1-14 1 16,-6-26 6-16,1-16 6 15,1-25 5-15,6-18-2 0,-1-13-2 16,3-19-10-16,-2-4-10 16,1-15-11-1,-6 4-3-15,5-13-12 0,-1 13-7 16,0-13-17-16,1 13-14 16,-3 2-11-16,-2 20-37 15,-7 3-257-15,-3 24 75 16</inkml:trace>
          <inkml:trace contextRef="#ctx0" brushRef="#br0" timeOffset="230432.6958">23917 6621 859 0,'-2'4'237'0,"2"-4"63"0,0 7-248 16,0-7-52-16,0-2-41 0,0 0-27 15,0-1-232-15,0 1 47 16</inkml:trace>
          <inkml:trace contextRef="#ctx0" brushRef="#br0" timeOffset="230119.4478">24030 6849 820 0,'23'48'255'0,"-2"24"48"16,-7-1-237-16,-5 22-17 16,-7-8-31-16,-6 5-24 15,-3-21-21-15,-5-7 520 16,1-25-798-16,-1-11 424 16</inkml:trace>
          <inkml:trace contextRef="#ctx0" brushRef="#br0" timeOffset="230902.3509">24215 6570 678 0,'37'65'244'0,"2"22"31"15,-7-2-179-15,5 17-37 16,-12-12-13-16,-2 9 8 16,-11-16 4-16,-5-7 12 15,-5-23 13-15,-6-14-15 16,-1-16-13-16,3-18-11 16,-5-14-17-16,4-17-15 15,8-8 1-15,0-26-6 16,6-7-4-16,8-16-8 0,1-2-10 15,8-21-24-15,-3 9-14 16,5-18-29-16,-2 4-23 16,2-11 19-16,-5 16 22 15,5-7 12-15,-2 25 29 16,2 12 29-16,-2 27-5 16,-5 22 17-16,-9 27 13 15,-7 39 21-15,-7 21 9 0,-7 37 7 16,-3 11-10-16,-3 30-5 15,-4-15-20-15,4 6-1 16,3-25-10-16,10 2-3 16,7-33-7-16,9-15 0 15,7-26-6-15,7-25 3 16,3-27 0-16,4-20 3 16,-1-10 0-16,6-17 0 15,-3 7-4-15,-2-12-2 16,-7 10-3-16,0-3-1 15,-9 24-1-15,-3 13 4 16,-6 26 2-16,-1 25 1 16,-6 21 1-16,-3 18 0 15,-4 7-4-15,-3 10-18 16,3-10-9-16,2 0-28 0,2-18-18 16,8-7-58-16,1-21-254 15,7-21 62 1</inkml:trace>
          <inkml:trace contextRef="#ctx0" brushRef="#br0" timeOffset="231243.1486">25435 6582 593 0,'2'-44'265'16,"2"18"16"-16,-4 29-138 16,0 31-6-16,0 12-42 15,0 30-27-15,-4 1-20 0,4 3-28 16,-2-13-12-16,8-2-10 15,4-24 11-15,3-13 8 16,-3-21 0-16,10-21 2 16,-3-14 1-16,3-20 4 15,3-5-3-15,7-9 6 16,-4 2-2-16,6-10 0 16,-7 15-6-16,5 4-2 15,-4 17-4-15,-1 18 6 16,-9 20 0-16,0 26 2 15,-6 16-4-15,-6 19-4 16,-6-3-9-16,2 12-6 16,0-14-27-16,-2 2-34 15,4-13-26-15,3-8-310 16,-1-13 62-16</inkml:trace>
          <inkml:trace contextRef="#ctx1" brushRef="#br0">26334 9491 0,'0'0'16</inkml:trace>
          <inkml:trace contextRef="#ctx0" brushRef="#br0" timeOffset="231528.4912">26165 6480 790 0,'23'44'256'16,"-2"16"47"-16,-9 7-202 15,-1 16-61-15,-6-10-14 0,-5 13-3 16,0-17-13-16,0-2-53 15,5-19-266-15,-8-13 73 16</inkml:trace>
          <inkml:trace contextRef="#ctx0" brushRef="#br0" timeOffset="231789.0219">26267 5973 951 0,'4'2'280'16,"-13"7"81"-16,2 10-250 0,-2 6-69 15,-7-2-76-15,-7-4-270 16,-12-12-57-16,-2-14-147 16</inkml:trace>
        </inkml:traceGroup>
        <inkml:traceGroup>
          <inkml:annotationXML>
            <emma:emma xmlns:emma="http://www.w3.org/2003/04/emma" version="1.0">
              <emma:interpretation id="{D7254868-C1A1-4523-A044-12E6B1355125}" emma:medium="tactile" emma:mode="ink">
                <msink:context xmlns:msink="http://schemas.microsoft.com/ink/2010/main" type="inkWord" rotatedBoundingBox="29810,4556 29824,4553 29827,4569 29812,4571"/>
              </emma:interpretation>
            </emma:emma>
          </inkml:annotationXML>
          <inkml:trace contextRef="#ctx1" brushRef="#br1" timeOffset="-128567.013">27366 3970 0,'0'0'16</inkml:trace>
        </inkml:traceGroup>
      </inkml:traceGroup>
    </inkml:traceGroup>
    <inkml:traceGroup>
      <inkml:annotationXML>
        <emma:emma xmlns:emma="http://www.w3.org/2003/04/emma" version="1.0">
          <emma:interpretation id="{A003ABD8-6A87-496B-B1D0-60E6FE84DEA9}" emma:medium="tactile" emma:mode="ink">
            <msink:context xmlns:msink="http://schemas.microsoft.com/ink/2010/main" type="paragraph" rotatedBoundingBox="4525,11930 19709,9915 19973,11901 4789,1391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27FDB1B-29E0-4476-ACE5-768B29A14206}" emma:medium="tactile" emma:mode="ink">
              <msink:context xmlns:msink="http://schemas.microsoft.com/ink/2010/main" type="line" rotatedBoundingBox="4525,11930 19709,9915 19973,11901 4789,13916"/>
            </emma:interpretation>
          </emma:emma>
        </inkml:annotationXML>
        <inkml:traceGroup>
          <inkml:annotationXML>
            <emma:emma xmlns:emma="http://www.w3.org/2003/04/emma" version="1.0">
              <emma:interpretation id="{08F7B858-B9D5-445A-8AEA-BA609346E9C9}" emma:medium="tactile" emma:mode="ink">
                <msink:context xmlns:msink="http://schemas.microsoft.com/ink/2010/main" type="inkWord" rotatedBoundingBox="4577,12320 5628,12181 5740,13021 4689,13161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235284.2205">2562 11680 799 0,'7'-3'238'0,"-1"6"66"15,1 3-209-15,23 41-14 16,30 89-31-16,-48-53-12 15,-5-5-14-15,0 7-14 16,-3-13-15-16,3 2 16 16,-5-15-6-16,3-3-2 15,-3-12-4-15,-2-7-12 16,-4-14-11-16,-1-3-36 16,1-10-24-16,-8-4-245 15,3-8 49-15</inkml:trace>
          <inkml:trace contextRef="#ctx0" brushRef="#br0" timeOffset="235550.6971">2209 12302 727 0,'11'-14'254'0,"12"3"49"0,12-1-202 15,18-2 1-15,2 0-33 16,19 1-11-16,5-6-22 16,6-8-9-16,-7-3-14 15,19-7-16-15,-9 2-16 16,2-9-33-16,-7 3-20 16,11-3-269-16,-22 2 62 15</inkml:trace>
        </inkml:traceGroup>
        <inkml:traceGroup>
          <inkml:annotationXML>
            <emma:emma xmlns:emma="http://www.w3.org/2003/04/emma" version="1.0">
              <emma:interpretation id="{531870E5-9C91-4B22-90AB-3D3D1A466A1A}" emma:medium="tactile" emma:mode="ink">
                <msink:context xmlns:msink="http://schemas.microsoft.com/ink/2010/main" type="inkWord" rotatedBoundingBox="6342,12169 11177,11527 11378,13042 6543,13684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245114.2264">6311 11624 410 0,'-7'2'149'16,"-2"1"29"-16,2-1-85 15,0-2-17-15,0 0 20 16,0-2-17-16,0-1 9 16,0-1-15-16,0-1 2 15,0-2-19-15,0 0 5 16,0 0-10-16,0 1 3 15,1-1-8-15,1 2 4 16,3 0-11-16,2 5-2 16,2 7-8-16,16 49 4 15,26 94-10-15,-14-49-1 16,-4-13-6-16,1-1-1 0,-1-15-9 16,-6-15 2-16,-8-24-1 15,-1-8 1-15,-6-13 3 16,-3-24 3-16,-2-13-2 15,-4-21-2-15,1-10 0 16,1-13-5-16,4 0-4 16,8-5-1-16,1 16 0 15,5-2 0-15,3 17-1 0,4 10 0 16,-2 17 1-16,2 14 1 16,-3 18 3-16,6 19 1 15,-8 4 2-15,8 14-1 16,-1-2-1-16,3 6-1 15,-3-8-2-15,0 8-16 16,-6-11-16-16,-5 1-20 16,-8-11-18-16,-3-3-55 15,-3-17-38-15,-7-9-203 16,2-12 19-16</inkml:trace>
          <inkml:trace contextRef="#ctx0" brushRef="#br0" timeOffset="245473.7917">6940 11580 907 0,'21'42'228'16,"4"9"83"-16,-2 2-260 15,-4 7-1-15,-3-7-2 16,-5-3-8-16,-6-13-7 16,-3-5 0-16,-4-13-7 15,2-14-8-15,-2-17 0 0,2-11-2 16,-3-12-4-16,6-11-4 16,1 0-4-16,3-14-1 15,3 5-3-15,8-5-1 16,3 7 0-16,-1 2-6 15,-1 14-5-15,-1 5-19 16,-6 14-14-16,-5 6-44 16,-3 10-3-16,-1 4-256 15,-3-2 58-15</inkml:trace>
          <inkml:trace contextRef="#ctx0" brushRef="#br0" timeOffset="245885.5074">7311 11474 809 0,'10'0'242'16,"-1"3"62"-16,0 4-230 15,23 48-4-15,26 79-24 16,-40-56-9-16,1-11-14 15,4 0-4-15,2-28-10 16,3-7 0-16,2-23-5 0,5-22 0 16,-5-13 0-16,4-18-1 15,-6-6-1-15,2-6 1 16,-5 10-1-16,-4-7 0 16,-7 9 0-16,-3 3 1 15,-4 9 0-15,-2 9 10 16,-3 13 6-16,3 17 6 15,-5 16 1-15,2 23 0 16,-2 14-10-16,5 21-6 16,-3 7-8-16,-2 18-11 15,0-12-17-15,0 5-15 16,0-18-53-16,-2-5-268 16,2-23 66-16</inkml:trace>
          <inkml:trace contextRef="#ctx0" brushRef="#br0" timeOffset="246343.6508">7563 11626 864 0,'4'-57'262'0,"3"6"55"15,9-11-237-15,5 7-35 16,7-5-18-16,-1 13-18 15,3 1-19-15,-2 9-7 16,0 14-2-16,-1 16-1 16,6 24 3-16,-1 17 18 0,12 22 5 15,-3 6 3-15,10 16 2 16,-12-6-3-16,7 6-2 16,-16-4-2-16,-2 0 1 15,-12-12 1-15,-2-7 1 16,-9-18 0-16,-3-18 2 15,0-17 0-15,3-23-2 16,-1-13-3-16,3-20 1 16,5-1-2-16,-1-16 0 15,6 8 2-15,6 1 11 16,0 18 6-16,4 7 15 16,-1 26 4-16,-1 16 3 15,-4 13-10-15,2 21-6 16,0 10-15-16,0 15-5 15,0 1-12-15,0 11-21 16,-2-14-14-16,-3 5-30 16,-4-19-19-16,0-13-282 0,-5-17 78 15</inkml:trace>
          <inkml:trace contextRef="#ctx0" brushRef="#br0" timeOffset="246567.4954">8723 11412 681 0,'23'46'378'0,"-3"19"-88"0,3 8-152 15,-2 1-112-15,0 9-130 16,-7-11 44-16,-3-8-229 16,-2-20 40-16</inkml:trace>
          <inkml:trace contextRef="#ctx0" brushRef="#br0" timeOffset="246858.3999">8732 11237 737 0,'-7'-28'251'0,"2"14"35"15,5 17-203-15,7 4-34 16,-7-7-51-16,2 2-275 15,3 0 72-15</inkml:trace>
          <inkml:trace contextRef="#ctx0" brushRef="#br0" timeOffset="236597.9921">4452 11749 644 0,'3'-35'265'15,"-3"-6"22"-15,-7 4-167 16,-7 2-24-16,-7 12-30 0,-9 0-19 16,-7 9-12-16,-11 7-3 15,-1 10-8-15,-6 8-10 16,2 10 4-16,2 16-5 15,10 13-6-15,-3 27-4 16,16 1 2-16,12 23-2 16,14-4 1-16,11 0 1 15,12-23 0-15,13-7-4 16,6-26-1-16,10-18 1 16,-1-16 0-16,11-14 1 15,-12-9 0-15,1-12 0 16,-10-4 0-16,-5-9 1 15,-11-1 0-15,-2-6-1 16,-7 4 1-16,-5-7 0 16,-6 5 1-16,-3-7 2 15,-3 7 1-15,1 2 1 16,2 14 5-16,0 7 6 16,5 21 2-16,4 23 5 15,0 18 4-15,5 28-4 0,4 9-6 16,3 27-1-16,2-3-6 15,0 10-5-15,-2-11-1 16,-7 10 1-16,-10-17-2 16,-13 0 6-16,-7-9 5 15,-14-4 6-15,-2-26 6 0,-14-9-20 16,4-21-6-16,-11-12-8 16,7-16-20-16,-5-6-29 15,10-10-7-15,-5-11-14 16,4-7-18-16,5-17-23 15,5-6 1-15,7-5-229 16,11 7 55-16</inkml:trace>
          <inkml:trace contextRef="#ctx0" brushRef="#br0" timeOffset="236832.8831">5218 11822 743 0,'11'-43'179'0,"-8"-8"114"0,-13 7-213 16,-8 0 3-16,-10 12-2 15,-6 4 2-15,-5 8-46 16,-5 13 0-16,2 14-7 16,-2 18-2-16,8 16-9 15,1 22-3-15,12 8-6 0,9 10-2 16,14-12-4-16,7-7-1 16,16-18-1-16,12-16 1 15,4-19 2-15,12-11 2 16,-1-17 0-16,3-13 2 15,-4-3-2-15,-3-6 1 16,-12 2-1-16,-8-3 2 16,-10 8 2-16,-9-1 3 15,-7 7-2-15,-2 5 0 16,-3 12-2-16,0 8-1 16,1 13-8-16,1-8-1 15,1 5-1-15,2 51-7 16,2 71-9-16,5-65-17 15,5-6-15-15,4-5-36 16,2-18-20-16,8-1-254 16,-3-18 64-16</inkml:trace>
          <inkml:trace contextRef="#ctx0" brushRef="#br0" timeOffset="237285.8955">5813 11668 652 0,'-16'-23'245'0,"-8"4"40"16,-10 8-164-16,-1 6-41 0,-4 12-8 15,7 16-16-15,-5 19-15 16,12 6-5-16,4 17-8 16,9-1-13-16,3-1-6 15,9-17-6-15,5-12-1 16,9-20-1-16,4-14 1 15,7-11 0-15,5-19 2 16,0 0 1-16,3-16 2 16,-6-1 1-16,-1-3 2 15,-8 6 0-15,0 5 1 16,-4 13 2-16,0 13 5 16,-5 10 2-16,5 29 4 15,2 15 1-15,0 31 2 16,-2 8 0-16,2 29-4 15,-4-6-5-15,-7 15 1 16,-5-17-3-16,-10 10-2 16,-6-14 3-16,-7 0-3 0,-4-21-3 15,-8-2-5-15,5-24-12 16,-7-15-19-16,9-19-14 16,-2-9-30-16,5-16-17 15,4-19-16-15,7-9-272 16,1-23 83-16</inkml:trace>
        </inkml:traceGroup>
        <inkml:traceGroup>
          <inkml:annotationXML>
            <emma:emma xmlns:emma="http://www.w3.org/2003/04/emma" version="1.0">
              <emma:interpretation id="{CB80D0C3-AD8D-461C-8670-2BA5A0D3A342}" emma:medium="tactile" emma:mode="ink">
                <msink:context xmlns:msink="http://schemas.microsoft.com/ink/2010/main" type="inkWord" rotatedBoundingBox="12462,11286 12921,11225 13064,12309 12606,12370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47130.4539">10431 11269 869 0,'-7'-35'266'16,"-7"8"53"-16,-11-1-230 16,-10 10-31-16,-6 11-5 15,-1 18-10-15,-1 17-1 16,10 16-11-16,-1 18-9 15,11 3-13-15,13 8-5 16,10-13-5-16,7-7 1 16,12-18 0-16,8-19 0 15,1-18 0-15,7-19 2 16,4-11-1-16,9-12 1 16,-8 0 1-16,-4-7-1 15,-10 10 1-15,-3 4 1 16,-14 9 0-16,0 15 0 15,-4 17 0-15,-3 24-1 0,-2 11 0 16,0 21-3-16,0 5-10 16,-2 4-27-16,2-7-20 15,0-2-20-15,2-19-17 16,0-18-263-16,3-20 89 16</inkml:trace>
          <inkml:trace contextRef="#ctx0" brushRef="#br0" timeOffset="247442.7573">10341 11066 891 0,'-16'-60'284'0,"11"3"57"16,17 8-255-16,9 1-11 16,2 4-34-16,4 0-6 15,-4 3-88-15,5-3-293 16,-5 5 72-16</inkml:trace>
        </inkml:traceGroup>
        <inkml:traceGroup>
          <inkml:annotationXML>
            <emma:emma xmlns:emma="http://www.w3.org/2003/04/emma" version="1.0">
              <emma:interpretation id="{EB363560-C12B-47D4-AC86-685CB5F7915F}" emma:medium="tactile" emma:mode="ink">
                <msink:context xmlns:msink="http://schemas.microsoft.com/ink/2010/main" type="inkWord" rotatedBoundingBox="13674,10716 19709,9915 19935,11619 13900,12420"/>
              </emma:interpretation>
              <emma:one-of disjunction-type="recognition" id="oneOf21">
                <emma:interpretation id="interp21" emma:lang="" emma:confidence="0">
                  <emma:literal>minuities</emma:literal>
                </emma:interpretation>
                <emma:interpretation id="interp22" emma:lang="" emma:confidence="0">
                  <emma:literal>msheidne</emma:literal>
                </emma:interpretation>
                <emma:interpretation id="interp23" emma:lang="" emma:confidence="0">
                  <emma:literal>mskeidne</emma:literal>
                </emma:interpretation>
                <emma:interpretation id="interp24" emma:lang="" emma:confidence="0">
                  <emma:literal>miheidne</emma:literal>
                </emma:interpretation>
                <emma:interpretation id="interp25" emma:lang="" emma:confidence="0">
                  <emma:literal>mikeidne</emma:literal>
                </emma:interpretation>
              </emma:one-of>
            </emma:emma>
          </inkml:annotationXML>
          <inkml:trace contextRef="#ctx0" brushRef="#br0" timeOffset="249105.0696">12834 10792 468 0,'41'99'270'16,"-6"-11"-2"-16,2 13-100 15,-10-18-110-15,-1 0-6 16,-8-18-15-16,1-10-13 15,-6-20 19-15,-3-17 12 16,-1-18-6-16,-5-21-103 16,3-16-105-16,5-23 203 15,-3-2-10-15,5-19-4 16,2 5 98-16,0-7 101 16,0 19-199-16,7 6 7 0,0 26 0 15,7 20-1-15,-2 33-6 16,-3 25-7-16,-4 14-11 15,0 25-3-15,-7-2-5 16,0 10-3-16,-5-13 0 16,2 6-1-16,-4-22 0 15,3-4-1-15,-1-21 0 16,0-18 0-16,0-19 0 0,0-27 0 16,-2-10 1-1,5-18 0-15,-1-4 0 0,3-22 1 16,0 13 0-16,2-13-1 15,0 3 0-15,5 7 1 16,-5 16 0-16,7 11 5 16,0 24 2-16,0 27 4 15,-2 17-1-15,2 22 0 16,-9 5-3-16,2 14-9 16,-2-7-12-16,-2 0-25 15,-3-12-25-15,7-6-52 16,-5-15 358-16,8-17-634 15,2-8 304-15</inkml:trace>
          <inkml:trace contextRef="#ctx0" brushRef="#br0" timeOffset="249112.7226">14067 10573 716 0,'-18'-30'274'0,"2"14"34"0,-3 18-181 15,1 28-30-15,6 7-22 16,12 23-5-16,0 4-12 16,19 19-7-16,6-7-10 15,12 10-14-15,-5-17-8 16,5 2-9-16,-12-22-6 0,-4-1-1 16,-9-11-3-16,-10-9-1 15,-11-12-43-15,-7-7-43 16,-5-11-26-16,-11-10-262 15,4-11 36-15</inkml:trace>
          <inkml:trace contextRef="#ctx0" brushRef="#br0" timeOffset="249896.2555">14226 9962 841 0,'28'-19'245'16,"-10"33"64"-16,-1 41-221 16,-11 28-35-16,-3 42 0 15,-6 11-8-15,3 25-7 16,-2-15-10-16,7 13-5 0,2-25-11 16,7-8-3-1,2-36-8-15,11-21-1 0,1-46-1 16,14-29 1-16,-1-29-1 15,10-25 1-15,-5-14 1 16,7-13-1-16,-9 4-1 16,-7-10 0-16,-12 17-2 15,-4 3 2-15,-12 17-1 16,-4 15 2-16,-5 22 1 0,-7 24 2 16,-5 20 1-16,1 31-1 15,-3 10 0-15,2 22 0 16,5-5-1-16,7 12 0 15,10-19 0-15,6-5-1 16,4-25 1-16,10-11-2 16,3-21 0-16,6-19 0 15,-2-16 0-15,7-11 0 16,-8-7 0-16,4-12 1 16,-10 0 0-16,0-2 0 15,-12 3 0-15,-4-3 0 16,-9 4 0-16,-5 1 1 15,-7 9-1-15,-5 2 1 16,-2 4 0-16,0 15 9 16,1 9 3-16,-4 18 6 15,4 14 1-15,1 25 1 0,3 15-8 16,2 15-4-16,2-6-7 16,3 11-2-16,7-17-1 15,6-8-1-15,3-19-2 16,11-13-2-16,1-24-4 15,8-21-7-15,1-11-1 16,6-18 0-16,-4 0 3 16,5-19 3-16,-8 9 8 15,1-11 2-15,-5 7 1 16,-2-12 0-16,-3 19 0 0,0 4 4 16,-4 21 7-16,-2 18 9 15,-6 26 1-15,-3 23 1 16,-1 16-6-16,-2 19-8 15,-3 4-17-15,1-3-16 16,0-10-11-16,1-10-60 16,4-19 70-16,1-15 76 15,-4-17-405-15,-5-27 241 16</inkml:trace>
          <inkml:trace contextRef="#ctx0" brushRef="#br0" timeOffset="250275.3829">15499 10370 688 0,'-7'-21'271'0,"3"14"25"15,1 5-169 1,3 6-72-16,0-4-57 0,0 0-48 16,3 3-106-16,1-1-143 15,1 0-1-15</inkml:trace>
          <inkml:trace contextRef="#ctx0" brushRef="#br0" timeOffset="250742.3143">15637 10229 689 0,'26'49'253'0,"13"-19"26"0,16-14-151 15,1-12-54-15,20-11 7 16,-2-4-7-16,13 2 4 15,-8 6-2-15,6 15 9 16,-14 16-3-16,-1 18 11 16,-20 9-54-16,-4 16-20 15,-16 1-20-15,-9 13-28 16,-9-11-26-16,-8 9 2 16,-6-21-27-16,0 1-317 15,-3-27 63-15</inkml:trace>
          <inkml:trace contextRef="#ctx0" brushRef="#br0" timeOffset="250431.9342">15953 10358 689 0,'7'0'198'0,"-4"-2"56"15,-3 4-192-15,-3-2-9 16,-1 3 4-16,-1 1 8 15,-4 15-7-15,-17 48 4 16,-17 73-3-16,26-48-32 16,6 1 0-16,6 6 0 15,8-18-5-15,10-5 1 16,6-28 14-16,6-11-12 16,5-30 3-16,7-14 4 15,-5-18-1-15,3-17 7 16,-7-11 3-16,-3-16 2 15,-11 0-1-15,-3-12 8 16,-8 0-7-16,-1-11-2 16,-2 2-9-16,2-18-9 0,-2-5-13 15,0-12-3-15,3 10-8 16,-1-7-23-16,0 23-11 16,-9 4-42-16,0 26-21 15,-13 18-48-15,-6 21-12 16,-11 16-162-16,1 21-45 15,-13 19-39-15</inkml:trace>
          <inkml:trace contextRef="#ctx0" brushRef="#br0" timeOffset="251145.3327">16521 10222 228 0,'27'-20'272'0,"3"-1"-63"15,-7 9-123-15,5 12 166 16,-7 12-160-16,-5 18 1 16,-5 16-4-1,8 18 5-15,-8 3-29 0,3 14-8 16,0-7-13-16,9 2-7 16,-5-18-6-16,10-3 4 15,2-25-4-15,9-14 7 16,1-28-1-16,6-15-1 15,0-17 1-15,0-28 5 16,-7-1-5-16,-2-17-6 16,-12 7-9-16,-11-19-7 15,-16 10-6-15,-17-21-6 16,-11 9-2-16,-18-13-1 16,-3 13-3-16,-11-7-4 15,2 26-1-15,-7 14 1 16,3 22 1-16,-12 26 8 0,13 32 9 15,-1 24 7-15,18 15 0 16,16 21-1-16,23 0-7 16,23 7-2-16,28-9-7 15,29-4 1-15,22-27-16 16,36-19-40-16,8-24-29 16,38-28-334-16,-1-18 63 15</inkml:trace>
          <inkml:trace contextRef="#ctx0" brushRef="#br0" timeOffset="247737.0831">11356 11075 937 0,'11'33'227'16,"-4"15"76"-16,2 5-279 15,3 16-4-15,-5-2-17 0,2-2 0 16,3-12 0-16,-1-9 0 15,-4-21 1-15,5-16 5 16,-8-17-1-16,3-24 0 16,0-15 2-16,2-15-2 15,-4 2 2-15,9-10 5 16,-1 12 0-16,8-2 0 16,2 13 3-16,10 6 5 15,-6 17 2-15,10 17 12 16,-2 25 2-16,-1 16-2 15,-4 12-12-15,5 23-6 16,-10 0-15-16,3 14-14 16,-3-12-16-16,8 9-14 15,-8-16-44-15,12-2-287 16,-5-16 79-16</inkml:trace>
          <inkml:trace contextRef="#ctx0" brushRef="#br0" timeOffset="248118.1055">12442 11018 816 0,'-23'-19'240'16,"-10"5"59"-16,3 28-220 15,-2 16 1-15,4 21-20 0,-2 18-8 16,10 10-9-16,4 4-17 15,9-7-16-15,7-7-6 16,7-25-3-16,11-14 1 16,5-26 0-16,5-22 0 15,6-14 2-15,3-15 1 16,-7-3 1-16,5-6 3 16,-12 8 1-16,0 4 1 15,-7 10 0-15,0 6 4 16,-7 9-1-16,-2 19 3 15,0 14-2-15,-2 16-2 16,-1 12-4-16,6 13-16 16,-3 0-16-16,-1 3-13 15,6-10-43-15,0-6-42 16,-3-12-239-16,-2-16 39 16</inkml:trace>
          <inkml:trace contextRef="#ctx0" brushRef="#br0" timeOffset="248391.1069">12366 10988 562 0,'-5'-67'292'16,"10"-14"0"-16,4 14-111 16,12-6-94-16,6 13-32 0,6 0-24 15,-1 14-38-15,0 2-38 16,-4 16-26-16,-3 5-23 15,-4 16-13-15,2 7-178 16,-2 9 63-16</inkml:trace>
        </inkml:traceGroup>
      </inkml:traceGroup>
    </inkml:traceGroup>
    <inkml:traceGroup>
      <inkml:annotationXML>
        <emma:emma xmlns:emma="http://www.w3.org/2003/04/emma" version="1.0">
          <emma:interpretation id="{09596FD6-4479-4613-A328-58D35C9B4786}" emma:medium="tactile" emma:mode="ink">
            <msink:context xmlns:msink="http://schemas.microsoft.com/ink/2010/main" type="paragraph" rotatedBoundingBox="654,14257 10708,13809 10800,15865 746,16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66B7F7-3682-49CD-A093-ED6A4D77DB17}" emma:medium="tactile" emma:mode="ink">
              <msink:context xmlns:msink="http://schemas.microsoft.com/ink/2010/main" type="line" rotatedBoundingBox="654,14257 10708,13809 10800,15865 746,16314"/>
            </emma:interpretation>
          </emma:emma>
        </inkml:annotationXML>
        <inkml:traceGroup>
          <inkml:annotationXML>
            <emma:emma xmlns:emma="http://www.w3.org/2003/04/emma" version="1.0">
              <emma:interpretation id="{485E24DF-4787-431E-B40E-62B1D231B05D}" emma:medium="tactile" emma:mode="ink">
                <msink:context xmlns:msink="http://schemas.microsoft.com/ink/2010/main" type="inkWord" rotatedBoundingBox="676,14743 5684,14519 5747,15944 739,16168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265591.5909">-1736 14370 526 0,'-5'7'192'16,"0"-2"37"-16,1-1-139 16,-1 1-5-16,3-3-5 15,2 3-18-15,0 0-10 16,2-1-2-16,5 3-14 16,19 9-12-16,93 53-1 15,-54-62-2-15,6-7-3 0,6-7-6 16,-11-6-3-1,6-6-2-15,-14 3-6 16,-3 0-16-16,-11 4-12 0,-7 1-55 16,-17 4-222-16,-4-2 45 15</inkml:trace>
          <inkml:trace contextRef="#ctx0" brushRef="#br0" timeOffset="265948.9764">-1455 14151 712 0,'32'-9'179'0,"7"7"78"0,-6 9-198 15,17 9-11-15,4 5 3 16,10 9 1-16,-4 4-19 16,5 3-1-16,-12 0-11 15,-5 2-1-15,-16 0-5 16,-4 7 4-16,-14-2-1 16,-12 9-2-16,-9-4-3 0,-7 6-3 15,-4-4-8-15,-7 6-10 16,-1-11-9-16,1 3-34 15,2-17-32-15,-3-6-228 16,8-6 42-16</inkml:trace>
          <inkml:trace contextRef="#ctx0" brushRef="#br0" timeOffset="266971.6052">251 14386 574 0,'-9'-9'183'16,"-9"-5"37"-16,-29-9-137 16,-70-14-27-16,55 47-1 15,4 3-8-15,-9 11 2 16,14 6-14-16,-5 6-7 16,17 4-8-16,4 8-5 15,12-9-9-15,11 3-3 16,14-5-2-16,11-5 1 15,12-7 3-15,21-2 11 16,7-4 12-16,18-5-1 16,3-1 0-16,13 6-1 15,-9-8-9-15,2 1-9 0,-15 4 2 16,-10 0 2-16,-19 0-1 16,-18 7 2-16,-13 3-3 15,-19 8-1-15,-7-1-3 16,-19 8-2-16,-4-2-4 15,-12 1-9-15,8-4-8 16,-8-1-17-16,12-10-14 16,0-4-36-16,9-5-229 15,2-11 61-15</inkml:trace>
          <inkml:trace contextRef="#ctx0" brushRef="#br0" timeOffset="267436.7281">498 14248 666 0,'9'12'237'16,"3"13"42"-16,2 14-187 16,11 26 4-16,0 15-38 15,8 31-10-15,-1 2-20 16,0 14-8-16,-7-14-11 0,1 2-3 16,-8-27-4-16,3 6-2 15,-7-24-3-15,-3-6-21 16,-1-16-17-16,-3-11-47 15,-3-18-219-15,-6-17 42 16</inkml:trace>
          <inkml:trace contextRef="#ctx0" brushRef="#br0" timeOffset="267734.5743">618 14665 566 0,'4'-69'209'0,"10"-11"52"16,5 10-143-16,11 4-2 16,4 17-13-16,12 15 0 0,3 22-14 15,8 14-20-15,-1 19-24 16,1 14-10-16,-13 6-19 16,-5 17-18-16,-15-3 8 15,-13 10 2-15,-11-3 0 16,-11 0-2-16,-10-13-1 15,-14-1-1-15,-2-13-6 16,-7-8-17-16,1-11-7 0,1-4-27 16,5-12-20-1,7-12-17-15,10-11-246 0,-1-18 69 16</inkml:trace>
          <inkml:trace contextRef="#ctx0" brushRef="#br0" timeOffset="268062.1152">1144 14449 279 0,'39'85'266'15,"2"0"-55"-15,3 8 9 16,-2-13-147-16,4-1 8 15,-7-26-9-15,0-7-1 16,-7-23-1-16,3-16-3 0,-12-19-10 16,2-15-5-16,-11-13-3 15,0-13-2-15,-2-2-12 16,-6-12-6-16,-3 5-11 16,-3-10-4-16,0 10-10 15,-7-7-29-15,0 9-2 16,-5-5-41-16,1 12-24 15,-1-2-251-15,-1 11 61 16</inkml:trace>
          <inkml:trace contextRef="#ctx0" brushRef="#br0" timeOffset="268965.6086">1893 14430 666 0,'7'-9'216'0,"-3"2"48"16,1 2-163-16,2 3-38 16,0 4 8-16,0 5-19 15,20 51-3-15,22 78-9 16,-33-62 0-16,-2-14-10 15,2-3 1-15,-2-13-4 0,0-11 4 16,-7-15 1-16,0-4-1 16,-5-14-3-16,-2-14 0 15,-2-9-7-15,-1-12-7 16,-4-8-3-16,0-15-5 16,3 3-5-16,-3-15-4 15,2 4-17-15,3-13-20 16,2 15-12-16,0-10-31 15,5 12-19-15,4-1-30 16,2 17-24-16,5 0-139 16,3 14 9-16,2 4-66 15</inkml:trace>
          <inkml:trace contextRef="#ctx0" brushRef="#br0" timeOffset="269303.7315">2412 14377 671 0,'30'74'269'0,"-7"-3"-22"16,7 10-221-16,-10-14 17 16,1 5 18-16,-14-24-73 15,5-7 43-15,-10-20 41 16,0-18-44-16,-2-17-47 16,5-19 45-16,-5-17-2 15,0-15 3-15,2 3-6 16,3-12 1-16,4 14-2 15,3 5 1-15,1 13-1 16,6 12 6-16,-1 23 2 0,8 21 0 16,-1 14-4-16,3 27-3 15,-1 5-9-15,3 19-4 16,-4-6-16-16,-1 8-24 16,-2-7-19-16,5-3-42 15,-7-22 375-15,-1-12-622 16,-4-21 318-16</inkml:trace>
          <inkml:trace contextRef="#ctx0" brushRef="#br0" timeOffset="269682.9105">3124 14322 739 0,'19'23'244'0,"-1"23"42"16,3 12-210-16,2 18-21 0,-2-2-38 15,-1 4-42-15,-3-9-39 16,-4-7-223-16,-8-22 32 16</inkml:trace>
          <inkml:trace contextRef="#ctx0" brushRef="#br0" timeOffset="269696.873">3136 14114 617 0,'-9'5'164'0,"6"11"61"15,3 3-179-15,7 6-9 16,0-4 76-16,7 11-324 16,4 3 121-16</inkml:trace>
        </inkml:traceGroup>
        <inkml:traceGroup>
          <inkml:annotationXML>
            <emma:emma xmlns:emma="http://www.w3.org/2003/04/emma" version="1.0">
              <emma:interpretation id="{1F7055CF-4C83-410F-BA9E-885FFBC3BBF0}" emma:medium="tactile" emma:mode="ink">
                <msink:context xmlns:msink="http://schemas.microsoft.com/ink/2010/main" type="inkWord" rotatedBoundingBox="5975,14020 10708,13809 10800,15865 6067,16077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269991.8926">3592 14785 669 0,'26'0'222'0,"-8"-20"33"15,-13-17-189-15,-1-14-16 16,-4-9-26-16,-2-9 5 16,2 11 2-16,2-2 7 0,8 14 9 15,3 12 7-15,8 13-10 16,2 18-3-16,3 22-12 15,3 18-5-15,1 7-15 16,3 13-10-16,-3 1-11 16,2 0-22-16,-7-10-13 15,3-2-41-15,-3-11-36 16,8-8-192-16,-6-15 32 16</inkml:trace>
          <inkml:trace contextRef="#ctx0" brushRef="#br0" timeOffset="270305.9931">4309 14260 774 0,'-23'-23'216'15,"0"11"60"-15,-9 7-205 16,2 17-20-16,-2 16-9 16,6 15-12-16,3 22-6 15,5 2-10-15,2 18-10 16,13-2 4-16,6 0 0 15,8-16-1-15,10-16-3 16,2-21-3-16,2-26-1 16,5-20-1-16,3-25 1 15,-6-10 1-15,1-16 2 16,-5 5 0-16,-7-5 2 0,-4 21 2 16,-5 4 2-16,-3 15 0 15,-1 8-1-15,-1 22 7 16,-4 17 6-16,4 17 0 15,2 25 1-15,3 12 0 16,0 21-10-16,5-1-8 16,2 19-10-16,-5-11-17 15,5 13-35-15,0-16-25 16,6 0-25-16,1-20-223 16,7-19 58-16</inkml:trace>
          <inkml:trace contextRef="#ctx0" brushRef="#br0" timeOffset="270772.4606">4978 14320 554 0,'-9'-47'265'16,"-12"13"-3"-16,-9 11-89 15,0 16-120-15,-2 25 13 16,-3 24-17-16,1 32-5 16,6 6-16-16,5 24-1 15,7-12-19-15,9-4-5 16,14-28-1-16,7-19-3 0,6-27 2 16,8-25 5-16,2-22 3 15,5-13 6-15,-5-9 6 16,2-10 2-16,-7 10 2 15,3 0 0-15,-12 11-6 16,2 12-3-16,-4 15 1 16,2 20 0-16,3 18-3 15,6 22 1-15,1 15-2 16,4 13-19-16,0-4-21 0,0 9-38 16,-3-18-23-16,1-7-269 15,-7-14 61-15</inkml:trace>
          <inkml:trace contextRef="#ctx0" brushRef="#br0" timeOffset="271131.1069">5365 13464 773 0,'23'12'265'0,"5"27"45"16,0 25-220-16,4 33 3 15,-4 12-37-15,4 34-8 16,-9-3-14-16,0 22-7 0,-2-19-16 16,0 4-8-16,-8-25-46 15,6-2-50-15,-8-32-52 16,1-14-196-16,-3-26 0 15</inkml:trace>
          <inkml:trace contextRef="#ctx0" brushRef="#br0" timeOffset="271554.6945">5886 13815 689 0,'-16'-5'188'0,"-2"10"57"0,6 4-204 16,5 14-9-16,3-5 322 15,4 3-590-15,2-12 293 16</inkml:trace>
          <inkml:trace contextRef="#ctx0" brushRef="#br0" timeOffset="271140.0865">5886 14197 678 0,'26'30'400'0,"-1"30"-119"15,-4 14-169-15,4 23-69 16,-4-3-79-16,0 15-99 16,-10-17-146-16,-1-2 55 15</inkml:trace>
          <inkml:trace contextRef="#ctx0" brushRef="#br0" timeOffset="271603.7324">6239 13875 328 0,'23'-12'263'15,"-4"3"-41"-15,-10 4-19 0,-2-2-129 16,-2 7-12-16,-5 0-7 15,0 0 5-15,0 3 16 16,0 1 10-16,4 15-9 16,5 20-2-16,28 92-11 15,-14-71-18-15,5 14-17 16,2-7 3-16,7 11-3 16,-3-11-11-16,-1 5-2 15,-8-12-5-15,-4 0-2 16,-10-14-2-16,-6-5-5 15,-5-13-2-15,-12-5-23 16,1-14-12-16,-12-4-29 0,-3-15-18 16,-6-8-30-1,5-10-234-15,-3-13 67 0</inkml:trace>
          <inkml:trace contextRef="#ctx0" brushRef="#br0" timeOffset="272538.4649">6544 14209 234 0,'-10'-14'372'16,"10"12"-124"-16,7 4-130 15,-4-2 151-15,1 0-202 0,5 0-8 16,42 2 15-16,74 8 11 16,-49-17-11-16,0 0-19 15,14-2-1-15,-10-1-19 16,6-6-20-16,-19 5 1 15,-3-5-2-15,-18 2-9 16,-6-2-1-16,-15 4-1 16,-7-4 1-16,-15 4 2 15,-8 1-1-15,-9-1-1 0,-9 8-1 16,2 6-2-16,-4 14-1 16,2 12-2-16,-2 16 1 15,8 6 0-15,6 19-1 16,2-2 2-16,4 9-4 15,12-11-1-15,7 2-1 16,2-19-4-16,9-13 0 16,3-17 2-16,4-15 3 15,-2-17 4-15,-2-12 6 16,0-1 4-16,-1-8 4 16,-8-2 1-16,-1 3-1 15,-4 4-2-15,-2 7-3 16,-6 7-2-16,4 13 1 15,-6 8-2-15,-4-3 1 16,3 3-4-16,1 15-19 0,5 17-16 16,24 72-13-16,-26-84-35 15,0-9-38-15,6-13-150 16,1-17-72-16,0-9-56 16</inkml:trace>
          <inkml:trace contextRef="#ctx0" brushRef="#br0" timeOffset="272149.813">6557 13314 840 0,'28'-16'268'0,"-7"16"60"16,11 28-216-16,3 27-27 0,6 37-9 16,1 19-27-16,4 37-10 15,-9-3-19-15,2 9-8 16,-7-18-12-16,-4 10-13 15,-10-33-10 1,-4 0-27-16,-9-26-15 0,-3-15-42 16,-2-26-169-16,-5-21-67 15,-4-27-53-15</inkml:trace>
          <inkml:trace contextRef="#ctx0" brushRef="#br0" timeOffset="272674.0355">7809 14082 348 0,'3'-37'312'0,"-1"21"-51"15,3 21-6-15,2 20-145 0,4 23-7 16,3 12-35-16,0 16-9 16,2-4-13-16,2 6-13 15,-4-15-2-15,2-3 8 16,0-17-1-16,1-13 7 15,-6-14-4-15,1-13 4 16,-3-15-5-16,-2-11 4 16,-3-9-7-16,3-19-4 15,0-4-12-15,9-14-10 16,1 0-15-16,8-14-26 16,5 2-18-16,11-11-45 15,-4 6 51-15,14-13-356 16,2 7 116-16</inkml:trace>
        </inkml:traceGroup>
      </inkml:traceGroup>
    </inkml:traceGroup>
    <inkml:traceGroup>
      <inkml:annotationXML>
        <emma:emma xmlns:emma="http://www.w3.org/2003/04/emma" version="1.0">
          <emma:interpretation id="{99AB8D4F-694D-49DC-B4FA-4E413E504C1E}" emma:medium="tactile" emma:mode="ink">
            <msink:context xmlns:msink="http://schemas.microsoft.com/ink/2010/main" type="paragraph" rotatedBoundingBox="725,16556 12978,16079 13052,17985 799,18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7D0907-A02B-4438-8152-371B8D6EBB24}" emma:medium="tactile" emma:mode="ink">
              <msink:context xmlns:msink="http://schemas.microsoft.com/ink/2010/main" type="inkBullet" rotatedBoundingBox="738,16893 1547,16862 1595,18094 786,18126"/>
            </emma:interpretation>
            <emma:one-of disjunction-type="recognition" id="oneOf24">
              <emma:interpretation id="interp28" emma:lang="" emma:confidence="1">
                <emma:literal>x</emma:literal>
              </emma:interpretation>
              <emma:interpretation id="interp29" emma:lang="" emma:confidence="0">
                <emma:literal>"</emma:literal>
              </emma:interpretation>
              <emma:interpretation id="interp30" emma:lang="" emma:confidence="0">
                <emma:literal>T</emma:literal>
              </emma:interpretation>
              <emma:interpretation id="interp31" emma:lang="" emma:confidence="0">
                <emma:literal>4</emma:literal>
              </emma:interpretation>
              <emma:interpretation id="interp32" emma:lang="" emma:confidence="0">
                <emma:literal>X</emma:literal>
              </emma:interpretation>
            </emma:one-of>
          </emma:emma>
        </inkml:annotationXML>
        <inkml:trace contextRef="#ctx0" brushRef="#br0" timeOffset="283436.011">-1501 16591 557 0,'-7'7'244'0,"0"0"20"0,-2-1-112 0,-3-1-69 15,-4 2 3-15,-2 0-28 0,-3 2 1 16,-62 37-5-16,71-37-7 0,8-2-12 0,6 5-4 15,-2-12-10-15,5 2-11 16,9 1 33-16,55 20 30 16,76 23-24-16,-55-21 0 15,-7 3-2-15,7-1-32 16,-21-8-32-16,0-3 21 16,-16-4-1-16,-7-1-3 15,-13-9-6-15,-6 3-30 16,-15-5-19-16,-12-5-21 15,-9-2-317-15,4 7 87 16</inkml:trace>
        <inkml:trace contextRef="#ctx0" brushRef="#br0" timeOffset="283816.8929">-1275 16291 820 0,'9'9'188'0,"10"3"97"15,-6-1-221-15,17 15-7 16,0 4 4-16,10 13 3 15,1 8-14-15,7 9-8 16,-8-5 3-16,3 12-1 16,-10-9-10-16,-3 4-4 15,-10-2-6-15,-13 9 1 16,-11-6-9-16,-12 15-4 16,-7-4-3-16,-10 9-8 15,3-5-14-15,-7 5-23 16,5-21-21-16,-5-9-10 15,10-23-8-15,4-18-290 16,9-26 113-16</inkml:trace>
      </inkml:traceGroup>
      <inkml:traceGroup>
        <inkml:annotationXML>
          <emma:emma xmlns:emma="http://www.w3.org/2003/04/emma" version="1.0">
            <emma:interpretation id="{1FF8A9FE-DBDC-4663-B3F3-0C2067350360}" emma:medium="tactile" emma:mode="ink">
              <msink:context xmlns:msink="http://schemas.microsoft.com/ink/2010/main" type="line" rotatedBoundingBox="2360,16492 12978,16079 13052,17985 2434,18398"/>
            </emma:interpretation>
          </emma:emma>
        </inkml:annotationXML>
        <inkml:traceGroup>
          <inkml:annotationXML>
            <emma:emma xmlns:emma="http://www.w3.org/2003/04/emma" version="1.0">
              <emma:interpretation id="{447766F5-2EBE-4F98-A3D0-EA533E33A263}" emma:medium="tactile" emma:mode="ink">
                <msink:context xmlns:msink="http://schemas.microsoft.com/ink/2010/main" type="inkWord" rotatedBoundingBox="2374,16645 7577,16629 7582,18065 2378,18081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284945.0043">-69 16289 844 0,'11'-7'208'0,"1"11"98"15,-1 15-226-15,3 22-16 16,0 17-7-16,0 36-11 16,2 15-24-16,0 22-24 15,0-4 11-15,3 16-2 16,-3-21-5-16,-2-2-3 16,0-21-3-16,-5-20 0 15,-5-31-6-15,-1-29-1 16,-8-36 2-16,-11-33 1 15,4-15 1-15,-4-27 7 16,-2 2 3-16,-3-16 3 16,10 4 0-16,-3-24 1 0,7 6-1 15,9-21 2 1,10 14 1-16,15 3 14 0,10 34 6 16,16 11 9-16,0 36 7 15,14 22-6-15,-2 26-13 16,2 11-5-16,-10 18-9 15,3 12-10-15,-16 3 2 16,-14 8-1-16,-12 1-1 16,-13 2 0-16,-19-2 1 15,-11 4 0-15,-8-16 0 0,-13 2-1 16,-2-11 0-16,-5-7-1 16,0-9-1-16,-2-5 1 15,8-9 0-15,4-7 0 16,15 0 2-16,3-4 2 15,15 6-1-15,10 5 6 16,10 9 3-16,10 12 5 16,8 8 2-16,7 13 4 15,1-3-3-15,8 9-3 16,-2-9-7-16,6 3-3 16,-9-10-10-16,-2-2-21 15,-11-9-14-15,-8-8-35 16,-6-10-24-16,-3-13-21 15,-2-8-270-15,-7 6 78 16</inkml:trace>
          <inkml:trace contextRef="#ctx0" brushRef="#br0" timeOffset="284950.9888">738 16517 426 0,'9'60'80'0,"0"11"438"0,5 26-295 16,0-2 100-16,9 6-301 15,2-20-6-15,8-12-2 16,1-32-6-16,12-23 1 16,-4-23-1-16,6-24 9 15,-6-13 6-15,6-14 7 16,-11 3 2-16,-2-3 2 15,-8 14-10-15,-1 16 0 16,-8 11-5-16,-2 31 0 16,-2 20 0-16,2 23-4 15,-4 10-6-15,-3 25-23 16,2-5-24-16,-6 10-62 16,2-8-215-16,-7 3-67 15,-5-30-89-15</inkml:trace>
          <inkml:trace contextRef="#ctx0" brushRef="#br0" timeOffset="285329.1297">984 16731 769 0,'-6'-62'231'15,"8"-2"60"-15,7 13-211 16,12-11-19-16,2 6-18 15,9 1-13-15,5 16-8 16,11 9-2-16,-1 21-3 16,15 20 2-16,-2 19 2 0,9 23-1 15,-7 14-4-15,5 16 1 16,-16-2-2-16,0 11 2 16,-17-11 1-16,-6-5 4 15,-7-14-6-15,-8-16-1 16,-6-21-5-16,-4-18-4 15,-1-18-4-15,-2-26 3 16,2-9 0-16,1-19 0 16,-1-2 1-16,5-11 5 15,4 16 2-15,3 2 10 16,0 21 4-16,11 13 5 16,3 26-1-16,2 19-1 15,0 18-9-15,5 16-5 16,-12 9-12-16,-3 14-20 15,-6-5-19-15,-2 10-39 16,-5-7-30-16,0-3-297 16,-3-11 69-16</inkml:trace>
          <inkml:trace contextRef="#ctx0" brushRef="#br0" timeOffset="285650.6484">2232 16471 891 0,'39'57'246'0,"-2"20"80"15,-5 6-277-15,-2 6-39 16,-9-6-33-16,-7 7-287 16,-10-18 50-16</inkml:trace>
          <inkml:trace contextRef="#ctx0" brushRef="#br0" timeOffset="285695.5555">2266 16268 432 0,'-11'-51'447'15,"4"19"-126"-15,5 11-255 16,4 14 263-16,0 14-304 0,1 9-41 15,-6-13-306-15,1 1 86 16</inkml:trace>
          <inkml:trace contextRef="#ctx0" brushRef="#br0" timeOffset="287130.5295">2649 16074 640 0,'0'-14'233'0,"3"7"45"0,1 5-173 16,-4 2 16-16,2 5-29 0,8 16-1 16,17 50-21-1,33 102-9-15,-30-67-28 0,5 21-8 16,-3-16-15-16,3 6-4 15,-8-29-4-15,6-8 0 16,-6-27-1-16,-4-18 1 16,-4-23 1-16,-3-26 1 15,-7-14 0-15,-2-16 1 16,0-6-1-16,-2-13-1 16,-3 8 1-16,0-3-1 15,1 12-1-15,-1 7 0 16,0 14-1-16,5 11-1 15,0 18 0-15,0 19 1 16,2 12-1-16,3 18 0 16,-1 5-11-16,1 9-22 15,-1-10-19-15,1 1-40 16,-1-17-269-16,1-4 68 16</inkml:trace>
          <inkml:trace contextRef="#ctx0" brushRef="#br0" timeOffset="287957.1016">3472 16503 381 0,'0'23'396'0,"-7"16"-101"15,7 10-225-15,3 13 237 16,4 3-266-16,7 8-5 15,9-8-11-15,9-7 2 16,7-17-7-16,7-16 3 16,-7-20-4-16,1-14-2 15,-8-12-5-15,-5-13-1 16,-13-3-5-16,-9-10-8 16,-10 4-7-16,-9-6-15 15,-11 10-11-15,-9 0-13 16,-3 7-2-16,-9 6-3 15,2 8 11-15,-5 2 6 16,10 9 14-16,-2-5 5 16,8 3 10-16,1-5 3 15,9 3 7-15,5-10 4 16,6 7 2-16,7-4 0 16,8-1 2-16,6-9 6 0,5-2-1 15,11-9 8-15,0 0 4 16,5-5 8-16,0 10-1 15,3-3 2-15,-3 14-8 16,0 2-2-16,4 14-9 16,3 9-1-16,-2 15-4 15,6 24 1-15,-2 17 5 16,14 22 6-16,-4 10-1 16,13 23 0-16,-4-4-2 15,2 17-8-15,-12-15-8 0,3 16-4 16,-10-23-2-16,-6-1-3 15,-5-24-1-15,-9-10-1 16,-10-27-3-16,-8-24-4 16,-10-25 0-16,-10-23 1 15,-3-14 3-15,-6-27 2 16,-1-5 7-16,-3-21 3 16,-3-7 2-16,6-25 1 15,1 4 0-15,8-22 4 16,11 18 2-16,14 7 4 15,7 32 8-15,9 21 14 16,2 39 3-16,7 30 5 16,1 20-3-16,6 26-9 15,0 10-15-15,-2 20-8 16,-2-5-8-16,-12 15-2 16,-14-3 0-16,-11 4 1 15,-10-13-2-15,-18-3-11 0,-2-17-12 16,-7-11-28-16,-1-17-15 15,-6-8-38-15,14-13-14 16,-5-10-183-16,5-13-70 16,7-8-42-16</inkml:trace>
          <inkml:trace contextRef="#ctx0" brushRef="#br0" timeOffset="288370.6833">4669 16635 676 0,'44'-19'258'15,"-16"3"27"-15,-5-5-161 16,-7 3-58-16,-12-1-1 16,-6 12-21-16,-10 5 8 15,-4 2-4-15,-9 19 3 16,0 8-12-16,-1 22-6 15,3 6-14-15,0 21-6 16,12-7-17-16,6 5 5 16,7-21-1-16,8-9-4 15,8-26 2-15,7-15 7 0,3-20-4 16,7-17 7-16,-5-5 5 16,6-17 7-16,-3 10 1 15,-1-5 2-15,-7 17-5 16,1 4-4-16,-3 18-4 15,-2 22-3-15,-5 17-3 16,4 22-7-16,-3 8-12 16,6 17-29-16,-5-9-25 15,7 4 57-15,-1-16-364 16,10-9 131-16</inkml:trace>
        </inkml:traceGroup>
        <inkml:traceGroup>
          <inkml:annotationXML>
            <emma:emma xmlns:emma="http://www.w3.org/2003/04/emma" version="1.0">
              <emma:interpretation id="{D4F8BD98-D2DD-4C00-B77B-5A75977BAD30}" emma:medium="tactile" emma:mode="ink">
                <msink:context xmlns:msink="http://schemas.microsoft.com/ink/2010/main" type="inkWord" rotatedBoundingBox="7813,16280 12978,16079 13052,17985 7887,18186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1" brushRef="#br0" timeOffset="59293.9138">8807 17470 0,'0'0'15,"0"-6"1,0 0-16,11 0 15,-11-5 1,12-12 0</inkml:trace>
          <inkml:trace contextRef="#ctx0" brushRef="#br0" timeOffset="289764.3456">5469 16724 236 0,'-25'-87'324'0,"18"71"-87"15,0-7-132-15,-2 4 163 16,4 1-183-16,0 2-7 15,1 2-12-15,-1 9 7 16,5 1-13-16,0 4-7 0,0 2 8 16,0 5-7-16,12 46-13 15,27 97 0-15,-18-70-11 16,9 13-11-16,-5-20 0 16,7 1-3-16,1-23-3 15,-6-12 8-15,-1-16 4 16,-3-11 6-16,-7-17 2 15,-2-20 1-15,-5-5-11 16,-2-19-5-16,0-1-8 0,-5-13-4 16,-2 6-5-16,0-10-8 15,-5 2-9-15,1 1-6 16,-3 6-7-16,-2-6-39 16,4 15-5-16,0 3-5 15,5 9-25-15,0 5-35 16,7 13 12-16,0 8-166 15,3 9-32-15,6 4 48 16,-2 0 26-16,6 5 123 16,1-2 206-16,4 6 101 15,-4 1 8-15,4 11 48 16,-1 0-82-16,-1 18-9 16,-3 3-53-16,1 9-17 15,-7 5-32-15,2 9-13 16,-7-7-24-16,-2 0-31 15,-4-10-23-15,-3-8-230 16,0-19 44-16</inkml:trace>
          <inkml:trace contextRef="#ctx0" brushRef="#br0" timeOffset="290185.2743">5921 16386 407 0,'-14'-54'581'0,"-4"11"-305"15,-3 3 1-15,5 20-231 0,2 6-232 16,3 12 202-16,1 4-5 16,6 7-8-16,4-9-42 15,0 2 32-15,0 1-280 16,0-1 67-16</inkml:trace>
          <inkml:trace contextRef="#ctx0" brushRef="#br0" timeOffset="290429.4228">6292 16321 521 0,'14'5'205'16,"-5"-1"28"-16,-6 5-122 16,-6-9-34-16,1 5-7 15,0 2-22-15,-5 16-4 16,-5 25-9-16,-6 95 0 15,16-62-6-15,8 23-7 0,-1-5-8 16,11 5-6-16,3-21-3 16,8-9 0-16,3-31 9 15,12-20 17-15,-3-23 9 16,2-27 13-16,-6-22 1 16,0-27-1-16,-12-14-4 15,-3-23 4-15,-8 5-9 16,-10-10 3-16,-9 12-3 15,-4-7-11-15,-10 19-12 0,-13-10-6 16,-1 9-10-16,-16-1-4 16,-4 17-3-16,-12-4 0 15,9 26-1-15,-18 4-4 16,12 23-3-16,-5 27 5 16,13 17-1-16,1 28 2 15,20 20 3-15,8 19 4 16,17-3-3-16,15 3-1 15,11-17-1-15,23-11-2 16,10-25-1-16,20-17-1 16,2-11-2-16,17-18-2 15,-14-7-1-15,13-10 0 16,-13 3-1-16,9-7-1 16,-11 2-1-16,4-5-19 15,-16 8-9-15,0-8-12 16,-21 5-44-16,-2-2-272 15,-14 16 84-15</inkml:trace>
          <inkml:trace contextRef="#ctx0" brushRef="#br0" timeOffset="292391.5046">6903 16637 319 0,'5'-16'250'16,"9"2"-45"-16,6-11 32 16,13 1-142-16,8-6 1 15,5 5 10-15,12-7 3 16,-7 11-45-16,11 5-6 16,-2 7-3-16,2 4-15 15,-4 7-11-15,2 3-5 16,-12 7-4-16,-4 11-8 15,-12 7-5-15,-2 11 2 16,-7 5-2-16,3 16 2 16,-3-11 1-16,4-5-3 15,1-9-1-15,2-14-1 16,0-25-1-16,2-14-1 16,1-14 0-16,1-19 1 0,-6-4 1 15,-5-9-1-15,-12 9-1 16,-15-5 0-16,-15 12-3 15,-15 0-1-15,-8 12-5 16,-18-1-4-16,5 10-4 16,-14 2-7-16,7 2-4 15,-17 5-2-15,17 9 0 16,-7 2 2-16,11 8 9 16,3 1 0-16,20 3 4 0,3-2 3 15,13-5-7-15,13-7-4 16,8 2 3-16,12-6 2 15,-12 8 3-15,3-1 8 16,4-1 6-16,44-16 4 16,69-29 2-16,-55 20 0 15,-7-3-1-15,14-6 0 16,-17-2-5-16,6-5 4 16,-10 6 3-16,0-6 5 15,-14 9 3-15,0-2 4 16,-11 2-1-16,-1 0 2 15,-4 5-3-15,-4-3 4 16,-3 10-2-16,-2 9 7 16,-3 9 2-16,1 19 13 15,2 11 1-15,2 27 8 16,-2 15-6-16,6 29-4 16,1 6-14-16,2 24-8 0,-4-6-11 15,1 15-4-15,-6-17-8 16,-4 13-28-1,-1-25-20-15,-2-8-32 0,2-26-34 16,2-20-28-16,3-24-239 16,5-15 63-16</inkml:trace>
          <inkml:trace contextRef="#ctx0" brushRef="#br0" timeOffset="291180.4476">7150 15791 472 0,'0'-26'276'0,"5"3"-7"15,-3 12-78-15,3 6-86 16,1 10-18-16,-6-3 3 16,0 5-21-16,3 62-1 15,11 90-19-15,-3-37-9 16,3 1-19-16,4 17-8 16,-1-18-10-16,1 14-14 15,-2-27-10-15,0-3-25 16,-7-28-19-16,1-9 190 0,-8-27-464 15,-4-14 212 1</inkml:trace>
          <inkml:trace contextRef="#ctx0" brushRef="#br0" timeOffset="293921.1737">9269 16637 338 0,'-2'2'294'16,"-1"-2"-43"-16,1 0-28 15,2 0-108-15,0 2-30 16,2 1 4-16,1-1-22 0,1-2-3 16,3 0-19-16,0 0-10 15,2 0-21-15,7 0-9 16,-2 0-11-16,2 0-9 16,-4-2-6-16,0 2-15 15,-3-3-12-15,0 1 132 16,0 0-394-16,-2 0 167 15</inkml:trace>
          <inkml:trace contextRef="#ctx0" brushRef="#br0" timeOffset="294273.2269">9862 16685 660 0,'43'-7'255'0,"-10"-2"27"16,8-9-157-16,-6 2-61 15,4 2-14-15,-11 2-27 16,2 5-9-16,-12 5-15 16,-4 0-13-16,-5 4-11 15,3 0-40-15,-12-4-29 16,0 0-197-16,0-1 31 0</inkml:trace>
          <inkml:trace contextRef="#ctx0" brushRef="#br0" timeOffset="294663.7969">10293 16554 628 0,'94'23'225'0,"-71"-14"54"16,-2-2-170-16,2-2-6 15,-4-5-17-15,1 0-36 16,1-3-20-16,0-4-33 16,-5 1-27-16,0 1-35 15,-7-2-242-15,-9-5 55 16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7:34:58.131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5C577AC-5F11-4BDD-8B8B-46060697FF91}" emma:medium="tactile" emma:mode="ink">
          <msink:context xmlns:msink="http://schemas.microsoft.com/ink/2010/main" type="writingRegion" rotatedBoundingBox="20474,10217 32227,7397 33789,13905 22036,16726"/>
        </emma:interpretation>
      </emma:emma>
    </inkml:annotationXML>
    <inkml:traceGroup>
      <inkml:annotationXML>
        <emma:emma xmlns:emma="http://www.w3.org/2003/04/emma" version="1.0">
          <emma:interpretation id="{57A4B942-AE2E-4207-9EF4-8949B53D4D1F}" emma:medium="tactile" emma:mode="ink">
            <msink:context xmlns:msink="http://schemas.microsoft.com/ink/2010/main" type="paragraph" rotatedBoundingBox="20568,10609 31743,7362 32103,8600 20928,118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CEF18A-EF81-4714-B12F-91AE09571698}" emma:medium="tactile" emma:mode="ink">
              <msink:context xmlns:msink="http://schemas.microsoft.com/ink/2010/main" type="inkBullet" rotatedBoundingBox="20609,10751 21476,10499 21698,11262 20831,11513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5050-3836 266 0,'-18'17'284'0,"-1"-5"-77"0,1 2-155 0,9-3 167 0,9-1-189 0,7-8 2 31,13-2 5-31,3-6 0 0,9-1 1 0,12-7 10 16,3 0 0-16,0-3-9 0,2 1-6 0,10-6-5 15,-7 7-15-15,-3-3-6 16,2 1-4-16,8 1 0 16,-9 2-2-16,-3 1-53 0,-2 3 48 15,0 4-15-15,-14 4-13 16,-7-2-20-16,-3 0 22 0,-7-2-250 15,-12-5 52-15</inkml:trace>
        <inkml:trace contextRef="#ctx0" brushRef="#br0" timeOffset="448.2786">5390-4324 539 0,'-6'-2'161'0,"0"2"35"16,0 0-143-16,2 0-14 16,2 0-9-16,0 0-4 0,4 0 1 0,2 0 4 15,4 0-2-15,14-2 0 16,9 0 0-16,65 4-3 16,-59 7-10-16,4 3-2 0,2 6 0 15,0 9 9-15,-6 2 3 16,-6 3 2-16,-4 1-1 0,1 14 1 15,-9-8-10-15,-1 13-1 16,-3 3-5-16,-7 8-2 16,-8-7-6-16,-4 9-3 15,-5-13-11-15,-1-5-37 16,0-13-245-16,-6-9 62 16</inkml:trace>
      </inkml:traceGroup>
      <inkml:traceGroup>
        <inkml:annotationXML>
          <emma:emma xmlns:emma="http://www.w3.org/2003/04/emma" version="1.0">
            <emma:interpretation id="{BBB36608-912F-4BA7-8B7C-8F1DD0FB8AF0}" emma:medium="tactile" emma:mode="ink">
              <msink:context xmlns:msink="http://schemas.microsoft.com/ink/2010/main" type="line" rotatedBoundingBox="22241,10123 31743,7362 32103,8600 22601,11361"/>
            </emma:interpretation>
          </emma:emma>
        </inkml:annotationXML>
        <inkml:traceGroup>
          <inkml:annotationXML>
            <emma:emma xmlns:emma="http://www.w3.org/2003/04/emma" version="1.0">
              <emma:interpretation id="{7A3A2826-AB27-45A8-B9E6-837138FBA698}" emma:medium="tactile" emma:mode="ink">
                <msink:context xmlns:msink="http://schemas.microsoft.com/ink/2010/main" type="inkWord" rotatedBoundingBox="22258,10182 27631,8621 27948,9710 22575,1127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998.085">6784-3828 288 0,'6'5'253'16,"-4"-3"-32"-16,0 4-4 0,-4-8-137 15,2 0 9 1,0 0-17-16,0-1-12 0,0-3 2 16,4-14-6-16,-2-21-17 15,4-74-3-15,-4 56-10 16,0-7-7-16,0 5-1 16,4-9-3-16,-2 6-3 15,1-11-2-15,-1 7-4 16,-6-4-2-16,2 9-1 15,-4 5-1-15,1 13-2 0,-1 10 1 16,2 11-1-16,-2 18 1 16,6 12 1-16,4 16 1 15,-3 7 1-15,7 14 0 16,4 0 0-16,2 10-2 16,-1-10 0-16,5 3-1 15,-3-10 0-15,3-9 0 16,-3-11 0-16,3-13 0 15,-3-8 1-15,1-15-1 16,-4-5 1-16,1-10-1 16,-3-3 0-16,-2-8 0 15,-4 3 0-15,1-6 0 16,-3 8-1-16,-2-6 0 16,2 18 0-16,-2 3-2 15,0 12 0-15,4 11 0 16,2 16 2-16,2 11 1 15,3 5 4-15,3 14 2 16,0 8 5-16,3 9 3 0,-1-1-7 16,3 11 0-16,1-3-1 15,1-1-4-15,-1-9-4 16,1-3 4-16,-5-15-39 16,1-11-39-16,-5-11-38 15,-3-15-39-15,-1-8-187 16,-2-9 49-16</inkml:trace>
          <inkml:trace contextRef="#ctx0" brushRef="#br0" timeOffset="2489.927">7644-4625 369 0,'-6'-18'234'0,"2"8"-30"0,0 1-56 16,6 3-107-16,-2 4-17 15,0 0-21-15,0 0-27 16,2 0-24-16,2 2-158 16,0 0 23-16</inkml:trace>
          <inkml:trace contextRef="#ctx0" brushRef="#br0" timeOffset="2474.6176">7685-4627 546 0,'4'17'220'16,"-2"7"22"-16,0 11-125 15,-2 6-51-15,1 6-8 16,-2-2-28-16,2 6-7 16,3-10-13-16,0-4-16 15,0-12-18-15,2-2 6 16,-2-17 7-16,2-8-253 15,0-5 107-15</inkml:trace>
          <inkml:trace contextRef="#ctx0" brushRef="#br0" timeOffset="3195.2297">7888-4944 552 0,'-4'4'246'0,"4"-4"11"16,2-4-120-16,-2 2-30 0,2 0-28 15,2-1-9-15,4-3-16 16,15-8-25-16,69-39-11 15,-63 38-14-15,2-3-12 16,-7 6-10-16,5-1-25 16,-5-1-18-16,5 4-206 15,-6 1-34-15,3 9-66 16</inkml:trace>
          <inkml:trace contextRef="#ctx0" brushRef="#br0" timeOffset="3182.0461">8079-4680 173 0,'4'-6'297'16,"-4"4"-81"-16,0 0-81 16,-2 0 113-16,0 2-154 15,0 0-29-15,0 0-11 0,-2 0-15 16,1 2-2-16,-3 0-10 15,0 2-2-15,0 2-2 16,0 4-4-16,-8 11-6 16,-29 69 0-16,42-61-2 15,1 7-2-15,5-3-3 16,9 4-1-16,-2-6-2 16,7 4-1-16,3-9 0 15,5-1-1-15,0-7 0 16,7-7 0-16,-5-7 0 0,-2-8 2 15,-7-5-1-15,-5-15 1 16,-7-3 1-16,-6-10 3 16,-4-2 2-16,-8-8 5 15,-3 4 3-15,-7-10 1 16,3 4 3-16,-7-5 1 16,5 1-5-16,1-8 0 15,1 7-1-15,1-7-6 16,2 8-3-16,1 4-1 15,3 10-4-15,2 2-2 16,2 8-2-16,0 0-7 16,4 7-4-16,2 1-6 15,0 5-4-15,2 8-54 16,0 6-24-16,-2 10-229 16,-2-6 18-16</inkml:trace>
          <inkml:trace contextRef="#ctx0" brushRef="#br0" timeOffset="3772.7521">8355-4803 563 0,'4'-4'207'0,"-1"0"41"15,1-2-152-15,2-1-4 16,0-3-25-16,6-6-8 15,54-56-16-15,-48 60-8 16,-5 6-14-16,7 6 5 16,-4 8-4-16,1 8-2 15,3 11 3-15,-1 2 3 16,-1 7-9-16,3 6-2 16,-3-4-5-16,-2-1-2 15,-3 0-2-15,-1-4 0 16,-4-10 0-16,-2-3-2 15,-4-6 0-15,-4-7 0 16,-2-3 0-16,2-4-1 16,0 0 0-16,-2 0-1 15,-2 0 0-15,0-2-2 16,0 0-1-16,-2 1 1 16,1-1-1-16,-1 2 1 0,-2 0-1 15,2 2-1-15,0 1 1 16,1 1 0-16,1 2 0 15,0 0 0-15,2 4 1 16,2-2 1-16,2-3-1 16,0 1 0-16,2 0 0 15,2-2-6-15,0 0-6 0,2-2-7 16,0-2-24-16,1-2-36 16,3-2-23-16,8-6-213 15,54-31 34-15</inkml:trace>
          <inkml:trace contextRef="#ctx0" brushRef="#br0" timeOffset="4230.0468">8870-4891 570 0,'8'39'207'0,"2"10"35"15,-4-6-143-15,2 0-21 16,-5-6-28-16,1-2-10 16,0-11-18-16,2-7-13 15,-2-9 4-15,0-16 0 0,0-11-1 16,0-11 0-16,-2-3-6 16,0-8-1-16,0 2-3 15,1-2-1-15,1 6 2 16,6-2 4-16,0 11 4 15,4 5 3-15,-1 7 11 16,9 10 9-16,-1 6 0 16,5 10-1-16,1-2-4 15,0 11-8-15,-3-1-12 16,-1 7-3-16,-3-1-3 0,-3 5 0 16,-3-4-5-16,0 4-8 15,-5-7-6-15,-3 1-15 16,-2-5-10-16,2-7-8 15,-4-3-25-15,4-6-187 16,0-8-31-16,-6 2-72 16</inkml:trace>
          <inkml:trace contextRef="#ctx0" brushRef="#br0" timeOffset="4682.3203">9335-4934 253 0,'10'37'337'0,"4"10"-99"15,-3 4-143-15,5 9 158 16,-2-9-212-16,-1-4-6 0,-3-10-8 16,-2-13 1-16,-2-13-3 15,0-16 4-15,-5-11-4 16,-1-11-3-16,0-5-9 15,-1-11-5-15,2 6-3 16,1-8-1-16,2 2 0 16,6-4 4-16,0 6 4 15,2 2 8-15,3 16 3 0,5 5 7 16,1 13-2-16,5 12-2 16,-1 9-6-16,0 11-6 15,1 5-7-15,3 9-1 16,-2-2-4-16,5 6-5 15,-1-10-2-15,0 2-5 16,-3-6-21-16,-3-6-27 16,-6-7-20-16,-1-6-244 15,-6-8 53-15</inkml:trace>
          <inkml:trace contextRef="#ctx0" brushRef="#br0" timeOffset="5099.2525">10025-5127 687 0,'29'-16'244'0,"-4"6"35"15,-1 5-170-15,-1 10-44 16,4 5-4-16,-7 8-16 15,3 7-8-15,-1 2-10 16,1 7-5-16,-5-3-9 16,1 2-11-16,-7-4 2 0,0 3-1 15,-8-9 0-15,-4 1 0 16,-4-11-1-16,-4-1 1 16,-2-6 0-16,-9-4-1 15,3 0-1-15,-5-2 0 16,1-2 0-16,-1 4-1 15,3 2 0-15,-3 1 0 16,5 5 0-16,2 8-1 16,1-3 1-16,3 11 0 15,6-7 0-15,0 5 0 16,4-9 0-16,6 1 0 16,2-12 0-16,5 2 0 15,3-6-2-15,4-8-1 16,1-2-23-16,6-1-32 15,-1-3-27-15,1-8-237 16,-5-1 39-16</inkml:trace>
          <inkml:trace contextRef="#ctx0" brushRef="#br0" timeOffset="5742.2563">10515-5207 413 0,'8'13'247'15,"-5"7"-17"-15,9 9-52 16,-2 6-102-16,2 10-4 16,-3-6-24-16,5 6-7 15,-6-8-14-15,2-3-7 16,-2-11-9-16,-1-5 3 16,1-16-1-16,-6-12-2 15,0-8 2-15,0-11 0 16,-4-2-5-16,0-4-1 15,2 1-1-15,2-3 0 16,-2 6-2-16,4-8 0 0,4 6-2 16,2-2 0-1,3 9 1-15,7 7 6 0,-3 7 4 16,5 12 5-16,-1 12 1 16,3 11 1-16,-5 2-6 15,3 13-3-15,-5-5-6 16,3 4-1-16,-8-6-2 15,-1-2 0-15,-5-3-1 16,2-5 0-16,-6-7 1 0,-4-6 0 16,4-6 0-16,-4-4 0 15,0-2 0-15,2-2-1 16,0-2-1-16,0-19 1 16,8-65-1-16,-2 53 0 15,-2 2 0-15,-1 0 0 16,3 9 0-16,6 1 8 15,-2 9 3-15,5 7 4 16,-3 9-2-16,4 4-1 16,-1 9-5-16,1 7-3 15,0 4-3-15,1 5 0 16,-5-2-2-16,2 3-21 16,-5-5-12-16,-1 1-28 15,-2-9-22-15,-2-1-247 16,-2-8 65-16</inkml:trace>
          <inkml:trace contextRef="#ctx0" brushRef="#br0" timeOffset="6417.8434">11136-5416 617 0,'19'-33'215'15,"5"-1"67"-15,1 11-170 0,6 11 0 16,-1 6-8-16,-1 14-42 16,-2 6-22-16,3 15-4 15,-7 0-14-15,1 10-3 16,-7-3-4-16,3 5-3 16,-9-8-1-16,-3 0-3 15,-4-8-2-15,-4-1-1 16,-6-9-2-16,-4-1-2 15,3-6 1-15,-7 2 0 16,-2-4 0-16,-1-4 0 16,-1-6-1-16,-1 0 0 15,3-4-1-15,0 4 0 16,7-2 0-16,1 2-1 16,6 6 0-16,2-2-1 15,0 0 1-15,0 0-1 16,0 2 1-16,2 2 1 15,2 0 0-15,2 0-4 0,1 2-7 16,17 3-18-16,60 19-11 16,-55-38-14-16,-2 0-48 15,7-11-224-15,-7 1 65 16</inkml:trace>
          <inkml:trace contextRef="#ctx0" brushRef="#br0" timeOffset="6958.4768">11743-5506 315 0,'-2'-6'374'0,"8"2"-95"16,10 0-188-16,-1-4 193 15,7-1-236-15,3-1-16 0,3-4-25 16,-1 1-6-16,4-3-15 15,-1-2-14-15,-1 1-37 16,2-1 13-16,6-3-229 16,-4 1 58-16</inkml:trace>
          <inkml:trace contextRef="#ctx0" brushRef="#br0" timeOffset="6466.9529">11819-5797 412 0,'10'-41'238'15,"-2"6"30"-15,0 0-42 16,0 9-119-16,-4 7-61 16,1 7-86-16,1 14 88 15,0 10-36-15,-4 15 55 16,4 12 46-16,-2 23 47 15,0 5-130-15,4 17-8 16,1-8-10-16,3 14-5 16,0-18-5-16,5 2-15 15,-1-17-8-15,0 0-25 16,-5-20-13-16,-1-8-45 16,-4-17-58-16,-8-8-162 15,-4-12 10-15</inkml:trace>
        </inkml:traceGroup>
        <inkml:traceGroup>
          <inkml:annotationXML>
            <emma:emma xmlns:emma="http://www.w3.org/2003/04/emma" version="1.0">
              <emma:interpretation id="{8F9906CE-7F75-481F-9760-CE76CDFD1428}" emma:medium="tactile" emma:mode="ink">
                <msink:context xmlns:msink="http://schemas.microsoft.com/ink/2010/main" type="inkWord" rotatedBoundingBox="28026,8442 31743,7362 32103,8600 28386,9680"/>
              </emma:interpretation>
              <emma:one-of disjunction-type="recognition" id="oneOf2">
                <emma:interpretation id="interp2" emma:lang="" emma:confidence="0">
                  <emma:literal>atltigareg</emma:literal>
                </emma:interpretation>
                <emma:interpretation id="interp3" emma:lang="" emma:confidence="0">
                  <emma:literal>at (begave N</emma:literal>
                </emma:interpretation>
                <emma:interpretation id="interp4" emma:lang="" emma:confidence="0">
                  <emma:literal>at (begave</emma:literal>
                </emma:interpretation>
                <emma:interpretation id="interp5" emma:lang="" emma:confidence="0">
                  <emma:literal>at (begave 3</emma:literal>
                </emma:interpretation>
                <emma:interpretation id="interp6" emma:lang="" emma:confidence="0">
                  <emma:literal>at begave</emma:literal>
                </emma:interpretation>
              </emma:one-of>
            </emma:emma>
          </inkml:annotationXML>
          <inkml:trace contextRef="#ctx0" brushRef="#br0" timeOffset="6985.4402">12692-6332 370 0,'0'-10'392'15,"-5"12"-143"-15,-1 14-21 0,-4 5-119 16,-6 14-114-16,3 12 79 15,-9 16-5-15,3 3-18 16,1 18-9-16,1-10-15 16,5 16-7-16,4-12-9 15,8 6-8-15,4-16 0 16,6-3-11-16,1-18-12 16,13-12-43-16,-3-17-22 15,12-11-244-15,-1-3 40 0</inkml:trace>
          <inkml:trace contextRef="#ctx0" brushRef="#br0" timeOffset="8055.3353">13009-6045 559 0,'19'-41'224'0,"17"-4"38"15,3 4-140-15,9 4 3 16,-3 17-32-16,6 3-11 16,-14 13-30-16,-6 10-12 15,-9 3-23-15,-6 9-5 16,-12 3-2-16,-6 11-2 16,-6-3-2-16,-10 8-2 15,1-4 0-15,-5 2-3 16,-3-7-1-16,-3-1-2 15,7-7-2-15,-1-5-4 16,7-7-2-16,7-4-3 16,10-6 0-16,10-6 0 15,-10 6 4-15,1-2 3 16,7-1 4-16,27-17 3 16,59-40 2-16,-53 26 2 15,0-3 0-15,8-6 2 0,-8 2-3 16,2-5-1-16,-10 5-1 15,-4 2 1-15,-7 5-1 16,-9 5 2-16,-9 8 1 16,-4 9 1-16,-6 4-1 15,-6 8 2-15,1 12 0 16,-7 12 0-16,0 7-1 16,-1 10-1-16,3 6-3 0,-2 8 0 15,7-6-1-15,3 5-2 16,4-7-3-16,2 2-11 15,8-16-11-15,5 1-11 16,3-15-10-16,13-9-276 16,2-8 90-16</inkml:trace>
          <inkml:trace contextRef="#ctx0" brushRef="#br0" timeOffset="7483.4867">12989-6686 525 0,'18'-15'255'0,"-2"20"8"16,-5 19-87-16,7 34-65 16,-3 17-17-16,7 32-16 15,1 1-20-15,1 22-26 16,-3-14-22-16,-1 9-9 16,-7-20-5-16,-1 8-22 15,-2-27-15-15,-4-2-14 0,-6-21 206 16,-6-12-466-1,-6-22 230-15</inkml:trace>
          <inkml:trace contextRef="#ctx0" brushRef="#br0" timeOffset="8577.4548">14153-6547 251 0,'0'-29'322'16,"-7"9"-86"-16,-1 6-130 15,-4 9 162-15,-7 6-181 16,-7 11-21-16,-1 18-2 16,-4 7-12-16,-3 13-9 0,9 7-15 15,3 9-5-15,7-7-9 16,7 2-8-16,8-17-2 15,8 1-2-15,2-15-3 16,11-13-2-16,1-9-2 16,5-12-2-16,2-9 0 15,-1-15-1-15,-5-1 2 16,-2-12 0-16,-5 0 0 0,-4-10 1 16,1 8 0-16,-3-10 2 15,-4 10 1-15,-2 6 0 16,2 12 1-16,-4 9 4 15,0 18 2-15,0 14 9 16,2 15 3-16,-4 18 1 16,2 6-2-16,-6 9-2 15,2 2-7-15,-2 11-2 16,0-7-3-16,-2 6-2 16,8-8-6-16,0 3-19 15,0-17-21-15,2-5-35 16,4-15-58-16,-3-9-177 15,7-15 26-15</inkml:trace>
          <inkml:trace contextRef="#ctx0" brushRef="#br0" timeOffset="8962.309">14524-6619 686 0,'-7'0'213'16,"-7"9"48"-16,0 15-196 0,-5 11 7 15,3 8-23-15,-5 12-4 16,3 1-9-16,1-1-4 16,9-6-16-16,2-8-5 15,8-12-7-15,6-11-2 16,5-14 0-16,7-12 0 15,1-10 0-15,3-9 0 16,-3-8 0-16,3-4 0 16,-5 2-1-16,1-6 1 15,-7 3 0-15,1 1 0 16,-6 4 1-16,-4 6 1 16,-2 11 3-16,-2 7 5 15,0 13 2-15,0 13 4 16,0 13 0-16,-2 15-5 15,2 3-3-15,-4 13-4 16,2-4-4-16,-2-1-9 16,0-11-11-16,2-2-8 15,4-11-45-15,4-11-252 16,4-15 67-16</inkml:trace>
          <inkml:trace contextRef="#ctx0" brushRef="#br0" timeOffset="9505.4145">14866-6717 269 0,'0'-4'157'16,"2"-2"12"-16,-4 2-35 16,2 2-16-16,0 0 11 15,0 2-20-15,0 0 7 16,2 2-3-16,0 4 12 16,4 18-56-16,14 75-9 15,-18-58-24-15,-4 10-24 16,4-6-25-16,1 4 32 15,1-14-3-15,0-4 3 16,2-17 2-16,0-10 4 16,-4-14-4-16,4-15-2 15,0-9-5-15,-1-14-4 16,3-1-7-16,2-8-7 16,0 4-7-16,2-5-19 0,1 7-13 15,3-4-34-15,-1 7-14 16,3 3-54-16,0 9-40 15,-1 5-45-15,-3 8-47 16,5 13-32-16</inkml:trace>
          <inkml:trace contextRef="#ctx0" brushRef="#br0" timeOffset="9521.3354">15390-6873 302 0,'27'0'343'0,"0"-8"-88"15,-3-6-165-15,-3-3 182 16,-7-1-224-16,-6-5-8 16,-6 1-16-16,-4 3-14 15,-2 3 3-15,-4 2 4 16,-4 7 1-16,1 8 8 16,-5 9 7-16,-5 10 0 15,3 7-5-15,-2 18-1 16,7-2-6-16,3 8-8 15,8-2-1-15,4 1-3 16,8-12-3-16,5-3-3 0,5-10-3 16,5-5-3-16,3-9-6 15,1-5-13-15,4-8-8 16,8-8-20-16,-6-3-6 16,6-9-5-16,-6-3-44 15,-9-6-194-15,-9-1 57 16</inkml:trace>
          <inkml:trace contextRef="#ctx0" brushRef="#br0" timeOffset="10201.4152">15659-7069 624 0,'-17'-19'239'0,"-3"-8"29"16,6 5-175-16,7 1-13 16,3 1-39-16,8 1-17 15,5 3-16-15,9-2-4 16,3 1-3-16,7-1-3 15,-3 1 2-15,8 1-1 16,-1 8-1-16,3 2-2 16,-2 4-2-16,6 2 0 15,-4 0-1-15,2-4 1 16,-5-1 2-16,-1-1 2 16,-10-2 3-16,-3 0 0 15,-8 2 1-15,-4 4 9 16,-8 6 5-16,0-4 8 15,0 2 5-15,-2 4 7 16,-10 21-3-16,-41 81 4 0,36-61-6 16,-3 5-1-16,7-1-9 15,1-4-5-15,6-10-9 16,6-6-3-16,8-11-3 16,6-8 0-16,2-14-1 15,3-10 1-15,1-6 1 16,-1-9-1-16,-3-2 1 15,2-8 0-15,-7 3-2 16,1-7 1-16,-4 2 0 0,0-6-1 16,-2 6 1-16,2 4-1 15,-1 12 0-15,3 15 12 16,-4 22 7-16,0 25 9 16,-6 13 3-16,0 27 3 15,-4 6-12-15,-1 13-6 16,1-8-10-16,4 4-7 15,0-16-5-15,2 4-36 16,4-18-36-16,0-5-287 16,-1-14 53-16</inkml:trace>
        </inkml:traceGroup>
      </inkml:traceGroup>
    </inkml:traceGroup>
    <inkml:traceGroup>
      <inkml:annotationXML>
        <emma:emma xmlns:emma="http://www.w3.org/2003/04/emma" version="1.0">
          <emma:interpretation id="{04EE6D8C-E9DA-4241-BF4E-8B611A661594}" emma:medium="tactile" emma:mode="ink">
            <msink:context xmlns:msink="http://schemas.microsoft.com/ink/2010/main" type="paragraph" rotatedBoundingBox="22833,10984 30969,9032 31363,10677 23228,1262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E607ED6-1813-4D7B-97C6-841EE01691E1}" emma:medium="tactile" emma:mode="ink">
              <msink:context xmlns:msink="http://schemas.microsoft.com/ink/2010/main" type="line" rotatedBoundingBox="22833,10984 30969,9032 31363,10677 23228,12629"/>
            </emma:interpretation>
          </emma:emma>
        </inkml:annotationXML>
        <inkml:traceGroup>
          <inkml:annotationXML>
            <emma:emma xmlns:emma="http://www.w3.org/2003/04/emma" version="1.0">
              <emma:interpretation id="{AEAD5262-A3FD-4D15-B68C-763B56EB479C}" emma:medium="tactile" emma:mode="ink">
                <msink:context xmlns:msink="http://schemas.microsoft.com/ink/2010/main" type="inkWord" rotatedBoundingBox="22868,11130 24064,10843 24305,11848 23109,12134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1687.293">7312-3090 241 0,'-12'-2'309'16,"6"-6"-80"-16,8-2-134 15,8-9 155-15,7-5-174 16,13-9 6-16,9 0-5 16,12-10 7-16,1 6-34 0,13 0-21 15,-11 4-17-15,11 1-16 16,-14 11-18-16,3-3 25 15,-13 9-1-15,4 3 1 16,-13 4-1-16,1 2 0 16,-10 4 1-16,-1 4-1 15,-11 4 1-15,-1 6-1 16,-6 2 0-16,-2 7 0 16,-4 3 0-16,2 9-1 15,-2 0-1-15,4 10 1 16,0-6-1-16,8 6 0 15,3-6 0-15,7-2 0 16,-1-7 0-16,9-5-1 16,-1-9 1-16,10-3 1 15,0-7-1-15,4-13 0 16,-2-7 1-16,-1-13 0 16,-7-6 0-16,-6-10 1 0,-7 2-1 15,-5-6 0-15,1 10 0 16,-10-6 0-16,0 12-1 15,-4-4 1-15,0 15-1 16,-10-3 0-16,0 5 0 16,-1 3 1-16,-1 9-1 15,-6 4 0-15,3 4-1 16,1 13 0-16,-2 1 0 16,3 10 1-16,-1 1 0 15,4 10 0-15,6-2 1 0,4 10 0 16,12-6 0-16,6 2-1 15,1-7 1-15,11-3-3 16,-1-9-5-16,2-5-24 16,6-7-25-16,8-6-254 15,-4-4 56-15</inkml:trace>
          <inkml:trace contextRef="#ctx0" brushRef="#br0" timeOffset="11101.6667">7482-3367 646 0,'7'-2'172'0,"3"-6"62"0,2-2-183 16,9-8 6-16,1-3-4 16,1-10 2-16,-1-3-9 15,-1-7-2-15,-3 2-17 16,1-7-6-16,-7 10-11 16,-4-9 0-16,-4 6-1 15,-4-7 4-15,-4 8 0 0,0 1 2 16,-2 8 0-16,-4 8-3 15,-1 11-3-15,-5 4-1 16,2 12-3-16,-5 13-2 16,5 5-1-16,-1 19 4 15,3 7 0-15,0 15 2 16,8 7 0-16,4 18 0 16,6-8-3-16,8 16-2 15,1-10-1-15,9 9-5 16,-3-19-3-16,1 1-13 15,-1-21-7-15,-3-9-29 16,-6-24-23-16,-3-7-231 16,-7-14 54-16</inkml:trace>
        </inkml:traceGroup>
        <inkml:traceGroup>
          <inkml:annotationXML>
            <emma:emma xmlns:emma="http://www.w3.org/2003/04/emma" version="1.0">
              <emma:interpretation id="{759B8521-8E9A-4B4B-9808-02470BCB1287}" emma:medium="tactile" emma:mode="ink">
                <msink:context xmlns:msink="http://schemas.microsoft.com/ink/2010/main" type="inkWord" rotatedBoundingBox="24603,10709 27339,10053 27700,11556 24964,12213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2355.9381">9003-3631 773 0,'18'-22'206'16,"5"3"68"-16,2 3-219 15,7 5-8-15,-3 5-7 16,2 4 2-16,-3 4-9 16,1 11 2-16,-6 5-3 0,3 7-2 15,-7 3-6-15,3 9-3 16,-3-4-6-16,-5 2-4 15,-4-6-5-15,-1 1 0 16,-5-13-2-16,-6-1 1 16,0-6-1-16,-7-4 0 15,-3-1-1-15,-6-5 0 16,1 0-1-16,-5-4-1 16,3 1-1-16,-5-5 0 15,3 4 0-15,-4 0 0 16,1 4 0-16,1 4 0 15,5 4 0-15,0 5-1 16,11 1-1-16,3 4 1 16,8-5 0-16,5 3 1 15,5-8 0-15,8-1-10 16,-1-3-6-16,10-6-14 16,-1-3-12-16,9-5-39 0,0 0-19 15,4-8-218-15,0 7 41 16</inkml:trace>
          <inkml:trace contextRef="#ctx0" brushRef="#br0" timeOffset="13332.9887">9734-3799 443 0,'-6'-8'206'0,"-4"0"1"16,-2 6-102-16,-5 10-21 15,3 0-35-15,-4 8 22 16,7 5-14-16,-1 14-5 16,4-2-13-16,4 14-1 15,4-2-7-15,4 4-2 16,4-8-3-16,8-4-2 16,1-15-3-16,9-7-4 15,-3-13 0-15,4-8 4 16,-3-5 0-16,-5-13-2 15,-7-3 2-15,-4-12 9 16,-8 0 4-16,-6-14 9 16,-2 4-10-16,-4-7 4 15,1 1-6-15,-5-12-5 16,0 5-19-16,-1-10 7 16,3 7-6-16,-1-7-7 15,5 11-9-15,-2 1 4 0,4 13-3 16,-2 0-17-16,5 18-10 15,-5 9-18-15,0 12-16 16,-4 14-3-16,1 12 8 16,-7 11-5-16,5 6 10 15,-5 10 13-15,2-6 5 16,1 6 7-16,3-12 16 16,3 1 10-16,1-9 8 0,6-3 4 15,4-7 3-15,8-3 3 16,3-2 3-16,13-4 2 15,3-5 13-15,12-2 14 16,6-1-7-16,18-4 2 16,1-2-4-16,16-2-15 15,-10-4-16-15,1 1 9 16,-20-3 3-16,-10 1 5 16,-20 1-1-16,-3 6 0 15,-14 2-6-15,-2 6 6 16,-10 8-6-16,6-6 1 15,-2 2 0-15,-2 6-1 16,-16 33-9-16,-22 70-1 16,26-62 0-16,6 9-2 15,6-7 1-15,6-4-1 0,8-12-1 16,10-8 0-16,-3-15 0 16,11-12-1-16,-3-10 1 15,3-12 0-15,-5-9 1 16,5-10 0-16,-9 2-1 15,1-8 1-15,-5 4-1 16,-5-8 1-16,-2 10-1 16,-2 0 0-16,-4 4 0 15,0 4-1-15,0 9 1 16,0 7-2-16,2 9 0 16,4 12 1-16,0 9 1 0,5 15 0 15,-3 9 1-15,2 13 1 16,-2 3 0-16,-4 15 0 15,1-3-1-15,3 13 1 16,-2-4-1-16,2 6-2 16,2-12-16-16,-2 3-32 15,1-19-24-15,1-5-270 16,-2-16 52-16</inkml:trace>
          <inkml:trace contextRef="#ctx0" brushRef="#br0" timeOffset="13816.7106">10378-4035 593 0,'2'-39'204'0,"4"-4"40"0,6 7-159 15,7-1 11-15,1 4-19 16,3 4-20-16,1 13 3 15,3 10 0-15,-4 10-17 16,3 16 3-16,-1 13-4 0,0 14-11 16,-1 2-12-1,1 15-6-15,-5-7-6 0,-7-3 0 16,-5-7-4-16,-6-4 1 16,-8-17 1-16,-5-3-1 15,-5-9-1-15,-3-8 0 16,-3-6-1-16,-5-8 0 15,1-2-1-15,-3-6 1 16,4 3 1-16,-3 3-3 16,9 4 0-16,3 12-2 15,10 8 0-15,0 1-2 16,6 3 3-16,4 13 0 16,2-13 1-16,2 5-6 15,2-7-7-15,7-5-25 16,5-7-14-16,7-8-16 15,2-11-45-15,8-5-215 16,-3-7 66-16</inkml:trace>
          <inkml:trace contextRef="#ctx0" brushRef="#br0" timeOffset="13960.079">10884-4166 488 0,'6'4'236'16,"-4"11"-4"-16,0 11-114 15,4 13-55-15,-5 6-28 16,5 1-7-16,-2-3-3 16,2 0 2-16,0-17 0 15,4-9 12-15,-4-9-4 0,3-16-1 16,-3-13-3-16,2-10-2 16,-2-4-13-16,2-14 0 15,0 6-2-15,1-2-2 16,1 10-2-16,2 1 1 15,1 15-2-15,3 7-1 16,-2 12 1-16,7 14 0 16,-7 7-2-16,5 7-3 15,-1 5-4-15,5 6-15 16,-3-8-11-16,9 6 15 16,1-7-304-16,7-3 99 15</inkml:trace>
          <inkml:trace contextRef="#ctx0" brushRef="#br0" timeOffset="14488.4821">11669-4356 502 0,'-19'-2'207'0,"-3"6"32"16,-7 18-114-16,-3 5-27 15,-5 14 8-15,8 6-45 16,2 13-7-16,9-5-16 16,6 8-9-16,10-13-18 0,4-1-3 15,6-19-5-15,12-9 0 16,3-21-2-16,12-12 1 16,2-11 0-16,3-14 1 15,-11-4-1-15,4-4 0 16,-13 4 0-16,-3-6 0 15,-3 10-1-15,-4 4 0 16,-5 5 1-16,1 7 0 16,-4 9 2-16,-2 8 8 15,2 12 3-15,-2-6 3 16,0 4 2-16,4 50 5 16,12 71-6-16,-6-39 0 15,-1-4 0-15,1 12-6 16,-2-14-5-16,-4 6-3 15,-6-18-3-15,-6 2-1 16,-2-17 4-16,-9-4 1 16,-1-16-3-16,-5-8-2 0,-3-17-6 15,-5-6-9 1,2-8-9-16,0-9-22 0,3-5-15 16,3-11-35-16,9-5 145 15,9-14-370-15,9-3 158 16</inkml:trace>
        </inkml:traceGroup>
        <inkml:traceGroup>
          <inkml:annotationXML>
            <emma:emma xmlns:emma="http://www.w3.org/2003/04/emma" version="1.0">
              <emma:interpretation id="{D88350E9-DEFD-4F4A-9390-7EC48C5B1F1A}" emma:medium="tactile" emma:mode="ink">
                <msink:context xmlns:msink="http://schemas.microsoft.com/ink/2010/main" type="inkWord" rotatedBoundingBox="27813,9789 30969,9032 31313,10469 28158,11226"/>
              </emma:interpretation>
              <emma:one-of disjunction-type="recognition" id="oneOf5">
                <emma:interpretation id="interp9" emma:lang="" emma:confidence="0">
                  <emma:literal>open)</emma:literal>
                </emma:interpretation>
                <emma:interpretation id="interp10" emma:lang="" emma:confidence="0">
                  <emma:literal>open')</emma:literal>
                </emma:interpretation>
                <emma:interpretation id="interp11" emma:lang="" emma:confidence="0">
                  <emma:literal>opus')</emma:literal>
                </emma:interpretation>
                <emma:interpretation id="interp12" emma:lang="" emma:confidence="0">
                  <emma:literal>ops')</emma:literal>
                </emma:interpretation>
                <emma:interpretation id="interp13" emma:lang="" emma:confidence="0">
                  <emma:literal>opes')</emma:literal>
                </emma:interpretation>
              </emma:one-of>
            </emma:emma>
          </inkml:annotationXML>
          <inkml:trace contextRef="#ctx0" brushRef="#br0" timeOffset="16270.8605">13001-4584 467 0,'-6'-6'248'0,"-6"8"-7"16,3 0-134-16,7-2 18 15,-2 4-40-15,0 4-38 16,-6 21 11-16,-15 74-1 16,23-62-26-16,4 6-1 15,2-10-7-15,7 0-10 16,1-11 2-16,6-9-1 15,-1-9-3-15,7-8-3 16,-5-6 7-16,5-13 9 16,-9-9 2-16,5-9 5 15,-6-4 2-15,-3-11-2 16,-5 3-6-16,-2-12-2 16,-4 7-8-16,0-13-2 15,-10 5-7-15,-1-13-2 0,-5 11-3 16,-8-2 2-1,-1 11-1-15,-2 6 0 16,-3 16 0-16,-3 4-2 0,4 11 0 16,-4 10-1-16,3 10 0 15,1 12-1-15,8 7 0 16,1 9 0-16,10 3 1 16,10 6 0-16,10-4 1 15,12 0-1-15,5-9 0 0,14-5-1 16,4-11-4-16,13-8-8 15,-1-8-7-15,13-4-13 16,-3-5-14-16,3-11-10 16,-11 1-17-16,-1-8-27 15,-11-3-2-15,-2-9-10 16,-4 4 2-16,2-9-2 16,-6 3 6-16,0-8-11 15,-7 8-2-15,-7-6-11 16,-5 11 32-16,-3 2 117 15,-5 15 63-15,0 11 86 16,-4 16 39-16,1 22 27 16,-1 13-79-16,4 29-25 15,-2 10-50-15,8 30-9 16,-3 5-29-16,9 32-9 16,-3-12-9-16,1 17-9 15,-7-21-8-15,-1-2-3 0,-6-31-4 16,-2-8-4-16,0-30-2 15,-4-17-1-15,-2-25 0 16,-2-26 2-16,-2-21 1 16,-4-21 3-16,1-11 1 15,1-21 1-15,0 2 1 16,8-19 2-16,6 1-2 16,7-17 1-16,7 15 0 15,7 3 7-15,3 33 3 0,3 11 5 16,-6 37 5-16,2 16 5 15,-9 16-3-15,-2 10-1 16,-9 9-5-16,-11 12-3 16,-2 4-7-16,-7 5-2 15,-7-5-2-15,-5 4-6 16,3-16-7-16,-3-3-20 16,3-17-13-16,5-3-33 15,7-10-19-15,0-8-124 16,4-4-113-16,4 6-8 15</inkml:trace>
          <inkml:trace contextRef="#ctx0" brushRef="#br0" timeOffset="16703.8223">14222-5137 619 0,'23'29'246'16,"-7"8"20"-16,3 20-147 0,-1 2-59 15,1 9-11-15,-3-5-16 16,2-1-1-16,-5-19-6 16,1-6 3-16,-2-21-5 15,-1-12 7-15,-5-8-4 16,0-12 1-16,-4-7-3 16,0-12-6-16,0-5-12 15,2-14-1-15,0 5-3 16,4-6-4-16,1 8 2 0,7-1 5 15,0 16-1-15,5 7 10 16,3 13 4-16,1 12 6 16,-4 14-1-16,3 11-1 15,-7 6-10-15,3 14-4 16,-4 2-6-16,-3 4-1 16,-1-6-2-16,0 0-20 15,-3-12-15-15,1-9-49 16,0-11 312-16,-6-13-586 15,-2-13 271-15</inkml:trace>
          <inkml:trace contextRef="#ctx0" brushRef="#br0" timeOffset="16714.1689">14560-5346 611 0,'4'-27'179'15,"1"3"28"-15,5 3-184 16,4-7-73-16,-1 1-161 16,1-4 18-16</inkml:trace>
          <inkml:trace contextRef="#ctx0" brushRef="#br0" timeOffset="17143.1074">15120-5875 988 0,'43'52'280'0,"12"34"69"16,-8 8-286-16,2 29-19 15,-16 0-27-15,-12 20-10 16,-19-18-12-16,-16 17-16 15,-15-19-15-15,-14 6-45 16,-2-19 290-16,-4-3-553 16,10-27 252-16</inkml:trace>
          <inkml:trace contextRef="#ctx0" brushRef="#br0" timeOffset="15155.6863">12269-4317 627 0,'70'-66'193'16,"-56"41"53"-16,-1 3-171 16,9-9-5-16,-3 3-7 15,5-3 3-15,-3 8-11 16,7-1 1-16,-5 13-10 15,8 11 3-15,-5 9-11 0,-1 19 0 16,-3 7-6-16,-1 16-7 16,-5-3-8-16,-3 11-2 15,-3-8-6-15,-4 2 0 16,-6-12 0-16,-6-2-2 16,0-14-2-16,-4-3-1 15,1-13 0-15,-7-5-1 16,0-8-1-16,-3-4 0 15,-5-5-1-15,1-3 0 16,2 4 1-16,-5 3-1 16,9 3-1-16,1 8 0 15,2 6-1-15,6 7 1 16,5 5-1-16,3 7 0 16,0-3 1-16,9 5-1 15,1-10-14-15,8-5-16 16,-1-6-13-16,11-12-10 0,-7-8-42 15,12-5-188-15,-5-5-38 16,5-5-78-16</inkml:trace>
        </inkml:traceGroup>
      </inkml:traceGroup>
    </inkml:traceGroup>
    <inkml:traceGroup>
      <inkml:annotationXML>
        <emma:emma xmlns:emma="http://www.w3.org/2003/04/emma" version="1.0">
          <emma:interpretation id="{AC317346-BA1E-4AE2-BABF-892B79F2D2F6}" emma:medium="tactile" emma:mode="ink">
            <msink:context xmlns:msink="http://schemas.microsoft.com/ink/2010/main" type="paragraph" rotatedBoundingBox="21057,12605 32919,10034 33771,13963 21909,165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51BDE4-A63C-43BD-A704-6BFEE58204E3}" emma:medium="tactile" emma:mode="ink">
              <msink:context xmlns:msink="http://schemas.microsoft.com/ink/2010/main" type="inkBullet" rotatedBoundingBox="21057,12605 21887,12425 22028,13080 21199,13259"/>
            </emma:interpretation>
            <emma:one-of disjunction-type="recognition" id="oneOf6">
              <emma:interpretation id="interp14" emma:lang="" emma:confidence="0">
                <emma:literal>→</emma:literal>
              </emma:interpretation>
            </emma:one-of>
          </emma:emma>
        </inkml:annotationXML>
        <inkml:trace contextRef="#ctx0" brushRef="#br0" timeOffset="17841.9917">5614-1942 135 0,'-13'0'-5'15,"-1"0"111"-15,0 0-77 16,-1-2 33-16,-3 4-79 0,3-2 15 16,-1 4 4-1,0 2 7-15,3 2 15 0,-1-4 26 16,0 6 44-16,1-5 16 16,-1-1 19-16,6 2-3 15,2-2-12-15,4-4-36 16,2 0 1-16,0-2-15 15,4 0-2-15,2-2-4 16,16-6 1-16,79-31-17 16,-38 18-6-16,1 2-6 15,20-5-14-15,-8 5-13 16,4 1-22-16,-13 6-17 0,3 3-180 16,-19 3-84-16,0 8-38 15</inkml:trace>
        <inkml:trace contextRef="#ctx0" brushRef="#br0" timeOffset="18902.5289">5984-2469 561 0,'0'-2'176'16,"2"0"42"-16,-1 2-148 15,3 2-16-15,2 0-9 16,8 4-5-16,7 6 7 16,61 40-3-16,-58-30 5 15,-7-7 3-15,1 11-10 16,-4 1-7-16,-8 10 0 16,-4 4-4-16,-10 10-4 15,0 2-5-15,-8 5-7 16,1-5-9-16,-5 2-15 15,4-8-18-15,-1-2-136 16,5-12-152-16,12-6-11 16</inkml:trace>
      </inkml:traceGroup>
      <inkml:traceGroup>
        <inkml:annotationXML>
          <emma:emma xmlns:emma="http://www.w3.org/2003/04/emma" version="1.0">
            <emma:interpretation id="{EE3BF666-58B3-44B8-B9C6-739279412F04}" emma:medium="tactile" emma:mode="ink">
              <msink:context xmlns:msink="http://schemas.microsoft.com/ink/2010/main" type="line" rotatedBoundingBox="22778,12449 31784,10497 32018,11580 23013,13532"/>
            </emma:interpretation>
          </emma:emma>
        </inkml:annotationXML>
        <inkml:traceGroup>
          <inkml:annotationXML>
            <emma:emma xmlns:emma="http://www.w3.org/2003/04/emma" version="1.0">
              <emma:interpretation id="{3FA3E8C8-A8A9-46A1-8131-7E547189873A}" emma:medium="tactile" emma:mode="ink">
                <msink:context xmlns:msink="http://schemas.microsoft.com/ink/2010/main" type="inkWord" rotatedBoundingBox="22778,12449 26648,11610 26845,12522 22975,13361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0055.5794">7136-2395 487 0,'-4'-17'190'15,"4"-3"25"-15,-2 6-120 16,2 1 1-16,2 7-20 16,4 12-1-16,-6-6 0 15,2 6-17-15,2 15-14 0,7 40-2 16,11 62-10-16,-16-47-10 15,-6-6 4-15,0 4 1 16,0-11-6-16,-2-3 0 16,2-15-3-1,0-6 0-15,4-11-6 0,5-7 0 16,5-11-1-16,8-4 0 16,3-6-2-16,12-6 0 15,6-2-3-15,6-2-1 16,0-1-3-16,4-1-5 15,-7 2-6-15,-1-2-20 16,-10 5-14-16,3-5-41 16,-11 2-11-16,-4 0-239 15,-1 1 56-15</inkml:trace>
          <inkml:trace contextRef="#ctx0" brushRef="#br0" timeOffset="20605.3087">7876-2196 613 0,'-8'20'197'15,"-1"11"44"-15,5 4-170 0,4 10 0 16,4-4-19-1,3-2 4-15,5-7-11 0,4-7 2 16,1-13-8-16,7-10-3 16,-1-8-8-16,5-10-2 15,-5-5-4-15,-4-13-1 16,-5 1-4-16,-6-4 2 16,-10 4-1-16,-4-2-3 15,-4 9-2-15,-7 1-4 16,-3 5-4-16,-1 3-8 15,1 9-6-15,-1-4-23 16,3 7-13-16,3 1-33 16,5 8-22-16,0-4-223 15,8 1 55-15</inkml:trace>
          <inkml:trace contextRef="#ctx0" brushRef="#br0" timeOffset="20812.2929">8142-2723 620 0,'8'51'237'0,"-3"15"21"16,3 20-152-16,4-2-50 0,4 18-11 15,-1-18-20-15,11 2-3 16,-3-24-6-16,6-9-2 15,1-30-6-15,7-13 2 16,-8-24 3-16,0-13 2 16,-7-10 3-16,-1-10 3 15,-9-4-5-15,2-1 0 16,-5 11-2 0,-5-6-1-16,-2 10-7 0,2 9 0 15,-4 9 1-15,0 11 2 16,4 18 0-16,0 11 3 15,2 8-2-15,2 16-2 16,0 0-6-16,3 6-4 16,3-8-6-16,2 0-8 15,5-10-10-15,6-4-297 16,1-9 91-16</inkml:trace>
          <inkml:trace contextRef="#ctx0" brushRef="#br0" timeOffset="21255.5383">8816-2532 719 0,'17'-23'250'16,"7"5"35"-16,1 7-201 0,8 9-3 15,-4 15-34-15,7 13-4 16,-3 7-9-16,0 12-4 16,-2-2-11-16,-7 2-6 15,-7-8-6-15,-3 0-1 16,-14-14-1-16,-8 1-2 16,-6-8 1-16,-7-1 0 15,-6-7-1-15,-5 0 0 16,5-6 0-16,-2 2-1 15,7-4 0-15,5 4 0 16,5 1 0-16,8 5-2 16,6-2 0-16,6 6 0 15,4-1 0-15,7 5-1 16,3-4 1-16,9-3-14 16,-4-3-10-16,14-8-30 0,-4-8-18 15,6-1-142 1,-6-7-102-16,4-6-18 0</inkml:trace>
          <inkml:trace contextRef="#ctx0" brushRef="#br0" timeOffset="21387.1761">9411-2532 300 0</inkml:trace>
          <inkml:trace contextRef="#ctx0" brushRef="#br0" timeOffset="22131.6267">9444-2405 394 0,'8'47'34'0,"2"2"400"16,0-10-247-16,-2-8 81 15,-3-17-257-15,3-14 2 16,-2-12-3-16,2-11 1 16,-4-12 3-16,2-10 7 15,-4 2 1-15,2-4 4 16,-2 6 0-16,3 0 4 15,1 14-6-15,2 1-3 16,2 13 2-16,0 11-1 16,1 9-2-16,3 15 1 15,-2 5-9-15,3 10-4 16,-1-5-4-16,2 3-4 16,-3-14-4-16,5 5 5 0,-2-9-1 15,-1-9 1-15,-1-4-1 16,-1-6 1-16,-3-8 1 15,-2-13-1-15,0 3 1 16,-2-13-1-16,-2 0 0 16,1-4-1-16,3 6 0 15,2-3 1-15,2 11-1 0,1 3-1 16,1 9 1-16,2 5-1 16,1 10 2-16,3 5 0 15,3 9 1-15,3 5 0 16,-1 3-1-16,4 3 0 15,-3 0-26-15,1 3-18 16,-3-9-18-16,1 4-20 16,-6-9-252-16,-1-2 83 15</inkml:trace>
          <inkml:trace contextRef="#ctx0" brushRef="#br0" timeOffset="22156.4155">10212-2729 630 0,'18'-25'258'0,"-1"5"27"16,7 9-147 0,-3 5-50-16,3 6-16 0,1 8-26 15,0 9-8-15,-7 7-14 16,3 5-1-16,-7 2-8 15,-2 6-5-15,-6-4-5 16,-2 4-1-16,-8-5 0 16,-2-1 0-16,0-4-2 15,-2-1-1-15,4-7 0 0,2-1-1 16,2-3-1 0,6-9-1-16,0-4-3 0,6-2-11 15,-12-2-11-15,4-2-21 16,1 1-14-16,5-3-13 15,20-18-79-15,65-52-148 16,-64 45 29-16</inkml:trace>
          <inkml:trace contextRef="#ctx0" brushRef="#br0" timeOffset="22737.0987">10734-2684 420 0,'-18'-23'480'15,"10"-1"-250"-15,6 5-59 16,16-1-86-16,9 5-86 16,7 5-97-16,9 0 147 15,-2 2-20-15,6 0-38 16,-4-1 74-16,2-1-342 16,-4 6 115-16</inkml:trace>
          <inkml:trace contextRef="#ctx0" brushRef="#br0" timeOffset="22722.137">10763-3217 318 0,'10'14'380'0,"5"21"-102"0,-5 4-183 16,11 27 202-16,-1 3-242 16,1 18-13-16,-3-8-12 15,2 8-6-15,-5-14-8 16,3 5-33-16,-3-18-31 15,1-1-7-15,-6-16-15 16,-2-14-55-16,-4-15-94 0,-6-18-37 16,-6-8-68-16</inkml:trace>
        </inkml:traceGroup>
        <inkml:traceGroup>
          <inkml:annotationXML>
            <emma:emma xmlns:emma="http://www.w3.org/2003/04/emma" version="1.0">
              <emma:interpretation id="{6ED0702D-5D98-4611-B307-4D1FBE664F13}" emma:medium="tactile" emma:mode="ink">
                <msink:context xmlns:msink="http://schemas.microsoft.com/ink/2010/main" type="inkWord" rotatedBoundingBox="27170,11638 30638,10886 30844,11834 27375,12586"/>
              </emma:interpretation>
              <emma:one-of disjunction-type="recognition" id="oneOf8">
                <emma:interpretation id="interp16" emma:lang="" emma:confidence="0">
                  <emma:literal>(prosomes</emma:literal>
                </emma:interpretation>
                <emma:interpretation id="interp17" emma:lang="" emma:confidence="0">
                  <emma:literal>(basement</emma:literal>
                </emma:interpretation>
                <emma:interpretation id="interp18" emma:lang="" emma:confidence="0">
                  <emma:literal>(proxemics</emma:literal>
                </emma:interpretation>
                <emma:interpretation id="interp19" emma:lang="" emma:confidence="0">
                  <emma:literal>(prosome's</emma:literal>
                </emma:interpretation>
                <emma:interpretation id="interp20" emma:lang="" emma:confidence="0">
                  <emma:literal>(basemen</emma:literal>
                </emma:interpretation>
              </emma:one-of>
            </emma:emma>
          </inkml:annotationXML>
          <inkml:trace contextRef="#ctx0" brushRef="#br0" timeOffset="24838.9758">11747-3143 367 0,'-4'-2'176'0,"0"0"16"16,0 0-79-16,-1 0-9 15,-1 2-27-15,0 0 1 0,0 2-16 16,-2 2-7-16,0 6-3 15,-19 33-1-15,-26 60-13 16,36-42-3-16,-1-2-12 16,4 7-2-16,9-9-9 15,5 1-1-15,7-11-5 16,17-4-8-16,3-16-15 16,6-3-43-16,3-12 229 15,5-7-465-15,-4-7 195 0</inkml:trace>
          <inkml:trace contextRef="#ctx0" brushRef="#br0" timeOffset="24871.867">12013-3385 583 0,'10'-25'234'0,"1"9"36"16,1 14-137-16,2 16-25 16,3 13-27-16,5 30-6 15,-1 15-25-15,8 22-24 16,-1 5 2-16,3 11-12 16,-6-13-20-16,5 1-27 15,-9-18-21-15,7-2 168 0,-7-21-437 16,-3-14 190-16</inkml:trace>
          <inkml:trace contextRef="#ctx0" brushRef="#br0" timeOffset="25457.2347">12247-2973 529 0,'-4'-37'163'0,"4"-8"80"15,12 0-137-15,9 2 17 16,9 10 4-16,7 4-20 16,0 9-34-16,6 20-13 15,-6 8-22-15,0 13-10 16,-10 9-11-16,-3 13-4 16,-14-6-6-16,-10 8-1 15,-6-2-3-15,-12 0-3 16,-3-4-8-16,-7 0-27 15,1-8-24-15,-10-4-31 16,6-9-240-16,-4-8 56 16</inkml:trace>
          <inkml:trace contextRef="#ctx0" brushRef="#br0" timeOffset="25536.5701">12548-3270 640 0,'29'-19'234'15,"4"7"38"-15,-1 12-178 16,1 10-8-16,-2 5-22 16,2 15-2-16,-5 5-17 15,-3 2-3-15,-5-4-4 16,-7-2-15-16,-7-5-9 15,-4-7-3-15,-8-3-4 0,-2 0-1 16,-3-5-3-16,-5-3 0 16,-2 2-1-16,1-4-1 15,1-4 1-15,3-2-1 16,3 4-1-16,2-3-1 16,4 3 1-16,4-4-2 15,0 2-2-15,0 0-14 16,2 2-9-16,0 0-30 15,2 0-19-15,2 0-136 16,11 0-100-16,11-4-17 16</inkml:trace>
          <inkml:trace contextRef="#ctx0" brushRef="#br0" timeOffset="26163.0513">13089-3274 276 0,'0'-11'222'15,"-4"5"-20"-15,-2 10-38 16,4-2-63-16,-2 1-11 16,0 5 5-16,-11 31 1 15,-15 65-28-15,29-63-4 16,2 2-12-16,5-8-21 16,10-8-18-16,2-9 23 0,13-10-3 15,-2-8-12-15,10-12-2 16,-6-6-6-16,-1-13 3 15,-9-2-1-15,-3-14 0 16,-11-2 0-16,-3-9-3 16,-2 7-6-16,-6-8-1 15,-6 10-2-15,-9-3-3 16,-9 9 1-16,-7-2-2 16,-2 8-3-16,-6 2-1 15,4 11 0-15,-2 7 0 16,8 11 2-16,-3 10 1 15,11 7 0-15,3 5 0 16,9 5-1-16,7 5 1 16,12-3 4-16,7 1 2 15,11-7-20-15,15-1-21 16,2-10-13-16,17-8-14 16,1-2-53-16,9-8-197 0,-9-1 66 15</inkml:trace>
          <inkml:trace contextRef="#ctx0" brushRef="#br0" timeOffset="26238.6959">13837-3703 429 0,'-12'7'233'0,"-7"3"3"16,1 2-80-16,-3 2-60 15,5-1-15-15,4 9 3 16,8-1-14-16,1 9 4 15,4 1-16-15,7 4-6 16,0 0-18-16,2 2-10 16,-2 0-12-16,-4 4-5 15,-2 0-3-15,-8 2-2 16,0-2-2-16,-8-2-4 16,0-11-29-16,-3-3-38 15,1-9-27-15,3-7-231 16,-1-7 33-16</inkml:trace>
          <inkml:trace contextRef="#ctx0" brushRef="#br0" timeOffset="26815.0104">13925-3397 363 0,'55'-43'258'0,"-9"6"-32"16,1-6-31-16,-8 8-131 15,-7 0-4-15,-9 8-10 16,-9 3-6-16,-8 8-3 15,-4 5 3-15,-10 7-5 16,-6 8 11-16,0 7-7 16,1 13-1-16,-5 7-5 15,3 14-5-15,3 0-17 16,0 8-4-16,6-4-8 16,2-1-2-16,6-11-5 0,2-1-14 15,8-13-10-15,2-9-27 16,3-10-20-16,7-6-245 15,-1-14 63-15</inkml:trace>
          <inkml:trace contextRef="#ctx0" brushRef="#br0" timeOffset="27466.9329">14499-3733 668 0,'2'14'274'0,"-4"6"59"15,2 1-245-15,0 10-70 0,-4-1 24 16,0 11-34-16,2-2-39 16,-2 0 53-16,4-8 54 15,2-4-65-15,2-11-6 16,0-8 3-16,2-8-1 15,-2-10 1-15,-4 8 1 16,2-4-2-16,0-2-4 0,10-21 0 16,29-61-2-16,-26 51 0 15,-1 6 0-15,3-2 0 16,-3 7 1 0,4 1 0-16,-5 13 3 0,1 10 4 15,-6 10 1-15,0 14 3 16,-2 5 0-16,-1 12 0 15,1 2-4-15,0 4-2 16,4-7-4-16,2-1 0 16,1-12-2-16,-1-9 0 15,-2-10 1-15,-2-12 0 16,-3-8-1-16,1-9 1 16,-2 0 0-16,2-9-1 15,0 5 1-15,-6-6-1 16,4 4-1-16,4-1 0 15,3 3 0-15,-3 4-1 16,8 9 0-16,-5 6 1 0,1 12-1 16,0 10 1-16,2 7 0 15,-7 11 1-15,1 1 0 16,0 2-9-16,0-3-8 16,0-1-7-16,-1-6-8 15,3-7-68-15,0-4-71 16,0-5-71-16,5-5-69 15,7-7-73-15</inkml:trace>
        </inkml:traceGroup>
        <inkml:traceGroup>
          <inkml:annotationXML>
            <emma:emma xmlns:emma="http://www.w3.org/2003/04/emma" version="1.0">
              <emma:interpretation id="{735CCD81-4F41-4790-8815-7831EF0EFA79}" emma:medium="tactile" emma:mode="ink">
                <msink:context xmlns:msink="http://schemas.microsoft.com/ink/2010/main" type="inkWord" rotatedBoundingBox="30994,10697 31789,10524 31934,11192 31139,11364"/>
              </emma:interpretation>
            </emma:emma>
          </inkml:annotationXML>
          <inkml:trace contextRef="#ctx0" brushRef="#br0" timeOffset="27490.177">15325-3899 624 0,'18'-6'249'0,"1"-1"21"16,1 1-169-16,3-10-33 16,-5 6-35-16,1-9-11 15,-5 5-7-15,-4-3 4 16,-6 5 1-16,-2-6 2 16,-4 7 0-16,-4-1-2 15,-2 6-2-15,-4 6 3 16,-1 8 1-16,-5 7 0 15,2 9-1-15,3 13 0 16,1-2-3-16,4 16 0 0,6-6-11 16,2 6-3-16,2-12-2 15,10-2-8-15,2-12-6 16,5-3-9-16,1-15-8 16,5-7-11-16,1-5-35 15,-1-9 178-15,-2-8-413 16,-5-1 172-16</inkml:trace>
          <inkml:trace contextRef="#ctx0" brushRef="#br0" timeOffset="28015.5825">15487-4096 527 0,'-6'-25'222'0,"3"-5"1"15,3 7-139-15,3-6-35 16,3 9-27-16,6-1-28 15,0 3 7-15,5 2-5 16,7 3-6-16,3-1-5 16,2 6-24-16,5 2-21 15,-3 2-18-15,2 4-17 16,-4 2-116-16,3-2 37 16</inkml:trace>
          <inkml:trace contextRef="#ctx0" brushRef="#br0" timeOffset="28109.3309">15987-4385 538 0,'-2'-4'229'0,"-5"4"-6"15,-7 2-122-15,12-2-33 16,-2 2-29-16,-2 2 21 16,-6 10 1-16,-11 25-13 15,-28 68-9-15,43-62-14 16,6 4-14-16,2-4-5 15,2-6-5-15,8-14 0 16,2-7-1-16,2-14 2 16,3-16-1-16,1-8 1 0,1-11-2 15,-1-4 0-15,-1-4-1 16,-1 6-1-16,-2-2 1 16,-5 5 0-16,1-1 1 15,-2 4 1-15,-2-1-1 16,0 11 0-16,-2 5 1 15,0 10 2-15,-2 12 4 16,-2-8 6-16,-2 4 6 16,0 19 0-16,-2 90-1 15,0-56-5-15,-2 9-5 16,4-3-7-16,-2 1-11 16,0-9-12-16,0-3-35 15,4-13-33-15,-4-2-221 16,4-3 40-16</inkml:trace>
        </inkml:traceGroup>
      </inkml:traceGroup>
      <inkml:traceGroup>
        <inkml:annotationXML>
          <emma:emma xmlns:emma="http://www.w3.org/2003/04/emma" version="1.0">
            <emma:interpretation id="{CF3CBF3A-8A24-475D-A5D2-9FC6FDB2BEBD}" emma:medium="tactile" emma:mode="ink">
              <msink:context xmlns:msink="http://schemas.microsoft.com/ink/2010/main" type="line" rotatedBoundingBox="29408,12156 32778,11480 32974,12456 29604,13132"/>
            </emma:interpretation>
          </emma:emma>
        </inkml:annotationXML>
        <inkml:traceGroup>
          <inkml:annotationXML>
            <emma:emma xmlns:emma="http://www.w3.org/2003/04/emma" version="1.0">
              <emma:interpretation id="{0578C5EB-8C88-46AE-9C08-83AF1DE5464F}" emma:medium="tactile" emma:mode="ink">
                <msink:context xmlns:msink="http://schemas.microsoft.com/ink/2010/main" type="inkWord" rotatedBoundingBox="29408,12156 32257,11585 32453,12561 29604,13132"/>
              </emma:interpretation>
              <emma:one-of disjunction-type="recognition" id="oneOf9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30788.1884">13776-2227 368 0,'14'-21'212'16,"8"-3"-2"-16,11-7-40 15,6-6-72-15,10-10 15 16,0 0-27-16,11-2-7 16,-5 6-27-16,3 4-12 15,-7 10-23-15,-4 6-6 16,-14 7-6-16,-4 4-1 0,-11 8 1 15,-6 10 2-15,-6 6 1 16,-8 11 0-16,-4 7 1 16,-6 15 0-16,2-1-3 15,-1 13 0-15,1-6 0 16,6 4-1-16,6-14-2 16,4-4-1-16,5-16-1 15,11-7-1-15,1-10 0 0,7-14 2 16,-3-6-1-16,6-11 1 15,-3-6-1-15,-3-10 1 16,-6 0-1-16,-1-2 0 16,-6 2 0-16,-5 2 0 15,-7 6 0-15,-4 0 1 16,-4 11-1-16,-3 3 1 16,-1 9 0-16,0 6 2 15,0 12 2-15,3 4-1 16,-1 7-2-16,2 11 1 15,2 3 0-15,0 4-3 16,4-2 1-16,4 0 1 16,6-9-14-16,9-1-25 15,5-11-17-15,7-4-17 16,2-6-18-16,4-12-218 0,-2-7 78 16</inkml:trace>
          <inkml:trace contextRef="#ctx0" brushRef="#br0" timeOffset="30293.5024">13792-2477 578 0,'18'-2'213'0,"3"-4"40"16,5-3-156-16,5-7-15 16,-4-2-28-16,4-9-12 15,-7 4-20-15,-3-7-2 16,-5 5-5-16,-6-4 1 16,-4 7-2-16,-3-5 5 0,-3 7 1 15,-9-1 0-15,1 5 1 16,-8 1-1-16,3 7-5 15,-7 4-3-15,4 6-1 16,-3 9 0-16,1 9 0 16,-1 9 2-16,7 6 0 15,4 16 1-15,4 4-1 16,4 11-1-16,6 3-2 16,4 7-3-16,6-12-3 0,3 7-2 15,3-13-4-15,7-1-18 16,-8-10-13-16,7-2-13 15,-7-14-36-15,-3-8-210 16,-12-11-19-16,-2-8-83 16</inkml:trace>
          <inkml:trace contextRef="#ctx0" brushRef="#br0" timeOffset="31332.3319">15007-2836 748 0,'21'-12'233'0,"1"4"48"16,5 12-215-16,-5 8 5 16,-1 5-31-16,1 9-1 15,-9 1-7-15,1 1-4 16,-4-3-11-16,0 2-3 16,-7-7-7-16,-1-3-1 15,-4-1-2-15,-3-6 0 16,-5-6 0-16,-2-4 0 15,-2-2-1-15,-3-4 0 16,-1 2-1-16,-1 2-1 16,1 4 0-16,3 2-2 15,5 4-1-15,4 9 0 16,2 3 2-16,6 7-2 0,2 2-1 16,4 1-14-16,1-5-12 15,5-3-27-15,0-13-24 16,7-7-237-16,-3-8 60 15</inkml:trace>
          <inkml:trace contextRef="#ctx0" brushRef="#br0" timeOffset="32040.4145">15347-2774 557 0,'-8'22'241'15,"2"1"34"-15,0 10-156 16,2-1-43-16,4 5-11 16,2-10-23-16,2 0-23 15,6-9 24-15,6-8 2 16,1-10-12-16,5-10 2 16,-1-6-2-16,3-9-6 15,-7 0-7-15,-3-11-2 16,-6 3-5-16,-8-6-3 15,-4 2-2-15,-10-2-3 16,-2 2-1-16,-7-2-1 16,1 4-2-16,-7-8-1 15,2 6 0-15,-6 1 0 0,3 9 1 16,-1 8-1-16,6 13 0 16,-1 6 0-16,9 8 0 15,3 3-2-15,10 7 0 16,0 7-2-16,8 1 0 15,4 3-5-15,6-2-3 16,11-5-8-16,6-11-2 16,12-3-4-16,2-6 1 15,10-6 6-15,-6-7 10 0,5-1 1 16,-3-8 4-16,2-1 5 16,-12-3-2-16,2 3-2 15,-18-1 3-15,1 3 4 16,-15 7 4-16,-5 4 6 15,-10 10 3-15,-5 12 1 16,-5 9-1-16,-4 15-2 16,1 1-7-16,1 9-1 15,4-7-3-15,-1 4-2 16,9-9 0-16,2-9-3 16,6-8 2-16,4-9-2 15,7-10 1-15,1-12 0 16,3-3 1-16,5-9-1 15,-7-1 1-15,1-4-1 16,-2 5 1-16,-5-3-1 16,-3 5 0-16,0 9 0 0,-2 9 0 15,-4 4 2-15,0 12 0 16,-2-10 2-16,0 3 3 16,-2 33 0-16,-4 73 0 15,4-45 0-15,4-3-4 16,2 11-4-16,2-8-11 15,3 5-10-15,-1-9-23 16,0-5-24-16,0-12-20 16,-4-12-236-16,2-14 61 0</inkml:trace>
          <inkml:trace contextRef="#ctx0" brushRef="#br0" timeOffset="32675.4729">15929-3008 502 0,'17'-35'291'16,"3"7"-15"-16,1 7-83 15,-3 7-107-15,3 6-13 16,-5 5-33-16,4 6 0 15,-7 5 1-15,-1 8-6 16,0 3-5-16,-5 5-4 16,-3-5-10-16,-2 5-8 0,-4-7 2 15,-2 3 0-15,-3-6-1 16,-3 9-2-16,2-3-3 16,0 5 0-16,0-2-3 15,3 3 0-15,1-9 0 16,-2-3 0-16,2-4 0 15,2-6 0-15,0-4 0 16,2 0 0-16,-2 0-1 16,2 0 0-16,0 0-1 15,0 2 1-15,0 2 0 16,2-1 0-16,0 3-1 0,2 0 1 16,0 0-1-16,0 0 1 15,0-2 1-15,0 0 0 16,-1-2 1-16,1-2 0 15,0 0 0-15,-2-2 0 16,0 0-1-16,0 0 0 16,0 0 1-16,0 0-1 15,-2 0 1-15,0-2-1 16,-2 2 1-16,0 0-2 16,0 0 1-16,-2 0 0 15,0 0 0-15,-2 0-2 16,1 2 0-16,-1 0 0 15,0 0 0-15,0 2 0 16,0 2 1-16,-2 0 1 0,2 0 0 16,-1 2 0-16,-1 0 1 15,0 2-2-15,-2 3-2 16,-1 5 2-16,-30 54-2 16,41-56 0-16,0-6 0 15,2-2-5-15,-2-6-7 16,1-2-16-16,1 0-8 15,2-2-20-15,2 0-8 16,2-2-27-16,10-10 8 16,64-58-222-16,-63 51 63 0</inkml:trace>
          <inkml:trace contextRef="#ctx0" brushRef="#br0" timeOffset="75495.4767">16383-2998 479 0,'-4'-6'219'0,"0"0"16"15,0 1-122-15,1-1-15 16,-1 0-17-16,0 2-25 16,0 0-8-16,2 2-3 15,0 2-8-15,0 4-9 16,0 4-7-16,0 37 0 15,0 60-4-15,-2-56 1 16,4-2-4-16,0-4-1 16,0-14-3-16,0-7-2 0,0-11-2 15,-2-15 0-15,0-15 1 16,0-14 0-16,4-10-2 16,0-12 0-16,2-4-2 15,4 1-3-15,2 9 0 16,3 2-1-16,5 14 1 15,1 6-1-15,-1 9 1 16,2 10 1-16,-3 10 2 16,1 10 1-16,-1 5 0 15,-1 9 1-15,-4 1-1 0,1 4-1 16,-3-3-1-16,0 7-5 16,-2-6-7-16,1 1-24 15,-1-7-19-15,2-2-19 16,0-9-249-16,3-4 66 15</inkml:trace>
        </inkml:traceGroup>
        <inkml:traceGroup>
          <inkml:annotationXML>
            <emma:emma xmlns:emma="http://www.w3.org/2003/04/emma" version="1.0">
              <emma:interpretation id="{5F868FE6-AB7E-484A-9A5B-ABFB94EB971F}" emma:medium="tactile" emma:mode="ink">
                <msink:context xmlns:msink="http://schemas.microsoft.com/ink/2010/main" type="inkWord" rotatedBoundingBox="32509,11689 32808,11629 32947,12325 32648,12385"/>
              </emma:interpretation>
              <emma:one-of disjunction-type="recognition" id="oneOf10">
                <emma:interpretation id="interp22" emma:lang="" emma:confidence="1">
                  <emma:literal>g</emma:literal>
                </emma:interpretation>
                <emma:interpretation id="interp23" emma:lang="" emma:confidence="0">
                  <emma:literal>y</emma:literal>
                </emma:interpretation>
                <emma:interpretation id="interp24" emma:lang="" emma:confidence="0">
                  <emma:literal>9</emma:literal>
                </emma:interpretation>
                <emma:interpretation id="interp25" emma:lang="" emma:confidence="0">
                  <emma:literal>,</emma:literal>
                </emma:interpretation>
                <emma:interpretation id="interp26" emma:lang="" emma:confidence="0">
                  <emma:literal>I</emma:literal>
                </emma:interpretation>
              </emma:one-of>
            </emma:emma>
          </inkml:annotationXML>
          <inkml:trace contextRef="#ctx0" brushRef="#br0" timeOffset="76380.4037">16963-3203 443 0,'10'-12'220'16,"-10"1"16"-16,-4-1-87 16,-6 2-38-16,-5-2-9 0,3 7-37 15,-6 1-5-15,-1 4-18 16,-1 7-4-16,5 9-9 16,3 8-4-16,4 5-7 15,4 10-5-15,4-4-6 16,6 0-1-16,2-7-2 15,6-7-3-15,-1-13 2 16,7-4 0-16,-5-6 0 16,9-8 0-16,-7-4 0 15,3-5-1-15,-6-3-1 16,3-5 0-16,-5 0-1 16,-2-5 0-16,1 7 1 0,1 2 0 15,-2 5-1-15,-4 4 1 16,0 10 0-16,-1 14 7 15,-1 10 4-15,2 17 4 16,0 8 1-16,4 15 0 16,0 3-6-16,-3 9-3 15,-1-4-2-15,-12 7 2 16,-11-15-1-16,-7 3 1 16,-7-16-1-16,-6-8-3 15,6-14-8-15,0-5-15 16,7-15-16-16,7-10-15 15,11-11-49-15,6-9-241 16,4-9 66-16</inkml:trace>
        </inkml:traceGroup>
      </inkml:traceGroup>
      <inkml:traceGroup>
        <inkml:annotationXML>
          <emma:emma xmlns:emma="http://www.w3.org/2003/04/emma" version="1.0">
            <emma:interpretation id="{DEE1969E-BACF-44B2-8802-2D5C0AF18421}" emma:medium="tactile" emma:mode="ink">
              <msink:context xmlns:msink="http://schemas.microsoft.com/ink/2010/main" type="line" rotatedBoundingBox="30143,13016 32490,12390 32736,13311 30389,13937"/>
            </emma:interpretation>
          </emma:emma>
        </inkml:annotationXML>
        <inkml:traceGroup>
          <inkml:annotationXML>
            <emma:emma xmlns:emma="http://www.w3.org/2003/04/emma" version="1.0">
              <emma:interpretation id="{80DE6C4D-2B6F-4B2D-B766-642131D4AF6F}" emma:medium="tactile" emma:mode="ink">
                <msink:context xmlns:msink="http://schemas.microsoft.com/ink/2010/main" type="inkWord" rotatedBoundingBox="30143,13016 32490,12390 32736,13311 30389,13937"/>
              </emma:interpretation>
              <emma:one-of disjunction-type="recognition" id="oneOf11">
                <emma:interpretation id="interp27" emma:lang="" emma:confidence="0">
                  <emma:literal>29 c.</emma:literal>
                </emma:interpretation>
                <emma:interpretation id="interp28" emma:lang="" emma:confidence="0">
                  <emma:literal>recon</emma:literal>
                </emma:interpretation>
                <emma:interpretation id="interp29" emma:lang="" emma:confidence="0">
                  <emma:literal>adeoa</emma:literal>
                </emma:interpretation>
                <emma:interpretation id="interp30" emma:lang="" emma:confidence="0">
                  <emma:literal>Icon</emma:literal>
                </emma:interpretation>
                <emma:interpretation id="interp31" emma:lang="" emma:confidence="0">
                  <emma:literal>zdeoa</emma:literal>
                </emma:interpretation>
              </emma:one-of>
            </emma:emma>
          </inkml:annotationXML>
          <inkml:trace contextRef="#ctx0" brushRef="#br0" timeOffset="76967.7241">14516-1484 493 0,'2'-8'225'16,"0"-2"32"-16,2-3-124 16,0 1-64-16,3-2 12 15,54-52-23-15,-38 60-20 16,-3 4 13-16,0 4 15 15,1 8-25-15,2 5-4 16,-7 3-5-16,2 7-1 16,-3-3-7-16,-1 5-4 15,-2-4-3-15,-6 1-4 16,-3-6-2-16,-5 3-3 16,1-7 1-16,-5-1-1 15,-4-1-2-15,-2-4-2 16,0-4-1-16,-3 0-1 15,1-2 1-15,-1-2-2 16,-1 2-1-16,2 0 0 16,3 3-2-16,1 5 1 0,4 6-1 15,6 3 0-15,2 5-3 16,4-3-17-16,3 1-10 16,5-7-34-16,0-7-33 15,5-6-29-15,3-8-198 16,1-9 40-16</inkml:trace>
          <inkml:trace contextRef="#ctx0" brushRef="#br0" timeOffset="77478.8416">15065-1572 531 0,'-8'14'220'0,"0"11"22"16,0 2-127-16,1 10-1 15,3 1-36-15,4 4-4 16,4-2-12-16,5-5-13 16,3-10-19-16,6-9 7 15,1-10-6-15,7-18 1 16,-1-12-5-16,0-17 2 16,-1-9-5-16,-5-21-4 15,-1 3-4-15,-4-14-3 16,-3 10-4-16,-3-6-3 0,-4 15-2 15,-8-3-2 1,-6 17 0-16,-9-6-1 0,-7 14-1 16,-5 8-1-16,0 13 0 15,-4 11 0-15,2 13-1 16,1 7 0-16,5 5 2 16,3 3-1-16,7 3 1 15,5 1-2-15,8-1 1 16,6-1-1-16,6 1 1 15,10-1 1-15,5-7 0 0,14-4 2 16,6-4 0-16,16-6-29 16,1-4-17-16,14 4-51 15,-3 0 532-15,-3-4-790 16,-9 0 420-16</inkml:trace>
          <inkml:trace contextRef="#ctx0" brushRef="#br0" timeOffset="78412.65">15893-1795 540 0,'4'-21'175'0,"-2"1"32"15,0 1-137-15,0 7-22 16,-2 2 2-16,2 6-8 16,-2 4 10-16,0 0-4 15,0 0 5-15,0 0-9 16,0 0 2-16,2 2-11 0,0 0-3 15,-1 0-4-15,1 2-1 16,0 0-6-16,0 0-3 16,0 2-6-16,0 2-3 15,-2 3-3-15,0 7 0 16,0-4 0-16,10 60 6 16,-14-63-5-16,0-1 2 15,4-2 0-15,-2-8-2 16,0 0-2-16,2 2-2 15,0 0-1-15,0 2-1 16,2 0 1-16,0 0 0 16,0 0 1-16,2-1 3 15,0 1 2-15,2-2 3 16,0-2-1-16,9-2 1 16,1-2-3-16,62-33-1 15,-64 14-3-15,-1-6-2 16,-3 3 0-16,-2-1 0 0,-8 0-1 15,-2 3 0-15,-8 3 1 16,-1 5 0-16,-3 6-1 16,2 10 0-16,-2 4-1 15,-1 14 1-15,-1 5 1 16,3 22 0-16,-1 4 1 16,6 17 0-16,4-1-1 15,2 1 0-15,4-13-2 0,6 2-1 16,2-18-19-16,9-6-20 15,9-12-15-15,9-9-36 16,4-16-31-16,6-13-205 16,-4-7 47-16</inkml:trace>
          <inkml:trace contextRef="#ctx0" brushRef="#br0" timeOffset="79768.4176">16407-1834 515 0,'-12'4'165'0,"0"12"72"15,0 5-139-15,3 12 16 16,3 4 15-16,2 5-38 16,4-3-23-16,6-2-3 15,2-10-17-15,3-4-15 16,5-13-3-16,3-10 0 0,3-10-7 15,1-17 1-15,-1-8-3 16,-3-20 0-16,-3 3-6 16,-4-15 0-16,-4 11-7 15,-7-13-1-15,-1 16-2 16,-5-9-1-16,-5 13-2 16,-6-6 0-16,1 16-1 0,-9-2-3 15,1 8-2-15,-10 4-2 16,1 7-1-16,-5 5-1 15,0 7 2-15,-6 8 0 16,6 6 3-16,-4 8 0 16,8 1 0-16,2 9 1 15,9 1 0-15,6 3 0 16,14-1 1-16,8 0 0 16,8-1 1-16,11-3 1 15,7-7 1-15,9-6 0 16,0-6 0-16,6-6 1 15,-3-4-1-15,5-4 0 16,-4 1-3-16,8 1-2 16,-8 0-4-16,4-6-7 15,-10 3-4-15,4-5-5 16,-8 1 1-16,0-3 0 0,-12 6 8 16,1 3 2-1,-7 3 7-15,-7 4 2 16,-8 4 2-16,-6 4 0 0,2-4 2 15,-2 2 1-15,-1 4 3 16,-15 17 8-16,-48 85 4 16,40-42 6-16,9 4-1 15,3 8 1-15,4-11-6 16,9-5-3-16,6-19-6 16,7-11-1-16,4-19-1 0,5-13-2 15,1-15 2-15,5-17 0 16,-3-3 0-16,-1-12-1 15,-1 0 0-15,-3-3-2 16,-7 5 0-16,-2 0 0 16,-4 12 2-16,0 5 1 15,-4 15-1-15,4 11 2 16,-2 13-1-16,2 21 0 16,-2 5-2-16,3 10 1 15,1 3-3-15,8 3-13 16,7-6-14-16,7 2-54 15,3-2-60-15,4 7-227 16,-8-5 15-16</inkml:trace>
        </inkml:traceGroup>
      </inkml:traceGroup>
      <inkml:traceGroup>
        <inkml:annotationXML>
          <emma:emma xmlns:emma="http://www.w3.org/2003/04/emma" version="1.0">
            <emma:interpretation id="{6BBFDE4E-FEC1-4572-9067-D64FC1029737}" emma:medium="tactile" emma:mode="ink">
              <msink:context xmlns:msink="http://schemas.microsoft.com/ink/2010/main" type="line" rotatedBoundingBox="31127,13860 33464,12570 33987,13517 31650,14806"/>
            </emma:interpretation>
          </emma:emma>
        </inkml:annotationXML>
        <inkml:traceGroup>
          <inkml:annotationXML>
            <emma:emma xmlns:emma="http://www.w3.org/2003/04/emma" version="1.0">
              <emma:interpretation id="{7B942AD3-BCF5-488B-8B7A-213A56D0EFDC}" emma:medium="tactile" emma:mode="ink">
                <msink:context xmlns:msink="http://schemas.microsoft.com/ink/2010/main" type="inkWord" rotatedBoundingBox="31127,13860 33464,12570 33987,13517 31650,14806"/>
              </emma:interpretation>
              <emma:one-of disjunction-type="recognition" id="oneOf12">
                <emma:interpretation id="interp32" emma:lang="" emma:confidence="0">
                  <emma:literal>matai!</emma:literal>
                </emma:interpretation>
                <emma:interpretation id="interp33" emma:lang="" emma:confidence="0">
                  <emma:literal>Mata!</emma:literal>
                </emma:interpretation>
                <emma:interpretation id="interp34" emma:lang="" emma:confidence="0">
                  <emma:literal>Mata?</emma:literal>
                </emma:interpretation>
                <emma:interpretation id="interp35" emma:lang="" emma:confidence="0">
                  <emma:literal>Mata'!</emma:literal>
                </emma:interpretation>
                <emma:interpretation id="interp36" emma:lang="" emma:confidence="0">
                  <emma:literal>manta!</emma:literal>
                </emma:interpretation>
              </emma:one-of>
            </emma:emma>
          </inkml:annotationXML>
          <inkml:trace contextRef="#ctx0" brushRef="#br0" timeOffset="80440.4304">15635-842 618 0,'-6'16'197'16,"4"9"61"-16,6 12-151 15,4 6-23-15,2 8-3 16,1-4-12-16,3 2-25 15,0-10-18-15,-1-4-6 16,-1-13-10-16,-4-13 0 16,0-13-1-16,-4-15-1 15,0-8-2-15,0-18 0 16,-1-2-3-16,3-6-2 0,2 4 0 16,0-5-1-16,0 11 1 15,0 2-1-15,1 13 0 16,3 9-1-16,0 15 5 15,1 14 8-15,1 11 5 16,0 10 6-16,-2 4 2 16,7 12-4-16,-1-6-8 15,3 0-3-15,-1-9-7 0,1-5-2 16,-7-15 1-16,-1-8 2 16,-1-14-1-16,0-12 0 15,-2-5 1-15,3-10 0 16,1 0-3-16,0-6 1 15,-5 4 0-15,3 0 0 16,-2 9 0-16,2 5 0 16,-5 11-1-16,7 10 0 15,-4 10 0-15,0 10 0 16,-3 3 0-16,1 11 0 16,0-1 0-16,4 6-30 15,-2-11-18-15,3 3-42 16,5-9 39-16,5-5-295 15,1-1 98-15</inkml:trace>
          <inkml:trace contextRef="#ctx0" brushRef="#br0" timeOffset="80459.3753">16477-963 485 0,'-10'-23'182'0,"-4"15"57"0,-1 12-123 16,-5 13-5-16,1 11 4 15,-1 15-18-15,5 2-30 16,1 6-8-16,8-9-12 16,4-2-19-16,6-13-14 15,6-13-1-15,3-13-5 0,5-10 2 16,2-11-1-16,1-11 1 16,1 2-3-16,-1-6-2 15,-5 7-2-15,-1 3-1 16,-3 13-2-16,-4 6 0 15,-2 12 0-15,-2 8-3 16,-1 3-4-16,1 7-16 16,0-5-14-16,0-5-35 15,4-8-23-15,2-12-223 16,3-14 48-16</inkml:trace>
          <inkml:trace contextRef="#ctx0" brushRef="#br0" timeOffset="81079.1602">16676-1094 356 0,'4'-19'103'0,"12"1"368"16,1-3-248-16,11 1 78 16,1 5-274-16,10-1-9 15,0 4-16-15,10 4-19 16,-2 5-18-16,5 1-26 16,-5 2-21-16,2 0-216 15,-8 0 56-15</inkml:trace>
          <inkml:trace contextRef="#ctx0" brushRef="#br0" timeOffset="80556.5221">16764-1525 88 0,'8'-4'304'16,"-2"16"141"-16,0 15-216 0,-5 12 72 16,3 18-227-1,0 7-28-15,-4 14-9 0,2-4-7 16,2 6-14-16,0-13-12 15,2-5-22-15,0-15-28 16,2-8 81-16,-3-17 84 0,-3-10-434 16,-2-12 276-1</inkml:trace>
          <inkml:trace contextRef="#ctx0" brushRef="#br0" timeOffset="81097.5364">17332-1326 683 0,'-17'6'222'0,"-3"8"48"16,-5 9-163-16,1 4-35 15,1 12-3-15,5 2-11 16,-1 2-11-16,9-4-18 15,4-3-8-15,6-15-9 16,4-7-2-16,4-14-3 16,8-8 0-16,-3-6-1 0,5-5-1 15,-3-7 1-15,3 7-2 16,-4-1-2-16,1 9-1 16,-3 9 0-16,2 13 0 15,-3 1 0-15,-1 11 1 16,-4 3 0-16,0 3-9 15,0-5-28-15,-2 1-35 16,0-9-207-16,-2-11-53 16,1-7-78-16</inkml:trace>
          <inkml:trace contextRef="#ctx0" brushRef="#br0" timeOffset="81684.824">17326-1539 660 0,'-1'-29'234'16,"2"-1"33"-16,1-3-172 0,4 4-43 15,2-4-31-15,2 3-39 16,0 3-249-16,-1 6 57 16</inkml:trace>
          <inkml:trace contextRef="#ctx0" brushRef="#br0" timeOffset="81721.7264">17787-1211 599 0,'16'14'180'0,"-10"-6"-180"0,-2 3-79 15</inkml:trace>
          <inkml:trace contextRef="#ctx0" brushRef="#br0" timeOffset="81701.7785">17715-2359 928 0,'14'10'230'0,"-8"15"88"15,-4 14-281-15,-2 20-11 16,-4 7-10-16,-6 16-11 0,-6-6-21 15,-1 10-40 1,-1-12-255-16,1 4 58 0</inkml:trace>
        </inkml:traceGroup>
      </inkml:traceGroup>
    </inkml:traceGroup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10-04T07:35:37.731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595A3E3-F9CB-4055-B604-36E68ED7E6F1}" emma:medium="tactile" emma:mode="ink">
          <msink:context xmlns:msink="http://schemas.microsoft.com/ink/2010/main" type="writingRegion" rotatedBoundingBox="2390,-896 2405,-896 2405,-881 2390,-881"/>
        </emma:interpretation>
      </emma:emma>
    </inkml:annotationXML>
    <inkml:traceGroup>
      <inkml:annotationXML>
        <emma:emma xmlns:emma="http://www.w3.org/2003/04/emma" version="1.0">
          <emma:interpretation id="{39C5A374-25FE-4CBD-AE72-BB63873952F1}" emma:medium="tactile" emma:mode="ink">
            <msink:context xmlns:msink="http://schemas.microsoft.com/ink/2010/main" type="paragraph" rotatedBoundingBox="2390,-896 2405,-896 2405,-881 2390,-8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13B7EC-09BA-4A96-879F-067F3A8584A8}" emma:medium="tactile" emma:mode="ink">
              <msink:context xmlns:msink="http://schemas.microsoft.com/ink/2010/main" type="line" rotatedBoundingBox="2390,-896 2405,-896 2405,-881 2390,-881"/>
            </emma:interpretation>
          </emma:emma>
        </inkml:annotationXML>
        <inkml:traceGroup>
          <inkml:annotationXML>
            <emma:emma xmlns:emma="http://www.w3.org/2003/04/emma" version="1.0">
              <emma:interpretation id="{602991FA-C1AC-4D86-8DE9-FE251D506192}" emma:medium="tactile" emma:mode="ink">
                <msink:context xmlns:msink="http://schemas.microsoft.com/ink/2010/main" type="inkWord" rotatedBoundingBox="2390,-896 2405,-896 2405,-881 2390,-881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v</emma:literal>
                </emma:interpretation>
                <emma:interpretation id="interp2" emma:lang="" emma:confidence="0">
                  <emma:literal>}</emma:literal>
                </emma:interpretation>
                <emma:interpretation id="interp3" emma:lang="" emma:confidence="0">
                  <emma:literal>w</emma:literal>
                </emma:interpretation>
                <emma:interpretation id="interp4" emma:lang="" emma:confidence="0">
                  <emma:literal>3</emma:literal>
                </emma:interpretation>
              </emma:one-of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4T06:38:00.03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EAA81A5-D7AC-476D-BF37-6541C569ED5C}" emma:medium="tactile" emma:mode="ink">
          <msink:context xmlns:msink="http://schemas.microsoft.com/ink/2010/main" type="writingRegion" rotatedBoundingBox="15643,14216 31389,12256 32080,17811 16334,19770"/>
        </emma:interpretation>
      </emma:emma>
    </inkml:annotationXML>
    <inkml:traceGroup>
      <inkml:annotationXML>
        <emma:emma xmlns:emma="http://www.w3.org/2003/04/emma" version="1.0">
          <emma:interpretation id="{5F623EAD-A8F3-4A74-9E9C-15E92B87588D}" emma:medium="tactile" emma:mode="ink">
            <msink:context xmlns:msink="http://schemas.microsoft.com/ink/2010/main" type="paragraph" rotatedBoundingBox="15648,14200 28660,12690 28838,14226 15826,157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3A8097-E965-4E02-BEC3-6E1D41BCCDC0}" emma:medium="tactile" emma:mode="ink">
              <msink:context xmlns:msink="http://schemas.microsoft.com/ink/2010/main" type="inkBullet" rotatedBoundingBox="15715,14779 16463,14693 16529,15264 15782,15351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61 116 214 0,'-13'-4'108'0,"1"0"2"16,2-2-45-16,2 4 1 15,6 0-5-15,0 0 0 16,0 0 1-16,0 0 2 16,0 0-8-16,0 0-4 15,0-1-4-15,0 1-1 16,0 0-12-16,2 0 0 16,0 0-9-16,0 0 5 15,2 0-4-15,0 0 4 16,2 0 1-16,2 0 2 15,18 2-15-15,76 2-2 16,-60 4-5-16,7-2-5 16,-3 0-6-16,5-2 8 15,-7-4-2-15,1 2 0 16,-7-8-4-16,3 0-1 16,-9 0-1-16,0 2-2 0,-1-2-2 15,-1 6-9-15,-6-4-9 16,5 0-10-16,-7 0-65 15,0-4-173-15,-8-5 39 16</inkml:trace>
        <inkml:trace contextRef="#ctx0" brushRef="#br0" timeOffset="459.8826">551-212 275 0,'-79'8'309'0,"66"-10"-83"16,5 0-164-16,2 2 164 15,6 0-204-15,0 0-9 16,0 0-11-16,2 2-1 16,2 0 0-16,2 2 0 15,0 0 0-15,7 2-1 0,5 2 1 16,65 33 1-16,-63-33 3 16,2 2 7-16,-1-2 8 15,-1 8 4-15,-4-2 2 16,6 9 3-16,-5-1-6 15,-3 12-6-15,0-11-4 16,-4 7-1-16,-6-2-5 16,-6 5-1-16,0-9-1 15,-4 10-2-15,-4-5-2 16,-4 3-6-16,3-3-9 0,-5-1-25 16,2-4-25-16,-2-2-205 15,2-5 41-15</inkml:trace>
      </inkml:traceGroup>
      <inkml:traceGroup>
        <inkml:annotationXML>
          <emma:emma xmlns:emma="http://www.w3.org/2003/04/emma" version="1.0">
            <emma:interpretation id="{4F2F8EC3-CE9A-4AC7-852D-03F1B4C1B6A1}" emma:medium="tactile" emma:mode="ink">
              <msink:context xmlns:msink="http://schemas.microsoft.com/ink/2010/main" type="line" rotatedBoundingBox="16926,14051 28660,12690 28838,14226 17104,15587"/>
            </emma:interpretation>
          </emma:emma>
        </inkml:annotationXML>
        <inkml:traceGroup>
          <inkml:annotationXML>
            <emma:emma xmlns:emma="http://www.w3.org/2003/04/emma" version="1.0">
              <emma:interpretation id="{076DFDA5-BDE0-45B5-8792-84ECA322052F}" emma:medium="tactile" emma:mode="ink">
                <msink:context xmlns:msink="http://schemas.microsoft.com/ink/2010/main" type="inkWord" rotatedBoundingBox="16926,14051 21322,13542 21500,15077 17104,1558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57.054">1344 505 555 0,'0'-7'169'0,"2"7"34"16,0-8-146-16,-2 6-32 16,0-2-7-16,0 0-7 0,2-4-2 15,2-10-1-15,4-23 4 16,15-62 2-16,-21 49 3 16,-4 1 3-16,0-12 7 15,-2 8-2-15,-3-9 1 16,1 3-3-16,4-8-4 15,0 8-8-15,0-8-4 16,6 19-2-16,0-1 1 16,-2 17 0-16,3 9 2 15,-3 13 3-15,2 16 6 16,2 16 1-16,0 21 3 16,4 14-2-16,2 32-4 15,4 8-5-15,4 14-4 16,7-6-3-16,3 4-2 15,-2-24 0-15,1-10-2 16,-7-22 1-16,-2-13 4 16,-8-19 6-16,1-11 17 0,-9-16 3 15,4-17 5-15,-4-11-4 16,2-21-5-16,2-4-15 16,2-14-4-16,-4-2-5 15,2-10 0-15,-4 6 0 16,0-10-2-16,0 4-2 15,5-6 0-15,-3 10-11 16,2-8-8-16,0 10-4 16,-2 0-4-16,-4 16-18 15,2 6-18-15,-4 19-21 0,-2 5-206 16,-2 17 37-16</inkml:trace>
          <inkml:trace contextRef="#ctx0" brushRef="#br0" timeOffset="2340.4469">2111 114 521 0,'35'-4'184'16,"-15"-4"33"-16,4 0-145 15,-1-3 4-15,-5-3-30 16,-4-2-12-16,-4-2-2 15,-4 0-2-15,-4-5-3 16,-4 1 1-16,-2-2-1 0,-6 0-12 16,0-1-9-16,-2 3-1 15,0 2-2-15,-2 1-1 16,3 5 1-16,-1 2 0 16,4 6 0-16,-2 8 0 15,0 6 0-15,0 10 0 16,2 7-1-16,-2 15 0 15,3 3 0-15,-3 11 2 16,4-3-1-16,2 8 1 16,2-17-1-16,6 7 0 15,4-13-1-15,7 1-7 16,-1-9-7-16,6 0-14 16,0-9-11-16,2-5-10 15,3-6-50-15,-1-8-50 16,-2-8-101-16,1-8-28 0</inkml:trace>
          <inkml:trace contextRef="#ctx0" brushRef="#br0" timeOffset="3031.6809">2405-131 389 0,'49'121'193'0,"-41"-62"-6"0,-2 6-77 16,4-6-77-16,-2-1-9 16,-4-15-18-16,0-3-1 15,-2-15 4-15,0-13 12 16,-2-14 0-16,2-12 2 15,-2-9 0-15,2-19-3 16,-2-3-12-16,2-12 0 16,4 5-4-16,0-11-1 15,0 10-3-15,5-7 0 16,-1 9 0-16,0 0 0 16,4 15 2-16,4 8 3 15,0 16 8-15,5 8 9 16,1 12 2-16,2 8 1 15,-3 6 1-15,3 8-7 16,-2 3-7-16,0 9-1 16,-3-3-3-16,-1 5 0 0,-6-5-3 15,-2 1 1-15,-2-11-3 16,1-7 0-16,-5-8-2 16,2-4 1-16,2-8-1 15,2-10 1-15,2-6 1 16,6-10-1-16,-1-9 0 15,1-7 0-15,-4-3-1 16,4-1-1-16,-8 3 0 0,5-1 0 16,-5 9 1-16,2 5-1 15,-2 6 1-15,4 8 3 16,-2 12 3-16,3 12 8 16,-7 12 1-16,2 14 1 15,0 7-3-15,-2 10-3 16,-2-7-6-16,4 7-5 15,-1-7-4-15,1 1-12 16,0-9-10-16,4 1-9 16,-4-11-45-16,0-4-193 15,-4-9 54-15</inkml:trace>
          <inkml:trace contextRef="#ctx0" brushRef="#br0" timeOffset="3463.9625">3555-176 177 0,'32'-12'324'0,"3"2"-104"15,1-2-101-15,-3-4 107 0,-5-5-181 16,-4 5-24-1,-4-4 0-15,-9 4-2 0,-5 0 4 16,-6 3 2-16,-4 1-3 16,-6 6-3-16,-1-2-5 15,-5 2-6-15,-6 4-1 16,2 2-4-16,-5 4-3 16,-1 10 2-16,-2 7 5 15,1 7 2-15,1 10 5 16,4 7 1-16,4 12 2 15,7-5-5-15,5 9-3 16,4-8-5-16,4-1-2 16,2-13-2-16,5-3-8 15,-3-10-4-15,10-3-10 16,-2-13-7-16,8-4-16 16,3-4-6-16,3-14-31 0,-6-8-44 15,7-7-122-15,-7-5 5 16</inkml:trace>
          <inkml:trace contextRef="#ctx0" brushRef="#br0" timeOffset="3835.1756">3840-358 430 0,'9'8'214'0,"-5"14"7"15,2 13-82-15,0 5-45 16,-2 19-20-16,2 2-28 0,0 0-6 15,-2-5-15-15,4 1-15 16,0-19 5-16,-2-7 2 16,-2-13 3-16,2-18 3 15,-4-16-1-15,4-19-1 16,-2-9-6-16,3-19-8 16,1 2-5-16,2-7-1 15,-2 13 0-15,4 0-1 16,-2 13 0-16,2 7 0 15,0 13-1-15,1 12 1 16,-3 12 1-16,0 14 2 16,0 12 0-16,0 15 2 15,-2 4-2-15,4 11-4 16,0-3-7-16,3 8-11 16,1-13-11-16,2 5-26 0,0-15-20 15,7-1-207-15,1-13 48 16</inkml:trace>
          <inkml:trace contextRef="#ctx0" brushRef="#br0" timeOffset="4352.6251">4644-301 136 0,'-6'-20'189'0,"0"11"-26"0,-6 3-56 15,-4 8 107-15,-3 9-89 16,1 7-32-16,-4 12-6 16,4 5-21-16,0 15-20 15,-5 1-9-15,5 10-8 16,6-7-13-16,0 3 0 16,8-17-6-16,4-5-1 15,4-21-2-15,0-14 3 16,6-10-2-16,2-14 1 15,2-15-2-15,0-22-2 16,5-1-5-16,-3-19-2 16,2 2 1-16,-4-6-1 15,-2 14 1-15,-4-10-2 16,-3 8 0-16,-8-8-3 16,1 10 0-16,2 0 2 0,-6 16 4 15,4 13 5-15,0 18 4 16,0 20 3-16,-2 14 3 15,6 24 2-15,-4 11 1 16,4 22 1-16,0 5-1 16,-2 20 4-16,2-5 1 15,-2 16 3-15,4-8-15 16,-2 12-5-16,7-12-15 16,1 1-22-16,6-17-20 0,2-11 0 15,0-19-32-15,3-13-160 16,-1-15-40-16,-2-19-61 15</inkml:trace>
          <inkml:trace contextRef="#ctx0" brushRef="#br0" timeOffset="4795.8119">4859-415 249 0,'4'19'0'16,"-2"5"340"-16,0 16-244 16,0 7 156-16,0 14-193 15,2-1 207-15,2 7-231 16,2-12-8-16,4-2-8 16,2-19-11-16,3-10-2 0,1-16-3 15,4-12-1-15,-2-12 2 16,3-14 2-16,-3-9-1 15,0-9 0-15,-4 1-1 16,-1-5-1-16,-5 1 0 16,2 0-1-16,-4 7-1 15,0 1 1-15,-2 11-1 16,-2 3-1-16,0 13 1 16,2 6 2-16,0 12 2 0,0 10 5 15,0 15 0-15,1 15 1 16,-3 5-2-16,0 9-5 15,2-1-8-15,4 2-7 16,-2-15-6-16,6-1-25 16,2-11-10-16,5-12-61 15,-5-7-148-15,4-11-13 16,-4-11-86-16</inkml:trace>
          <inkml:trace contextRef="#ctx0" brushRef="#br0" timeOffset="5191.4146">5401-494 465 0,'12'13'241'16,"-3"5"23"-16,-3 16-112 0,0 7-69 16,4 5-13-16,-2 1-27 15,-2 1-23-15,-2-5 21 16,2-5 6-16,-10-11 2 15,2-5 5-15,-4-10-14 16,0-8-7-16,-2-4-10 16,6-2-10-16,0-2-10 15,0-2 3-15,0-8-5 16,0-29-2-16,10-54-5 0,14 53-12 16,4 1-10-16,13-3-33 15,1 1-29-15,13-14-234 16,4 13 48-16</inkml:trace>
        </inkml:traceGroup>
        <inkml:traceGroup>
          <inkml:annotationXML>
            <emma:emma xmlns:emma="http://www.w3.org/2003/04/emma" version="1.0">
              <emma:interpretation id="{9DD823CB-2C2E-473C-8A31-EFBF90C901F5}" emma:medium="tactile" emma:mode="ink">
                <msink:context xmlns:msink="http://schemas.microsoft.com/ink/2010/main" type="inkWord" rotatedBoundingBox="22073,13678 27087,13096 27238,14399 22224,1498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311.2267">6446-601 449 0,'6'-2'176'0,"-2"2"14"0,0 0-110 15,0 2-21-15,0 2-23 16,0 2-7-16,4 17-8 16,21 74-11-16,-27-57-3 15,-2-5-4-15,0 1-1 16,-2-8 1-16,0 3-2 15,0-9 1-15,0-2 0 16,2-8 3-16,-4-5 2 16,2-9 4-16,2-1 1 15,-2-1-2-15,0-2-2 16,2-2-2-16,0-20-4 16,6-65-1-16,-2 52 0 15,2 7 0-15,4-3 2 16,-4 9 2-16,2 2 7 0,0 12 4 15,-2 1 13-15,2 11 5 16,0 17 6-16,3 7-6 16,-1 18-3-16,0 11-13 15,2 14-6-15,-4-2-11 16,4 11-3-16,2-9-3 16,-1 2-3-16,1-16 1 15,-2-5 0-15,-2-17 1 0,-2-15 3 16,0-18 2-16,4-21 1 15,-4-11 1-15,5-19 1 16,-1-3-1-16,0-9 0 16,-2 8 0-16,2-2-1 15,-2 11 1-15,2-1 2 16,-4 13 1-16,3 5 3 16,-3 13 4-16,0 8 3 15,2 16 2-15,0 10 2 16,2 10-3-16,0 11-2 15,3 3-5-15,-1 9-3 16,-2-5-3-16,0 9-10 16,0-7-8-16,-4 7-17 15,4-6-16-15,1-1-29 16,1-7-20-16,-2-5-177 16,-2-14 40-16</inkml:trace>
          <inkml:trace contextRef="#ctx0" brushRef="#br0" timeOffset="8939.5481">7209-421 412 0,'2'2'231'15,"0"0"-21"-15,0 0-80 16,0 0-43-16,2-2-39 16,2 0 4-16,5 0-6 0,9-2-16 15,6-4-4-15,55-28-12 16,-59 8-2-16,-1 1-7 15,-1-7-2-15,-4 2-2 16,-2 1 1-16,-8 1-1 16,0 2 2-16,-6 7 0 15,-2 5 4-15,-4 4-1 16,0 6 2-16,-4 2 1 16,8 2 2-16,-2 0 0 0,-2 4 3 15,0 2 2-15,-12 26 0 16,-29 76-1-16,37-52-4 15,2-3-5-15,4 6-3 16,4-11-2-16,6 1-3 16,4-13-10-16,6 3-14 15,7-15-15-15,5-4-32 16,0-7-33-16,5-7-173 16,-3-6 32-16</inkml:trace>
          <inkml:trace contextRef="#ctx0" brushRef="#br0" timeOffset="9626.3249">7938-540 203 0,'-6'-4'242'15,"-8"0"-62"-15,-2 2-115 0,-3 4 135 16,1 2-145-16,-6 6-5 16,4 6-10-16,-3 4 7 15,7 3-8-15,-2 9-6 16,4-2 3-16,2 11 1 15,2-1-11-15,3 9-2 16,7-8-8-16,7-1-3 16,5-12-6-16,2-3-1 15,2-13 3-15,6-8 7 16,1-8 2-16,-1-14 4 16,-4-9 3-16,2-15 2 15,-5-5-9-15,-5-16 1 16,-4 5-3-16,0-13-2 15,-2 4-2-15,-4-12-1 16,-2 10-5-16,2-14 0 16,0 12-4-16,0-6-2 15,-2 11-1-15,6-1-2 16,-4 18-4-16,0 5-10 16,-4 9-8-16,6 11-23 0,-6 10-21 15,-6 4-232-15,2 6 55 16</inkml:trace>
          <inkml:trace contextRef="#ctx0" brushRef="#br0" timeOffset="9659.2362">7877-951 535 0,'39'-18'125'0,"-3"-5"-4"15,-3 5-279-15,-1-2 21 16</inkml:trace>
          <inkml:trace contextRef="#ctx0" brushRef="#br0" timeOffset="10401.903">7754-807 461 0,'16'-10'171'15,"8"-3"29"-15,9-9-111 16,5 2-30-16,7-6-6 15,-1 3-32-15,3-1-42 16,-5 10-42-16,5-2-152 16,-9 3 2-16</inkml:trace>
          <inkml:trace contextRef="#ctx0" brushRef="#br0" timeOffset="12199.0705">8430-589 436 0,'-14'-16'183'0,"-6"-4"32"16,-1 0-95-16,1 1-48 15,4 3-15-15,0 0-8 16,4 4-18-16,-1 8-19 16,7-2 30-16,2 6 1 15,2 0-12-15,2 0 1 16,0 0-2-16,2 2 3 0,2 2-7 15,0 2 2-15,15 26-5 16,41 80 0-16,-41-64-4 16,5 3-3-16,2-7-5 15,3-3 2-15,-3-13 0 16,4-6 2-16,-3-7 2 16,1-11 5-16,-8-10 0 15,11-11 1-15,-9-3-10 16,0-12-2-16,-4 1-4 0,3-9-5 15,-7 6-5-15,-2-13 4 16,0 4-2-16,8-1-1 16,-6 1-11-16,5-7-22 15,-1 9-13-15,4 3-29 16,-8 7-15-16,7 1-34 16,-3 8-14-16,0-2-150 15,-4 1 28-15</inkml:trace>
          <inkml:trace contextRef="#ctx0" brushRef="#br0" timeOffset="12489.8054">9054-985 566 0,'4'4'208'0,"0"2"36"16,2 2-144-16,10 20-12 15,35 79-14-15,-39-50-32 16,4 14-7-16,-2-4-14 16,4 10-13-16,-1-15-9 15,-1-5-17-15,-4-18-21 16,0-13-18-16,-4-22-221 0,0-20 53 15</inkml:trace>
          <inkml:trace contextRef="#ctx0" brushRef="#br0" timeOffset="12856.12">9216-1322 613 0,'0'4'115'0,"0"3"39"15,-2 5-218-15,0-12-120 16,0 2 6-16</inkml:trace>
          <inkml:trace contextRef="#ctx0" brushRef="#br0" timeOffset="13568.4554">9459-783 247 0,'-17'4'271'16,"1"-2"-61"-16,2-4-129 15,6-4 157-15,6-2-173 16,10-6 1-16,6-3-15 16,8-7-10-16,5-2-2 15,7-9-3-15,1 1-5 0,5-4 1 16,-1 3-7-16,3-1 0 15,-8 9-4-15,3 3-6 16,-11 10-3-16,7 12 1 16,-5 10 1-16,4 14 2 15,-5 7-1-15,5 13 1 16,-6 1-5-16,3 7-3 16,-7-5-3-16,-2-3-1 15,-6-7-1-15,-1-1 2 16,-7-12-1-16,-2-1 0 15,-4-7-1-15,-4-2 1 16,0-4-2-16,-5-2 0 16,7-6-1-16,-2 0 1 15,0 0-1-15,-2 0-1 16,0-2 0-16,-2 0-1 16,0 0 0-16,-6 0 1 15,-2-2-1-15,3 2 0 0,-57-6 0 16,64 16-1-16,4 2 1 15,2 6 0-15,0-2 0 16,6 7-1-16,0-1 0 16,8 0-1-16,2-4-26 15,6-3-27-15,1-7-25 16,9-8 100-16,-2-4-342 16,7-5 148-16</inkml:trace>
          <inkml:trace contextRef="#ctx0" brushRef="#br0" timeOffset="13011.4837">9487-1621 537 0,'12'10'228'0,"-6"0"25"16,0 18-122-16,-2 7-34 0,-2 26-3 16,2-1-29-16,0 25-6 15,2-4-11-15,5 18-15 16,-3-13-15-16,6 15-5 16,-2-12-9-16,2 6-3 15,-6-22-4-15,2 6-9 16,-2-20-7-16,-1-7-20 15,-3-15-12-15,4-11-14 16,-2-20-75-16,-2-16-157 16,0-10 30-16</inkml:trace>
          <inkml:trace contextRef="#ctx0" brushRef="#br0" timeOffset="14040.7666">10473-923 339 0,'-6'-6'184'0,"-2"0"10"16,-4-2-46-16,-1 8-34 15,-3 0-31-15,4 8-26 16,2 4 8-16,-4 9-17 16,2 3-23-16,-3 10 19 15,7-1 14-15,4 9-26 16,6-1-7-16,2 7 1 16,8-5-5-16,5-1-2 0,-3-7-6 15,12-7 1-15,0-12-3 16,5-6 0-16,-5-10 0 15,3-6 1-15,-9-6-1 16,2-12 1-16,-8-3-1 16,-2-11 1-16,-4-4-3 15,-3-15 1-15,-8 0-2 16,1-12 1-16,-4 5-3 0,2-9 1 16,-2 8-2-16,4 0-1 15,0 6 0-15,2-3-2 16,2 11-1-16,0-10-4 15,2 9-4-15,4-3-5 16,-2 10-3-16,3 3-44 16,-1 14-20-16,0 7-247 15,-10 7 35-15</inkml:trace>
          <inkml:trace contextRef="#ctx0" brushRef="#br0" timeOffset="14473.2786">10351-1099 523 0,'8'-2'271'0,"1"-2"-29"15,5-8-117-15,8 2-51 16,4-6-58-16,3 1 21 15,3-5-7-15,-2 4 2 16,-1-4-4-16,-1 8-2 16,2 1 2-16,-1 9-2 15,-1 6-3-15,-2 7-4 0,1 5 4 16,-7 6-2-16,4 12 4 16,-1 3-5-16,3 14 0 15,-6-1-6-15,2 17-2 16,-3-4-5-16,-5 2-2 15,-4-11-3-15,-6 3-3 16,-4-19-5-16,-4-3-18 16,-2-11-14-16,-2-10-41 15,4-12-29-15,0-10-216 16,-2-12 40-16</inkml:trace>
          <inkml:trace contextRef="#ctx0" brushRef="#br0" timeOffset="14906.0199">10732-1230 580 0,'-2'-11'186'0,"0"5"35"16,0 0-169-16,2 4-15 0,0 0-32 15,0 2-14-15,2 0-51 16,0 0-77-16,0 0-80 15,2 0-35-15</inkml:trace>
          <inkml:trace contextRef="#ctx0" brushRef="#br0" timeOffset="14922.8476">10983-1202 649 0,'20'40'202'16,"-2"5"38"-16,-1 14-167 15,-3 1-32-15,6 7 1 16,-8-12-4-16,2-3 13 16,1-13-3-16,-3-11 6 15,-4-12-9-15,4-9 1 16,0-16-14-16,8-13-5 16,1-8-10-16,3-17-4 15,-4-7-9-15,6-5-14 16,-7 4-12-16,5-6-30 15,-6 13-26-15,2 1-24 16,-3 11-15-16,7 6-186 16,-2 9 62-16</inkml:trace>
          <inkml:trace contextRef="#ctx0" brushRef="#br0" timeOffset="15392.6933">11981-1407 290 0,'2'23'327'16,"-4"7"-83"-16,-2 13-156 16,-4 3 184-16,2 11-195 15,0-1-20-15,2 5-3 16,4-10-16-16,8-1-4 15,0-13-11-15,4-5-1 16,-2-13 0-16,-2-9 3 0,0-10-2 16,3-10-1-1,-1-11-1-15,-4-9-8 0,4-2-6 16,2-15-2-16,0 4-2 16,6-7-3-16,3 5 1 15,3-5-2-15,-4 3-16 16,0-1-16-16,-5 7-12 15,3 3-41-15,-6 3-32 16,6 9-199-16,-8 4 36 0</inkml:trace>
          <inkml:trace contextRef="#ctx0" brushRef="#br0" timeOffset="16777.2539">11117-1473 610 0,'-10'-77'245'0,"-7"62"24"16,7 9-152-16,-2 2-48 0,6 4-29 15,4 0-16-15,0 0-21 16,-2 0-18-16,0 0-23 16,0 0-240-16,2 2 63 15</inkml:trace>
        </inkml:traceGroup>
        <inkml:traceGroup>
          <inkml:annotationXML>
            <emma:emma xmlns:emma="http://www.w3.org/2003/04/emma" version="1.0">
              <emma:interpretation id="{4186CD65-A121-4718-96CE-08289C73C8C5}" emma:medium="tactile" emma:mode="ink">
                <msink:context xmlns:msink="http://schemas.microsoft.com/ink/2010/main" type="inkWord" rotatedBoundingBox="27640,13412 28729,13286 28802,13918 27713,1404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6367.5846">12455-1583 633 0,'2'-2'265'0,"0"6"56"15,0 10-226-15,0 45-7 16,-6 61-37-16,-8-56-34 16,4-7-40-16,0 4 48 15,4-19-7-15,-1-1 2 16,3-17-6-16,0-4 3 15,2-12-3-15,2-10 0 0,0-8-5 16,-2 6 0-16,0-2-3 16,3-4-2-16,9-22-2 15,24-76-1-15,-18 66 0 16,1-11-1-16,-3 3 0 16,0 1 0-16,0 15 0 15,-4 1 1-15,-2 17 1 16,1 8 4-16,-3 14 3 15,2 12 4-15,-4 19 3 16,4 11-1-16,-4 7-2 0,2 8-2 16,0-9-4-16,2-1-3 15,2-11 1-15,-1-7 0 16,-1-15-1-16,0-10 2 16,0-18-1-16,4-14 0 15,2-8-1-15,3-17 0 16,1-4-3-16,2-5-1 15,-2 3 0-15,7-4 1 16,-7 9-1-16,6 3-1 16,-8 9 1-16,1 9 0 15,-7 17 0-15,4 16 2 16,-4 11 3-16,0 19-1 16,0 3 0-16,-1 13-1 15,-3-7-4-15,-2 5-16 16,2-7-13-16,-4-1-44 15,-8-11-30-15,-10-1-245 0,-1-4 40 16</inkml:trace>
          <inkml:trace contextRef="#ctx0" brushRef="#br0" timeOffset="19269.0001">6709-443 283 0,'-79'-8'132'0,"59"12"7"16,2-2-77-16,0 0-1 16,7 0-20-16,-3-2-1 15,4-2-6-15,4 2 6 16,0-4-6-16,4 4 0 16,0-2-10-16,0 0-3 15,0 2-7-15,0 0-5 16,0 0-6-16,2 0-1 15,0-2-2-15,0 2 1 16,0-2 4-16,0 2 3 16,0 0 17-16,0 0 14 15,0 0 15-15,0 0-6 0,0 2 2 16,-2 2-11-16,0 2-12 16,0 12-13-16,-2 9 2 15,-12 66-2-15,11-59-7 16,-1 7-2-16,4-7-4 15,0 7-4-15,0-3-6 16,2 1-26-16,0-7-25 16,2-2-206-16,8-5 39 15</inkml:trace>
        </inkml:traceGroup>
      </inkml:traceGroup>
    </inkml:traceGroup>
    <inkml:traceGroup>
      <inkml:annotationXML>
        <emma:emma xmlns:emma="http://www.w3.org/2003/04/emma" version="1.0">
          <emma:interpretation id="{5590843B-E0D5-4F62-83D1-8DF7202D84C8}" emma:medium="tactile" emma:mode="ink">
            <msink:context xmlns:msink="http://schemas.microsoft.com/ink/2010/main" type="paragraph" rotatedBoundingBox="17250,15583 28981,14124 29213,15995 17483,174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1FF25B4-06C2-4B81-B8D2-5CADEBC83A8F}" emma:medium="tactile" emma:mode="ink">
              <msink:context xmlns:msink="http://schemas.microsoft.com/ink/2010/main" type="line" rotatedBoundingBox="17250,15583 28981,14124 29213,15995 17483,17455"/>
            </emma:interpretation>
          </emma:emma>
        </inkml:annotationXML>
        <inkml:traceGroup>
          <inkml:annotationXML>
            <emma:emma xmlns:emma="http://www.w3.org/2003/04/emma" version="1.0">
              <emma:interpretation id="{C6611E95-75D1-4C42-B928-E353EDE53590}" emma:medium="tactile" emma:mode="ink">
                <msink:context xmlns:msink="http://schemas.microsoft.com/ink/2010/main" type="inkWord" rotatedBoundingBox="17307,16044 23411,15284 23540,16322 17436,1708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2864.094">1601 1373 403 0,'-2'-6'160'16,"0"0"23"-16,0 0-99 0,2 0-8 15,0 0-18-15,0 2 13 16,0 2-4-16,2 2 1 15,2 4 15-15,12 30-16 16,35 90-32-16,-21-39-2 16,3-4-17-16,1 12-18 15,-1-14 8-15,3 0 7 16,-12-19-8-16,-1-5 4 16,-7-18 1-16,0-9 1 15,-8-14-1-15,4-6 2 16,0-8-1-16,3-8 2 15,-3-8-2-15,0-6-2 16,-4-3-1-16,-2-11-2 16,0 3-4-16,0-11 1 15,2 1-1-15,0-11-1 16,1 3 0-16,1-10-2 16,-4 3-1-16,4-11-6 15,2 10-4-15,-2-10-6 0,0 13-19 16,4 1-18-16,-1 14-23 15,-3 5-218-15,-2 10 50 16</inkml:trace>
          <inkml:trace contextRef="#ctx0" brushRef="#br0" timeOffset="23271.4187">2209 1314 562 0,'2'6'326'16,"4"11"29"-16,10 35-253 0,18 66-162 15,-22-51 61-15,-1-3-52 16,1 3-53-16,-8-16 111 15,2 5 107-15,-2-15-122 16,2-11-38-16,-4-11-59 16,2-11-147-16,-2-21-4 15</inkml:trace>
          <inkml:trace contextRef="#ctx0" brushRef="#br0" timeOffset="23620.9224">2375 1225 447 0,'4'-4'109'16,"0"0"33"-16,2 2-159 16,-6 0-109-16,0 0-17 15,0 0-60-15</inkml:trace>
          <inkml:trace contextRef="#ctx0" brushRef="#br0" timeOffset="23908.8455">2678 1254 510 0,'14'56'165'0,"3"17"34"0,-3-4-140 16,-2 12-9-16,-6-16-14 16,2 4-2-16,-10-23 5 15,2-7 4-15,0-21-5 0,2-10-2 16,2-20-3-16,4-23-16 16,2-3-6-16,3-25-5 15,-1-2-4-15,0-14 0 16,2 15-1-16,0-7 0 15,2 14-1-15,5 5 0 16,-3 17 1-16,0 7 2 16,2 12 3-16,3 12 11 15,-5 12 4-15,2 12 5 16,0 8-2-16,1 15-2 16,-5-1-8-16,0 13-4 15,-4-2-4-15,2 11-2 16,-4-5-1-16,1 8-3 15,-5-15-1-15,-2-1-10 16,-4-21-11-16,2-9-37 16,0-21-34-16,4-19-193 15,0-9 26-15</inkml:trace>
          <inkml:trace contextRef="#ctx0" brushRef="#br0" timeOffset="24392.0611">3300 1201 534 0,'8'41'224'0,"2"3"13"15,0 17-122-15,0 0-58 0,5 7-15 16,-1-3-22 0,0 0 1-16,-4-16-2 0,0-9-1 15,-4-20 2-15,0-20 1 16,2-20-8-16,0-20-2 15,1-11-6-15,5-16-2 16,-2 6-1-16,4-7-1 16,-2 11 0-16,4-2 0 15,1 15-1-15,1 3 0 16,0 15 2-16,6 12 4 16,-5 12 3-16,1 14 2 15,-2 8 1-15,-2 14-1 16,1 1-5-16,1 11-2 15,-4-1-3-15,4 10-1 16,1-3-9-16,1 17-14 0,-2-8-14 16,4 2-46-16,-7-7-45 15,5-5-148-15,-10-21 5 16</inkml:trace>
          <inkml:trace contextRef="#ctx0" brushRef="#br0" timeOffset="24816.9314">4079 1197 582 0,'-2'30'208'0,"0"17"22"16,0 1-163-16,4 9-1 15,0-2-17-15,6 4-27 16,0-17 6-16,7-5-3 16,-3-17-8-16,4-6-8 15,2-12 2-15,2-14-1 16,1-10-3-16,-1-7-3 16,-4-7-1-16,2-5 0 15,-5 5-2-15,-1-5 0 16,0 9 0-16,-2-5 0 15,-4 7-1-15,0 0-1 16,2 10 1-16,-4 5 0 16,-2 11 3-16,2 10 4 0,-4-6 2 15,0 4 2-15,0 2 0 16,2 31-1-16,8 64-5 16,-5-56-1-16,1-5-3 15,6 3-8-15,2-7-9 16,6-1-26-16,2-9-19 0,3-8-195 15,-5-12-17 1,0-16-68-16</inkml:trace>
          <inkml:trace contextRef="#ctx0" brushRef="#br0" timeOffset="25314.3592">4612 1312 105 0,'28'-32'258'0,"-2"-2"-69"0,7-3-31 16,-1 7 76-16,3-1-110 16,-5 11-31-16,2 12 1 15,-5 14-26-15,-3 12-3 16,-2 9-16-16,1 9-6 15,-7 5-18-15,0 7-8 16,-6-5-9-16,-2 5-4 16,-2-3-4-16,0-1-14 15,-2-9-9-15,0-3-25 16,-2-14-20-16,0-7-238 16,-4-16 61-16</inkml:trace>
          <inkml:trace contextRef="#ctx0" brushRef="#br0" timeOffset="25237.6691">4701 721 549 0,'4'0'196'15,"0"16"45"-15,0 19-126 16,0 9-29-16,-4 19-3 16,2 4-13-16,-2 12-17 15,0-2-20-15,0 6-7 16,2-6-77-16,4 10 54 15,0-10 54-15,4 12-89 0,-2-14-90 16,3-6 106 0,-5-23-85-16,-4-11-249 0,-6-25 185 15</inkml:trace>
          <inkml:trace contextRef="#ctx0" brushRef="#br0" timeOffset="25749.7405">4857 997 483 0,'2'-17'144'15,"6"-7"22"-15,4 0-143 16,6-5-178-16,-4 1 33 15</inkml:trace>
          <inkml:trace contextRef="#ctx0" brushRef="#br0" timeOffset="26229.6348">5235 1001 471 0,'23'74'185'16,"-7"-5"19"-16,-6 10-112 16,2-8-29-16,-6 4-1 15,-2-18-15-15,4-3 3 16,-4-17-2-16,-2-13-4 16,4-16-12-16,1-12-5 15,-5-12-8-15,2-18-7 16,-2-9-5-16,0-16-2 15,0 5-1-15,4-9-2 16,-2 8-2-16,8-3 2 0,0 7-1 16,2 4 0-16,-4 9 0 15,7 10 3-15,-5 15 2 16,2 13 6-16,-2 15 1 16,4 19 5-16,-2 4-3 15,-1 13-2-15,1 0-4 16,0 3-2-16,-6-5-3 0,4 4-1 15,0-11-2-15,0 1 2 16,-1-15-1-16,-3-10 1 16,-2-12 0-16,2-16 0 15,-2-12-2-15,2-13-3 16,2-5-1-16,2-13-1 16,2 7-2-16,3-7 1 15,-3 7 2-15,2-5 1 16,-4 10 1-16,0 5 1 15,0 14 0-15,-1 10 4 16,-1 14 2-16,0 14 2 16,0 12 1-16,-4 15-1 15,0 3-4-15,4 13-1 16,-2-6 0-16,4 5-4 0,7-5-8 16,5 4-10-1,2-9-12-15,9-3-32 0,-1-13-25 16,9-16-207-16,-1-16 44 15</inkml:trace>
          <inkml:trace contextRef="#ctx0" brushRef="#br0" timeOffset="26624.7225">6300 982 488 0,'-14'-14'182'16,"-2"4"44"-16,6 10-129 0,-10 10 12 16,5 12-21-16,-3 15-8 15,0 7-25-15,-10 15-7 16,7-4-19-16,-1 6-3 16,12-13-7-16,2-5-4 15,10-17-7-15,12-10-2 16,4-14-4-16,2-12 0 15,5-12 1-15,9-7 0 16,-12-3 0-16,3-6 1 16,-7 5-2-16,2-1 0 15,-12 1 0-15,4 3 1 16,-5 8-1-16,-1-1 1 16,-2 11-2-16,-2 8 0 15,0 8 4-15,-2-2 0 0,0 2-1 16,0 7 1-1,0 27 0-15,2 67-5 0,0-68-4 16,0 3-10-16,8-9-11 16,0-9-34-16,2-12-24 15,6-12-220-15,3-14 43 16</inkml:trace>
          <inkml:trace contextRef="#ctx0" brushRef="#br0" timeOffset="26999.1429">6646 952 722 0,'4'55'169'16,"1"-7"66"-16,-3 5-202 15,0-11-8-15,2 1 2 16,0-19-5-16,2-8 2 15,2-14-10-15,2-20-3 16,2-10-5-16,6-21-2 16,1-5-5-16,3-7 0 15,-2 8 1-15,0-10 0 16,-3 15 1-16,1-1 1 16,-2 11 0-16,4 9 6 15,-4 17 5-15,1 12 13 16,-5 17 14-16,2 17-4 0,0 10-8 15,-2 15 0-15,0 2-13 16,-2 6-13-16,1-7 2 16,-3 3-3-16,4-10-7 15,2 0-16-15,0-15-13 16,4-10-33-16,3-16-20 16,-1-18-206-16,-2-16 44 15</inkml:trace>
          <inkml:trace contextRef="#ctx0" brushRef="#br0" timeOffset="27433.4673">7276 808 236 0,'6'55'346'0,"4"14"-110"15,-2-6-142-15,-2 5 150 16,3-7-209-16,-5-4-1 15,0-19-2-15,0-11-2 16,2-17-6-16,4-22-4 16,2-17-10-16,6-21-11 15,3-7 2-15,3-18-1 16,-2 2-1-16,2-12 0 16,-3 12 2-16,3-8 1 15,-4 14 0-15,6 13 5 0,-1 17 7 16,1 19 6-16,-2 24 5 15,1 29 15-15,-9 9-6 16,0 29-4-16,-4 0-7 16,-4 10-6-16,-2-10-13 15,0 8-4-15,-1-16-5 16,5 5-29-16,2-13-13 16,4-8-266-16,6-21 58 0</inkml:trace>
        </inkml:traceGroup>
        <inkml:traceGroup>
          <inkml:annotationXML>
            <emma:emma xmlns:emma="http://www.w3.org/2003/04/emma" version="1.0">
              <emma:interpretation id="{CA28CB95-8F57-412A-8FAC-9F8C1DEDDA5D}" emma:medium="tactile" emma:mode="ink">
                <msink:context xmlns:msink="http://schemas.microsoft.com/ink/2010/main" type="inkWord" rotatedBoundingBox="24389,15498 25948,15304 26027,15942 24469,16136"/>
              </emma:interpretation>
              <emma:one-of disjunction-type="recognition" id="oneOf5">
                <emma:interpretation id="interp5" emma:lang="" emma:confidence="0">
                  <emma:literal>sem</emma:literal>
                </emma:interpretation>
                <emma:interpretation id="interp6" emma:lang="" emma:confidence="0">
                  <emma:literal>sum</emma:literal>
                </emma:interpretation>
                <emma:interpretation id="interp7" emma:lang="" emma:confidence="0">
                  <emma:literal>sim</emma:literal>
                </emma:interpretation>
                <emma:interpretation id="interp8" emma:lang="" emma:confidence="0">
                  <emma:literal>sun</emma:literal>
                </emma:interpretation>
                <emma:interpretation id="interp9" emma:lang="" emma:confidence="0">
                  <emma:literal>soon</emma:literal>
                </emma:interpretation>
              </emma:one-of>
            </emma:emma>
          </inkml:annotationXML>
          <inkml:trace contextRef="#ctx0" brushRef="#br0" timeOffset="28496.6456">8950 642 242 0,'0'-8'222'15,"-2"0"-37"-15,0 0 11 16,-2-2-111-16,0 2 4 16,-2 0-19-16,0 0-4 15,-2 1-17-15,-10-1-4 16,-65-12-15-16,56 38-2 15,3 3-9-15,2 9 1 16,10 2-5-16,-6 1-1 16,11-3-2-16,5 2 1 15,4-5-4-15,7 1 4 16,9-4 2-16,-2-1 1 0,0-3-2 16,4 0 0-16,-1 2-6 15,-1-1-2-15,-2-3-3 16,-4 6-1-16,-6-6 0 15,-6 7 0-15,-12-1-2 16,-2 6-5-16,-4-1-6 16,-3 3-6-16,3-6-5 0,0-1-31 15,4-11-14-15,4-6-223 16,4-8 43-16</inkml:trace>
          <inkml:trace contextRef="#ctx0" brushRef="#br0" timeOffset="29388.958">9129 806 275 0,'42'-24'325'15,"-3"4"-83"-15,1-13-175 16,-10 5 166-16,1 0-209 15,-15 3-7-15,-6-3-7 16,-8 8 16-16,-6-1 6 16,-6 5 2-16,-4 6 1 15,0 6-7-15,-7 6-1 0,1 8-3 16,2 13 1-16,2 5-6 16,-1 14-1-16,5 5-3 15,6 10-4-15,0-5-4 16,6 9-2-16,2-8-4 15,4-1-11-15,2-11-7 16,7-3-16-16,1-11-10 16,10-13-24-16,0-16-21 0,13-17-50 15,-1-7-76-15,7-16-43 16,-7 1 25-16,3-16 33 16,-9 3 75-16,-3-11 109 15,-9 2 54-15,-6-8 1 16,-4 15 0-16,0-3 19 15,-2 19 16-15,-2 5 53 16,5 17 24-16,-9 14 31 16,4 14-27-16,-2 16-16 15,2 13-50-15,-6 21-12 16,8 7-22-16,-4 12-13 16,2-4-16-16,2 4-5 15,2-20-8-15,0-7-7 16,4-15 4-16,-1-17 2 15,-1-16 6-15,0-18-2 16,-2-16-3-16,2-13-2 16,-2-5-2-16,2-15-8 0,1 6-1 15,-1-6-1-15,-4 3 0 16,2-1-4-16,-2 6-4 16,2 7 3-16,0 13 0 15,-2 15 0-15,3 14 6 16,-3 18 7-16,-2 12-1 15,-2 19 4-15,4 12 2 16,-2 11-1-16,0-3-2 16,2 6-1-16,2-16-2 0,0-7-3 15,0-20 1-15,5-11 2 16,-5-13 3-16,4-17-3 16,0-11 0-16,2-14-1 15,-4-3-4-15,1-12-3 16,-3 9 2-16,-2-9 1 15,-2 13-1-15,-2-5 0 16,0 13-1-16,-2 3 0 16,2 13-1-16,2 6 0 15,-2 14 1-15,2 12 2 16,2 8 1-16,0 13 0 16,-1 9 0-16,1 11-1 15,2-2 0-15,-2 7-2 16,4-7-1-16,2-2-1 15,0-13-33-15,5 3-32 16,5-13-31-16,4-2-226 0,1-9 35 16</inkml:trace>
        </inkml:traceGroup>
        <inkml:traceGroup>
          <inkml:annotationXML>
            <emma:emma xmlns:emma="http://www.w3.org/2003/04/emma" version="1.0">
              <emma:interpretation id="{AD8CAB89-8226-4316-A6D8-F44DAEAF8286}" emma:medium="tactile" emma:mode="ink">
                <msink:context xmlns:msink="http://schemas.microsoft.com/ink/2010/main" type="inkWord" rotatedBoundingBox="26610,14419 28981,14124 29213,15995 26842,16290"/>
              </emma:interpretation>
              <emma:one-of disjunction-type="recognition" id="oneOf6">
                <emma:interpretation id="interp10" emma:lang="" emma:confidence="0">
                  <emma:literal>for</emma:literal>
                </emma:interpretation>
                <emma:interpretation id="interp11" emma:lang="" emma:confidence="0">
                  <emma:literal>her</emma:literal>
                </emma:interpretation>
                <emma:interpretation id="interp12" emma:lang="" emma:confidence="0">
                  <emma:literal>per</emma:literal>
                </emma:interpretation>
                <emma:interpretation id="interp13" emma:lang="" emma:confidence="0">
                  <emma:literal>fer</emma:literal>
                </emma:interpretation>
                <emma:interpretation id="interp14" emma:lang="" emma:confidence="0">
                  <emma:literal>far</emma:literal>
                </emma:interpretation>
              </emma:one-of>
            </emma:emma>
          </inkml:annotationXML>
          <inkml:trace contextRef="#ctx0" brushRef="#br0" timeOffset="29786.1765">10983 418 537 0,'59'-43'232'0,"-5"-2"-4"0,5-11-134 16,-12 3-43-16,1-6-40 16,-17 5 8-16,-3-7 7 15,-18 6 10-15,-2 1-4 16,-12 3 1-16,2 7 3 15,-8 13-12-15,-8 7-5 16,2 12 5-16,-3 14 3 16,-1 10-4-16,-2 20 6 15,8 15-3-15,-7 26 5 16,3 4 0-16,-2 30 5 16,2 2-5-16,-2 23-2 15,9-5-9-15,5 23-5 16,4-24-8-16,6 5-8 15,6-23-6-15,3-5-13 0,1-26-11 16,4-6-21-16,-2-27-7 16,-2-13-36-16,-1-19-16 15,-5-16-200-15,-6-12 41 16</inkml:trace>
          <inkml:trace contextRef="#ctx0" brushRef="#br0" timeOffset="30189.5697">11123 735 462 0,'38'-10'214'0,"13"-6"23"16,-7-2-108-16,15-8-29 15,-6-3-25-15,3-9-14 16,-7 3-28-16,2-7-6 15,-11 1-15-15,1-3-5 16,-11 5-3-16,-4-1-1 16,-8 9-1-16,-3 3 1 15,-11 8 1-15,-4 4 0 16,-2 8 1-16,-8 3 1 16,-3 10-1-16,9-5 1 15,0 4 0-15,-4 2 4 16,-12 22 5-16,-41 77-1 15,45-56 0-15,0 14 0 16,8-1-3-16,0 11-6 0,4-6 1 16,6-2-3-16,4-15-5 15,4-5-5-15,4-17-24 16,8-9-30-16,3-11-23 16,7-16-212-16,0-11 39 15</inkml:trace>
          <inkml:trace contextRef="#ctx0" brushRef="#br0" timeOffset="30630.9864">12005 266 680 0,'9'46'243'0,"-5"17"35"16,-2 0-190-16,2 10-7 15,-4-13-32-15,4 5-6 16,0-18-1-16,0-5 4 16,-2-19-6-16,2-11 1 15,-2-16-5-15,2-25-13 16,2-9-8-16,4-17-4 16,2-4-8-16,2-7-8 15,-1 9-6-15,3-8-18 16,0 8-10-16,2-5-12 0,0 5-38 15,11-2-243-15,-7 7 72 16</inkml:trace>
          <inkml:trace contextRef="#ctx0" brushRef="#br0" timeOffset="31031.427">12906 252 450 0,'6'52'399'0,"0"7"-105"16,-1-2-270-16,1 7 271 0,2-11-291 16,-2-2-14-1,0-11-12-15,2-8-40 0,0-17 182 16,-6-19-413-16,4-13 172 15</inkml:trace>
          <inkml:trace contextRef="#ctx0" brushRef="#br0" timeOffset="31052.293">12848-269 772 0,'34'-52'210'0,"19"-11"53"16,1 0-223-16,5-10-50 15,-6 6-58-15,1-8-45 16,-13 7-150-16,1-11-4 16</inkml:trace>
          <inkml:trace contextRef="#ctx0" brushRef="#br0" timeOffset="30753.172">12906 164 257 0</inkml:trace>
        </inkml:traceGroup>
      </inkml:traceGroup>
    </inkml:traceGroup>
    <inkml:traceGroup>
      <inkml:annotationXML>
        <emma:emma xmlns:emma="http://www.w3.org/2003/04/emma" version="1.0">
          <emma:interpretation id="{8BCD718B-77D6-4812-8B14-5704CFCF4D8E}" emma:medium="tactile" emma:mode="ink">
            <msink:context xmlns:msink="http://schemas.microsoft.com/ink/2010/main" type="paragraph" rotatedBoundingBox="17772,17024 31698,14997 32077,17601 18151,196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16EE9C6-00E0-44E9-9B11-1114134F7CAE}" emma:medium="tactile" emma:mode="ink">
              <msink:context xmlns:msink="http://schemas.microsoft.com/ink/2010/main" type="line" rotatedBoundingBox="17772,17024 31698,14997 32077,17601 18151,19628"/>
            </emma:interpretation>
          </emma:emma>
        </inkml:annotationXML>
        <inkml:traceGroup>
          <inkml:annotationXML>
            <emma:emma xmlns:emma="http://www.w3.org/2003/04/emma" version="1.0">
              <emma:interpretation id="{D16B6BC7-6C08-4376-9229-383295A67212}" emma:medium="tactile" emma:mode="ink">
                <msink:context xmlns:msink="http://schemas.microsoft.com/ink/2010/main" type="inkWord" rotatedBoundingBox="17879,17754 21420,17239 21584,18370 18043,18885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2378.3228">2241 3195 175 0,'-4'-24'290'16,"0"6"-82"-16,0-3-79 15,0 5 117-15,2 4-146 16,2 8-9-16,2 6 6 16,-2 0-31-16,2 4-5 15,2 16-16-15,8 35-15 16,16 69-19-16,-15-49 7 15,-5-11-8-15,-2 11-1 16,-4-10-5-16,-2-6-1 16,-2-17-1-16,-2-7 2 15,-2-17-1-15,-3-8 2 16,5-12-1-16,2-14 0 0,0-8-1 16,4-19-1-16,4-5-1 15,3-19-1-15,-1 0 1 16,8-10-1-16,-2 4 0 15,8-6 0-15,1 15 0 16,5 3 0-16,2 14-1 16,5 13 1-16,-3 12-1 15,3 18 0-15,-3 10 2 16,4 20 0-16,1 13 3 0,7 15 1 16,-3 5-2-16,5 20 0 15,-5-6-4-15,1 10-16 16,-7-4-13-16,-1 4-30 15,-7-24-21-15,-3-9-244 16,-8-19 59-16</inkml:trace>
          <inkml:trace contextRef="#ctx0" brushRef="#br0" timeOffset="32815.602">3298 3062 527 0,'-8'-4'198'0,"-6"10"26"16,-5 16-128-16,1 12-35 15,0 17 14-15,0 8-18 16,4 13-4-16,5-5-7 15,5 4-7-15,8-18-28 16,5-9-4-16,1-19-5 16,8-17 2-16,0-18-1 15,4-21 1-15,3-11-1 16,3-13 1-16,-4 2-3 0,1-7 0 16,-5 9 1-16,0 2 0 15,-6 11 2-15,-4 6 2 16,-2 13 2-16,3 13 5 15,-5 16 2-15,2 13-3 16,0 5-1-16,0 17-3 16,-2-3-8-16,2 9-11 15,-2-11-10-15,8 9-10 16,1-15-51-16,3-1-216 16,4-9 54-16</inkml:trace>
          <inkml:trace contextRef="#ctx0" brushRef="#br0" timeOffset="32979.2506">3512 2918 267 0,'11'-37'256'16,"-1"-3"-143"-16,4 3-273 15,-2-3 174-15</inkml:trace>
          <inkml:trace contextRef="#ctx0" brushRef="#br0" timeOffset="33565.3346">3988 2894 480 0,'31'89'130'0,"5"14"40"16,-8-14-135-16,1 4 12 15,-9-18 4-15,-2-10 6 16,-10-27-1-16,4-9 7 16,-3-27-19-16,-3-21-9 15,2-11-15-15,0-21-3 16,-2-9-11-16,4-17-1 15,0 6-3-15,0-10 0 16,2 10-1-16,3 4 5 16,1 17 4-16,2 9 7 0,-2 17 8 15,4 20 14-15,-1 16 0 16,5 24 0-16,-8 9-6 16,8 16-9-16,1-1-12 15,3 15-6-15,-4-6-3 16,5 4-2-16,-1-12 0 15,-4-7-1-15,-5-21-1 16,1-17 2-16,-6-20-2 16,-2-22-2-16,0-13-2 0,-2-18 0 15,-2-1-3-15,-1-11 1 16,-1 12 2-16,0-6 1 16,-2 15 2-16,2 1 0 15,0 11 0-15,-2 10 3 16,-2 13 5-16,4 19 5 15,-4 19 3-15,4 21 2 16,2 11-1-16,2 14-5 16,0 4-2-16,5 8-13 15,3-4-12-15,0 4-33 16,0-12-24-16,1-11-232 16,3-19 47-16</inkml:trace>
          <inkml:trace contextRef="#ctx0" brushRef="#br0" timeOffset="33949.3476">5063 3045 696 0,'20'59'156'15,"3"12"64"-15,-1-6-207 16,2 8-11-16,-3-19-21 16,1-5-200-16,-4-21 54 0</inkml:trace>
          <inkml:trace contextRef="#ctx0" brushRef="#br0" timeOffset="33957.4885">5183 2780 222 0,'-10'-6'279'16,"1"4"-98"-16,5 0-314 16,2 2 198-16</inkml:trace>
          <inkml:trace contextRef="#ctx0" brushRef="#br0" timeOffset="34455.3899">5379 2713 541 0,'16'37'227'16,"9"78"23"-16,-27-58-138 16,0 16-1-16,2-4-34 0,6 12-1 15,2-21-11-15,4-1-9 16,2-23-21-16,6-11-2 16,0-25-7-16,3-14-3 15,-3-13-1-15,-2-19 1 16,-4-11-6-16,3-14-3 15,-5 2-7-15,0-8-1 16,-4 13-3-16,-4-7 0 16,-6 10 0-16,-6-2-1 15,-6 11-1-15,-9-1-2 16,-5 8-2-16,-4-1 0 16,1 11-3-16,-9-1 1 15,-1 2 0-15,-3 9 2 16,3 13 0-16,-7 10 3 15,11 16 3-15,7 15 2 16,12 5 1-16,6 5-1 16,16-3 0-16,6 0-3 0,12-7-1 15,14-3-1-15,9-10 0 16,18-8-8-16,0-12-7 16,11-10-8-16,-1-4-49 15,6-8-274-15,-12-5 74 0</inkml:trace>
        </inkml:traceGroup>
        <inkml:traceGroup>
          <inkml:annotationXML>
            <emma:emma xmlns:emma="http://www.w3.org/2003/04/emma" version="1.0">
              <emma:interpretation id="{15FB8348-4B91-4D77-B08B-D6C309461A8D}" emma:medium="tactile" emma:mode="ink">
                <msink:context xmlns:msink="http://schemas.microsoft.com/ink/2010/main" type="inkWord" rotatedBoundingBox="21775,16852 25847,16260 26167,18461 22096,19054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5005.4033">6341 1875 978 0,'0'160'263'15,"-2"-44"86"-15,-4 41-272 16,0-5-11-16,-5 33-12 16,5-15-25-16,-4 22-9 15,4-22-11-15,8 16-17 16,2-34-4-16,2 8-6 15,2-39-17-15,5-5-26 0,-5-33-12 16,6-10-46-16,-4-35-45 16,6-26-170-16,0-32 20 15</inkml:trace>
          <inkml:trace contextRef="#ctx0" brushRef="#br0" timeOffset="35519.5216">6634 2655 877 0,'25'73'260'0,"5"26"58"15,2 2-248-15,5 12-15 16,-5-22-21-16,3-6 2 15,-5-26-4-15,0-16 6 16,-1-23-4-16,-5-22-1 16,-2-16-5-16,-2-25-5 15,-1-7-9-15,-3-19-4 16,0 4-5-16,-4-12-4 16,-2 12 0-16,3-4-4 15,-7 7-5-15,0-7-5 16,-4 8-15-16,-2-4-18 15,-2 15-4-15,0 1-9 0,-2 13-1 16,4 7 9-16,2 13 5 16,2 2-9-16,2 6 6 15,4 2-15-15,0 4-8 16,6 0-28-16,0 0-63 16,5 0-94-16,-1 0-13 15</inkml:trace>
          <inkml:trace contextRef="#ctx0" brushRef="#br0" timeOffset="35640.3412">7539 2430 371 0,'16'10'236'0,"3"0"-9"16,-7-2-56-16,4-10-74 16,-2-2-20-16,4-8-5 15,-1-6-22-15,1-6-5 16,-4 1-18-16,0-5-4 16,-6 4-10-16,-6-1-1 15,-6 7-2-15,-4 4 4 0,-6 6 1 16,-10 2 4-16,-1 10-2 15,-5 8 1-15,2 10-3 16,-5 21 3-16,7 3-1 16,-2 17 0-16,5 6 0 15,5 12 0-15,8-6-5 16,2 10-2-16,8-14-3 16,6 6-1-16,6-15-4 15,8-1-4-15,5-16-5 0,9-7-18 16,1-18-7-16,13-12-34 15,3-14-14-15,5-12-19 16,-3-14-207-16,2-15 58 16</inkml:trace>
          <inkml:trace contextRef="#ctx0" brushRef="#br0" timeOffset="36078.6735">8009 2264 662 0,'6'28'219'0,"0"29"66"16,-2 6-192-16,0 22-5 15,2-2-14-15,0 10-17 16,-2-12-23-16,2-2 15 16,1-20-8-16,3-9 2 15,-2-20-3-15,-4-11-3 0,0-15-8 16,2-18-3-16,-2-9-9 15,0-13-7-15,2-9-4 16,0-11-3-16,-2-5-6 16,2-12-19-16,-2 0-20 15,0-14-18-15,-2 2-12 16,7-12-13-16,-3 6-35 16,4-2-201-16,0 18 59 0</inkml:trace>
          <inkml:trace contextRef="#ctx0" brushRef="#br0" timeOffset="36876.672">8288 1740 735 0,'8'70'206'0,"5"19"87"15,-3 3-209-15,2 17-6 16,-2-8-11-16,0 19-12 15,-6-19-32-15,0 6-5 16,0-20-7-16,4-10-3 16,2-26-6-16,7-17-3 15,-1-26 0-15,8-20 0 16,-2-12 1-16,3-19 2 16,-3-3 1-16,0-9 0 0,-1 6 1 15,-7-5-1-15,-2 9 0 16,-6-3 1-16,-2 11-1 15,-6 5 0-15,0 12 1 16,-2 3 0-16,2 13 1 16,-2 12 0-16,6 7-1 15,-4-13 0-15,0 2 0 16,0 8 2-16,0 16 2 16,-6 71 3-16,8-62 3 15,2 1 4-15,6-5 0 0,4 5-1 16,6-7 0-16,10-7-1 15,3-8-5-15,5-6 1 16,7-10-1-16,1-10-3 16,-3-6-2-16,7-11-1 15,-7-1-1-15,-3-12-1 16,-7 1-1-16,-3-5 0 16,-14 1-1-16,0-1 1 15,-5 7-1-15,-7-1 1 16,-4 9-1-16,-7 7 0 15,1 12 0-15,-2 2 0 16,-2 8-2-16,0 14 1 16,2 4-2-16,-2 17 3 15,2 5 0-15,5 13 1 0,3-7 2 16,2 5 1-16,9-11-1 16,3-1-1-16,0-13 1 15,8-6 0-15,2-5-1 16,7-17 0-16,-1-4-1 15,8-15 0-15,-3-9 0 16,1-21 0-16,-5 1 0 16,1-23-1-16,-8 4 1 0,-1-14-1 15,-5 12 0 1,-4-12 0-16,-2 10 0 16,-4-12 0-16,-4 8-1 0,0 4 0 15,0 19 0-15,0 15 2 16,0 21 2-16,2 28 3 15,0 21 10-15,0 29 8 16,0 13 6-16,2 32 0 16,1 3-2-16,-3 21-8 15,4-9-7-15,4 17-9 16,0-15-3-16,2 5-17 16,6-21-17-16,1-3-16 15,-1-32-14-15,-2-10-25 16,-2-29 0-16,-2-20-15 15,-1-22-1-15,-1-26-28 16,0-11-195-16,2-18 56 16</inkml:trace>
          <inkml:trace contextRef="#ctx0" brushRef="#br0" timeOffset="37312.5878">9616 2209 852 0,'19'79'275'0,"-5"4"25"16,-2 18-225-16,2-3-38 16,0 1-35-16,-4-20 23 15,1-10-2-15,1-23-6 0,-2-17-1 16,-2-23-4-16,2-21 0 16,0-15 0-16,0-25-2 15,2-3-2-15,3-17 0 16,-7 4 1-16,4-14-10 15,-2 10 10-15,0-4-1 16,0 8-4-16,4 12 4 16,3 25 10-16,-1 16 3 15,0 20 5-15,4 22 6 16,-4 11-2-16,3 21-2 16,-3 9-11-16,-2 12-6 15,-4-10-6-15,2 8-3 16,-4-11-1-16,3-1-3 15,-3-16-3-15,0-1-17 16,-2-15-12-16,2-13-13 16,0-12-35-16,0-12-29 0,-2-10-4 15,4-15-7-15,0-5 21 16,-1-13-199-16,-3-5 97 16</inkml:trace>
          <inkml:trace contextRef="#ctx0" brushRef="#br0" timeOffset="37735.2172">10167 2225 257 0,'10'-14'389'16,"4"24"-97"-16,-3 23-145 16,5 23 164-16,-2 9-235 15,0 10-21-15,-2-4-34 16,2 2-12-16,-5-14-12 16,-5-7-16-16,0-13-12 0,0-13-12 15,4-14-124-15,0-18-141 16,-4-10 11-16</inkml:trace>
          <inkml:trace contextRef="#ctx0" brushRef="#br0" timeOffset="37747.9755">10228 2197 365 0,'-22'-61'264'16,"5"17"-27"-16,1 7-22 15,8 13-96-15,0 10-28 16,8 12-28-16,0 8-18 15,6 4-34-15,-6-10-57 16,2 2-25-16,2 0-212 16,2 0 29-16</inkml:trace>
        </inkml:traceGroup>
        <inkml:traceGroup>
          <inkml:annotationXML>
            <emma:emma xmlns:emma="http://www.w3.org/2003/04/emma" version="1.0">
              <emma:interpretation id="{8652EEED-18DA-4475-8B27-321020DA941D}" emma:medium="tactile" emma:mode="ink">
                <msink:context xmlns:msink="http://schemas.microsoft.com/ink/2010/main" type="inkWord" rotatedBoundingBox="26511,15752 31698,14997 31991,17012 26804,17767"/>
              </emma:interpretation>
              <emma:one-of disjunction-type="recognition" id="oneOf9">
                <emma:interpretation id="interp17" emma:lang="" emma:confidence="0">
                  <emma:literal>Mulahann!</emma:literal>
                </emma:interpretation>
                <emma:interpretation id="interp18" emma:lang="" emma:confidence="0">
                  <emma:literal>Muda hann!</emma:literal>
                </emma:interpretation>
                <emma:interpretation id="interp19" emma:lang="" emma:confidence="0">
                  <emma:literal>Muda hang!</emma:literal>
                </emma:interpretation>
                <emma:interpretation id="interp20" emma:lang="" emma:confidence="0">
                  <emma:literal>Mutahann!</emma:literal>
                </emma:interpretation>
                <emma:interpretation id="interp21" emma:lang="" emma:confidence="0">
                  <emma:literal>Muda hank!</emma:literal>
                </emma:interpretation>
              </emma:one-of>
            </emma:emma>
          </inkml:annotationXML>
          <inkml:trace contextRef="#ctx0" brushRef="#br0" timeOffset="39279.67">11481 2756 562 0,'2'6'216'0,"-2"-2"55"16,2 0-114-16,0-2-70 15,0-2 2-15,0-2-27 16,0-4-22-16,2-14-22 16,8-43 28-16,13-63-11 15,-13 39 0-15,-2 0-9 16,2-16-8-16,-2 10 2 15,0-18-3-15,0 13-6 16,3-15-2-16,-1 16-4 0,-2-6 1 16,0 28-1-16,0 10 5 15,0 28 1-15,0 19 5 16,3 26 0-16,1 17 1 16,0 19-3-16,2 15 2 15,0 6-3-15,7 10-10 16,-3-13-1-16,8-3-4 15,-2-14-3-15,9-11-3 16,-7-22 6-16,7-10-1 16,-3-14 1-16,0-12 0 15,-7-7 1-15,1-5 0 16,-14 2 1-16,-4-1 1 16,-4 5 0-16,0-1 0 15,-4 5 0-15,2-4 0 16,-6-1 0-16,0-1-1 0,0 0 0 15,0 5 0-15,0 9 0 16,6 6-1-16,0 14 2 16,0 18 0-16,-2 10 1 15,-2 23 1-15,-2 12 2 16,-2 18-1-16,0 2 0 16,0 14 0-16,4-6-2 15,-4 9-3-15,6-15-5 16,4 4-18-16,2-20-11 15,2-5-15-15,8-21-8 0,-2-11-26 16,5-20 2-16,3-12-36 16,0-14-117-16,5-16-77 15,-5-10-30-15</inkml:trace>
          <inkml:trace contextRef="#ctx0" brushRef="#br0" timeOffset="40018.9701">12412 1938 488 0,'4'-14'192'0,"-2"2"32"16,-2 6-124-16,0 6 5 15,0 0-17-15,-2 2-14 16,0 0-9-16,2 4-8 16,-2 16-13-16,0 27 1 15,0 62-10-15,2-48 2 16,0-1-6-16,2 5-3 15,6-8-8-15,7-6-3 0,1-17-7 16,4-18 0-16,2-12 0 16,3-16 1-16,-1-14-2 15,4-11 0-15,-3-3-2 16,1-13-2-16,-4 1-3 16,-2-5 0-16,-5 11-1 15,-5 1 0-15,-6 5 0 16,-4 3-1-16,-2 11 1 15,-6-4 0-15,0 9-1 0,-1 5-1 16,-1 2 1-16,2 10-2 16,0 10 1-16,2 8 0 15,2 11 1-15,-2 11 1 16,2 3 1-16,0 13 0 16,-2-5 0-16,6 3-2 15,0-9 1-15,8-3-2 16,0-13 1-16,8-11-2 15,0-14 2-15,9-14-5 16,-5-10 0-16,10-25-4 16,1-2-5-16,1-17 3 15,-6 3 2-15,3-12 3 16,-11 6 3-16,0-10 6 16,-6 6-3-16,0-18 0 15,-8 2 1-15,5-16-1 16,-5 10-1-16,2-7 1 0,0 28 0 15,2 11 1-15,4 34 4 16,-4 15 7-16,-2 28 5 16,4 21 4-16,-2 13 3 15,0 27 0-15,-1 10-5 16,-3 25 0-16,0 1-4 16,-4 17-3-16,2-17-3 15,0 10-5-15,2-25-13 0,4-1-14 16,2-28-12-16,6-1-25 15,0-17-14-15,7-17-24 16,-5-20-6-16,2-12-7 16,-2-14-201-16,1-16 65 15</inkml:trace>
          <inkml:trace contextRef="#ctx0" brushRef="#br0" timeOffset="40518.5418">13360 1835 569 0,'0'-31'202'0,"-6"3"58"16,0 6-133-16,-6 12-8 15,-1 14-9-15,-5 22-12 16,2 8-26-16,-6 25-21 16,3 2-8-16,3 6-8 0,8-9-16 15,2-1-6-15,10-21-5 16,6-9-1-16,4-13-2 15,5-16 3-15,-1-10 2 16,0-8 2-16,-2-7 2 16,1-3 0-16,-7 6-3 15,0-5-2-15,-2 7-3 16,0 0-2-16,-4 5-3 16,2 5-1-16,0 12-3 15,0 8-2-15,0 13-2 16,2 9-1-16,-2 4-14 0,3 5-13 15,1-9-9-15,2-3-27 16,4-13-16-16,6-8-4 16,1-14-237-16,1-12 72 15</inkml:trace>
          <inkml:trace contextRef="#ctx0" brushRef="#br0" timeOffset="40956.9792">13819 1029 671 0,'15'2'259'16,"-7"24"44"-16,2 29-159 16,0 14-30-16,-4 30-27 0,2 0-21 15,-4 15-22-15,-2-13-17 16,4 6-19-1,2-26 2-15,0-12-4 0,7-25-5 16,3-15-2-16,-2-27 1 16,4-20-1-16,-1-13 1 15,-1-11 1-15,-2-11 0 16,-2-6 2-16,-4-1-1 16,2-5 1-16,-2 2-1 0,1 4-2 15,-1 15 0-15,0 13 0 16,2 21 0-16,-2 22 1 15,0 17 3-15,0 21-1 16,-2 9 0-16,-1 12-1 16,-5 2-2-16,0 6-2 15,0-14-14-15,0 3-18 16,0-13-15-16,2-6-34 16,0-17 43-16,6-6-296 15,6-9 100-15</inkml:trace>
          <inkml:trace contextRef="#ctx0" brushRef="#br0" timeOffset="41454.1398">14605 1424 607 0,'-14'-6'274'16,"-6"22"17"-16,-1 14-135 15,-3 23-52-15,2 10-53 16,1 9-3-16,7-7-23 16,2-2-24-16,8-16 7 15,10-15 9-15,8-14-13 16,11-10 2-16,5-14 4 16,2-12 1-16,-3-2-1 0,-1-7 2 15,-6 1-3-15,-3 2-3 16,-5 6-1-16,2 3-2 15,-4 11-2-15,0 8-2 16,-2 15-2-16,0 7-13 16,-1 2-13-16,3 3-36 15,-2-3-26-15,2-8-237 16,2-10 46-16</inkml:trace>
          <inkml:trace contextRef="#ctx0" brushRef="#br0" timeOffset="41917.326">14975 1383 676 0,'2'43'234'0,"0"11"32"15,-2 19-169-15,0 0-35 16,0-2-6-16,3-14-6 15,-1-7-30-15,4-25-6 16,4-21-6-16,4-16-8 16,2-13-6-16,4-9 29 0,5-19 9 15,-5 5-1 1,2-11 6-16,-2 4-2 0,-1-3-2 16,-3 15-10-16,2 5-3 15,-4 13-8-15,0 13 2 16,-3 16 1-16,-1 14-3 15,-4 9-2-15,2 15-3 16,-2 5-5-16,2 5-16 16,-4-5-6-16,4 0-22 15,-2-15-14-15,4-6-36 16,-2-18-28-16,3-8-217 16,1-16 46-16</inkml:trace>
          <inkml:trace contextRef="#ctx0" brushRef="#br0" timeOffset="41934.6133">15435 1227 286 0,'-2'21'389'0,"0"17"-117"0,0 7-167 16,-2 9 176-16,0 1-240 15,-2-2-12-15,8-11-13 16,0-5-5-16,4-17-4 15,2-14-3-15,6-12 5 16,-2-10 10-16,-2-9 5 16,7-5 9-16,-1 2 11 15,0-1-8-15,0 5-7 0,2 2-2 16,-1 9-8-16,-3 11-8 16,-2 9 1-16,2 13-1 15,-2 6-5-15,0 11-12 16,1-1-11-16,-5 7-23 15,2-11-14-15,-4 2-34 16,0-9-19-16,-2-9-221 16,2-12 54-16</inkml:trace>
          <inkml:trace contextRef="#ctx0" brushRef="#br0" timeOffset="42471.4399">15925 69 867 0,'8'67'264'0,"-2"2"47"16,-2 16-244-16,-2 4-28 15,-6 20-31-15,0-9-15 16,-4 7-14-16,2-14-50 16,0-4-49-16,4-20-191 15,2-8 10-15</inkml:trace>
          <inkml:trace contextRef="#ctx0" brushRef="#br0" timeOffset="42482.433">16111 1521 848 0,'10'22'199'0,"2"0"15"16,-1-5-451-16,7-3-25 16,-2-14-126-16</inkml:trace>
          <inkml:trace contextRef="#ctx0" brushRef="#br0" timeOffset="38307.6354">10997 2393 307 0,'6'7'138'0,"0"-1"326"15,6 12-240-15,9 18 76 16,21 61-265-16,-36-52-12 15,-2-7-14-15,2 1-18 16,-4-13-12-16,5-1-33 16,-3-17-31-16,6-10-214 15,-6-15 39-15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3:06:45.02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4904AC0-E743-4E11-914D-D4FB42AE5529}" emma:medium="tactile" emma:mode="ink">
          <msink:context xmlns:msink="http://schemas.microsoft.com/ink/2010/main" type="writingRegion" rotatedBoundingBox="26982,1250 31919,1270 31913,2557 26976,2536"/>
        </emma:interpretation>
      </emma:emma>
    </inkml:annotationXML>
    <inkml:traceGroup>
      <inkml:annotationXML>
        <emma:emma xmlns:emma="http://www.w3.org/2003/04/emma" version="1.0">
          <emma:interpretation id="{219E4551-F30A-4FE7-9236-1A0778A5ABCF}" emma:medium="tactile" emma:mode="ink">
            <msink:context xmlns:msink="http://schemas.microsoft.com/ink/2010/main" type="paragraph" rotatedBoundingBox="26982,1250 31919,1270 31913,2557 26976,25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2BDD73-5E5A-4D0A-B1A1-BFAD388475CE}" emma:medium="tactile" emma:mode="ink">
              <msink:context xmlns:msink="http://schemas.microsoft.com/ink/2010/main" type="line" rotatedBoundingBox="26982,1250 31919,1270 31913,2557 26976,2536"/>
            </emma:interpretation>
          </emma:emma>
        </inkml:annotationXML>
        <inkml:traceGroup>
          <inkml:annotationXML>
            <emma:emma xmlns:emma="http://www.w3.org/2003/04/emma" version="1.0">
              <emma:interpretation id="{E5D17A2B-C173-4D38-BEEF-2F61120D5664}" emma:medium="tactile" emma:mode="ink">
                <msink:context xmlns:msink="http://schemas.microsoft.com/ink/2010/main" type="inkWord" rotatedBoundingBox="26982,1250 30334,1264 30329,2550 26976,253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1333-1341 149 0,'7'14'336'0,"6"-3"-100"15,4-6-82-15,8-7 102 16,7-8-184-16,10-10-18 16,-1-1-29-16,10-5-10 15,-5 3-14-15,5-2-12 16,-7 4-10-16,-3 3-46 15,-9 2-193-15,-4 7 43 16</inkml:trace>
          <inkml:trace contextRef="#ctx0" brushRef="#br0" timeOffset="-239.2789">1503-1096 290 0,'3'5'202'16,"-1"2"-18"-16,-2 0-33 15,0 11-83-15,-2 5-7 0,-12 72-6 16,5-74-4-16,-1 4-11 15,6-2-9-15,-1 5-1 16,3-3-8-16,4 5-6 16,3 0 4-16,4-5-2 15,2-9-3-15,3-2 1 16,7-9-2-16,4-7 7 16,1-3 5-16,6-9 3 15,-7-7 6-15,1-11 3 16,-8-7-4-16,-2-12 4 15,-9 0-3-15,-2-11-2 16,-10 2 0-16,-2-11-5 16,-2 6-13-16,-5-13 0 15,3 6-7-15,-1-6-7 16,3 9 2-16,0-10 3 0,2 15-4 16,2-3-1-16,1 16-1 15,-1-4-4-15,-2 16-3 16,0 4-15-16,-2 14-11 15,2 5-25-15,0 12-13 16,0 6-24-16,5-2-220 16,0 5 64-16</inkml:trace>
          <inkml:trace contextRef="#ctx0" brushRef="#br0" timeOffset="474.0207">1796-1455 509 0,'5'4'156'16,"-1"5"44"-16,12 33-145 15,21 87 10-15,-27-71-17 0,-1 9 0 16,5-7-15-16,-5 4-5 15,2-15-12-15,1-8-2 16,-7-13-3-16,-1-14 10 16,5-17 2-16,-4-13 4 15,0-9-2-15,-3-14 0 16,3-1-7-16,-8-10-4 16,1 6-3-16,0-5 0 15,2 12-3-15,7 1-1 16,2 8 1-16,5 7 7 15,2 14 3-15,7 7 3 16,-9 7 2-16,11 12-5 16,-9 6-8-16,5 5-3 15,-5 5-4-15,5 6-4 16,-7-2 2-16,-1 5-4 0,1-5-4 16,-2 3-3-16,-3-10-18 15,0-2-27-15,-2-9-18 16,-2-12-219-16,-1-7 44 15</inkml:trace>
          <inkml:trace contextRef="#ctx0" brushRef="#br0" timeOffset="886.7975">2412-1204 7 0,'30'7'443'16,"0"-3"-195"-16,4-8 9 16,1-3 11-16,-1-5-202 15,-6 1-32-15,0-5-4 16,-10 2-9-16,-6 2 4 16,-5 1-2-16,-7-1 3 15,-7 3-3-15,-7 0-2 16,-5 2-8-16,-1 5-4 15,-6-3-5-15,-1 12 0 16,4 4-3-16,0 8 0 16,2 9 0-16,5 18 1 0,4 2 0 15,5 17 0 1,3-1 1-16,4 15 0 0,4-15 0 16,3 1-2-16,5-17 0 15,2-4-12-15,2-19-10 16,7-8-9-16,2-8-24 15,3-14-23-15,2-13-20 16,4-10-171-16,1 0-12 16,-5-25-58-16</inkml:trace>
          <inkml:trace contextRef="#ctx0" brushRef="#br0" timeOffset="1493.7655">2896-1416 392 0,'7'14'218'0,"0"20"13"16,0 10-54-16,0 23-33 16,2 4-59-16,2 26-19 15,-1-7-30-15,1 12-29 16,-4-17-32-16,2-9 34 16,-2-23-3-16,2-7-3 15,1-30 11-15,-1-18 10 16,0-14-2-16,5-26 3 15,-7-11 2-15,2-16-8 16,-7-7-10-16,5-12 4 16,0 12-4-16,-2-11-1 0,2 15-4 15,7 12 2-15,-5 21 1 16,0 14 2 0,7 22 3-16,-4 20 2 0,-1 15-2 15,5 21-1-15,-4 7-4 16,6 21-2-16,-4-10-2 15,2 10-2-15,-2-21 0 16,0 0 0-16,-5-23-1 16,5-12-1-16,-5-16 0 0,3-14-1 15,-3-13 0-15,-2-19 0 16,-2-2 1-16,-1-16 0 16,-2-1 1-16,1-11-1 15,4 12 1-15,-3-7 0 16,1 13 0-16,4 8 0 15,0 13 0-15,3 10 0 16,-3 13 0-16,5 14 2 16,-3 8 0-16,3 15 1 15,2 7 0-15,3 16 0 16,-1-2-1-16,3 14-1 16,-3-9-2-16,-1 2-1 15,-4-14-3-15,-1 0-15 16,0-16-10-16,-1-9-36 15,-4-7-21-15,0-7-231 16,-2-10 47-16</inkml:trace>
          <inkml:trace contextRef="#ctx0" brushRef="#br0" timeOffset="-1856.6846">629-1304 472 0,'7'-9'160'0,"0"-1"31"16,0-1-120-16,0-1-8 15,-2 1 1-15,-1 2 1 16,-1-1 1-16,-1 1 2 16,-2 0-3-16,0 0-27 15,-2 2-20-15,-3 0 7 16,-2 0-9-16,-2 2-5 15,-7 1 13-15,-17 1 11 16,-66 15-19-16,60 9-2 0,5 2-7 16,-6 7-2-1,8-3-2-15,0 8 0 0,11 0-1 16,0 1 0-16,7-1 2 16,3 2 0-16,6-5 2 15,8-2-1-15,1-2 1 16,10-5 1-16,4-2 0 15,10 2-1-15,2 0 0 16,7 0 0-16,-2-2-3 0,1 6 0 16,-6-1-1-16,-4 1 1 15,-15-1 0-15,-1 4 1 16,-10-7-1-16,-5 2 0 16,-2-4-1-16,-4 0-1 15,-3-5 0-15,-9 4-2 16,2-10-3-16,-4-1-9 15,-1 0-11-15,1-4-24 16,4-3-15-16,0 0 227 16,3 1-468-16,-3-8 228 15</inkml:trace>
          <inkml:trace contextRef="#ctx0" brushRef="#br0" timeOffset="-753.6874">593-910 534 0,'16'-5'224'0,"0"-6"24"15,7-5-146-15,9-5-5 16,3-2-40-16,2 0-14 16,-7 0-16-16,4 0-3 15,-8 11-9-15,4-2 3 16,-7 5-2-16,7 2 0 16,0 7-4-16,2 0 0 15,0 0-3-15,5 0 0 16,-2 7-1-16,-1-2-1 0,1-1-2 15,-3 10 0 1,-4 5-2-16,-3 4 2 0,-2 7 0 16,-2 4 0-16,-5 1-1 15,-2 4 1-15,0-7-2 16,-7-9-1-16,-3-2 0 16,1-7 0-16,-8-5 0 15,-1-6 0-15,2-3 0 16,-3 0 0-16,0-3-1 15,-2 1 0-15,-2-3 0 0,-2 1 0 16,-15-5-1-16,-64-26 1 16,67 30-1-16,5 5 0 15,2 7 0-15,9 2-1 16,0 3 0-16,7 6 0 16,5 1 0-16,4-3-5 15,2 2-5-15,3-1-14 16,2-8-10-16,5-9-11 15,2-2-24-15,-2-8-227 16,2-4 72-16</inkml:trace>
          <inkml:trace contextRef="#ctx0" brushRef="#br0" timeOffset="-1309.8578">689-1486 216 0,'7'-5'283'0,"0"0"-82"16,0 3-128-16,0 0 138 16,-2 2-175-16,-1 0 2 15,1 2-5-15,-1 0 9 16,1 3-3-16,0 2 7 16,-3 7-9-16,7 25 2 15,17 74-8-15,-24-53 2 16,3 0-10-16,-1 18-2 15,1-4-7-15,-1 4-3 0,6-13-6 16,-4 2-2-16,4-19-2 16,1-2-4-16,1-9-6 15,-3-7-9-15,-2-14-11 16,-2-6-37-16,-1-13-17 16,-4 1-195-16,0-3 31 15</inkml:trace>
        </inkml:traceGroup>
        <inkml:traceGroup>
          <inkml:annotationXML>
            <emma:emma xmlns:emma="http://www.w3.org/2003/04/emma" version="1.0">
              <emma:interpretation id="{09ABA6C7-C26D-425D-B3F5-6011554383C9}" emma:medium="tactile" emma:mode="ink">
                <msink:context xmlns:msink="http://schemas.microsoft.com/ink/2010/main" type="inkWord" rotatedBoundingBox="30453,1578 31917,1584 31914,2505 30450,2498"/>
              </emma:interpretation>
              <emma:one-of disjunction-type="recognition" id="oneOf1">
                <emma:interpretation id="interp1" emma:lang="" emma:confidence="0">
                  <emma:literal>im</emma:literal>
                </emma:interpretation>
                <emma:interpretation id="interp2" emma:lang="" emma:confidence="0">
                  <emma:literal>inn</emma:literal>
                </emma:interpretation>
                <emma:interpretation id="interp3" emma:lang="" emma:confidence="0">
                  <emma:literal>imo</emma:literal>
                </emma:interpretation>
                <emma:interpretation id="interp4" emma:lang="" emma:confidence="0">
                  <emma:literal>ima</emma:literal>
                </emma:interpretation>
                <emma:interpretation id="interp5" emma:lang="" emma:confidence="0">
                  <emma:literal>iron</emma:literal>
                </emma:interpretation>
              </emma:one-of>
            </emma:emma>
          </inkml:annotationXML>
          <inkml:trace contextRef="#ctx0" brushRef="#br0" timeOffset="1894.4888">3726-1578 323 0,'0'12'316'15,"2"2"-100"-15,1 0-256 0,-1-5 130 16,-2-9-285-16,0 2-29 16,0 0-67-16</inkml:trace>
          <inkml:trace contextRef="#ctx0" brushRef="#br0" timeOffset="1698.6012">3809-1299 603 0,'21'33'225'16,"4"15"13"-16,-6 7-173 0,-1 19-15 15,0-2-30-15,-4 6-29 16,-4-16-9-16,-1-4-15 16,-7-23-206-16,-4-12 46 15</inkml:trace>
          <inkml:trace contextRef="#ctx0" brushRef="#br0" timeOffset="2676.6963">4070-1409 479 0,'23'48'161'15,"-3"21"32"-15,1 0-123 0,0 17-17 16,-5-12-6-16,2 4-5 16,-6-13-5-16,-3-8 6 15,-2-20-6-15,-2-9 9 16,-3-19 1-16,3-21 0 15,-5-11-2-15,-3-20 1 16,3-10-14-16,-2-10 0 16,2 3-5-16,5-7-3 15,-1 14-6-15,3 5 2 16,5 16-2-16,2 6 8 16,-1 17-1-16,6 16 2 15,-1 9-4-15,1 16-4 16,-1 10-10-16,3 9-4 15,-7-7-4-15,4 9-1 16,-6-12-1-16,2 3-11 0,-5-10-7 16,0-8-18-16,-2-10-10 15,2-7-22-15,-4-16-14 16,2-9-13-16,0-5-1 16,0-13-47-16,2-3-36 15,2-12-17-15,1-1 35 16,-1-10 51-16,3 4 75 15,0-1 79-15,0 13 61 16,0 7 31-16,-3 16-11 0,3 14 12 16,0 17-11-16,2 22-15 15,-2 7-45-15,2 14-20 16,-2 5-28-16,4 4-8 16,-6-7-5-16,6-2 1 15,-2-11 1-15,3-12 10 16,-5-19 5-16,-1-11 10 15,-1-20 2-15,-5-17 5 16,-2-9-6-16,1-14-1 16,-1 2-9-16,0-2-2 15,2 9-5-15,6 5 3 16,-3 16 0-16,3 7 8 16,6 23 2-16,-1 16 7 15,3 12-4-15,5 23-2 16,1 6-10-16,1 17-5 15,0-2-8-15,1 15-10 0,-3-13 0 16,-1 5-10-16,-6-20-7 16,-1-8-21-16,-6-21-12 15,-5-14-44-15,-7-16-10 16,-5-16-236-16,-9-7 52 16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2:35:28.5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1491A31-7C97-4E9C-BA6D-00902A25C3EE}" emma:medium="tactile" emma:mode="ink">
          <msink:context xmlns:msink="http://schemas.microsoft.com/ink/2010/main" type="inkDrawing" rotatedBoundingBox="1604,9723 2316,6603 2771,6707 2060,9827" semanticType="callout" shapeName="Other">
            <msink:sourceLink direction="to" ref="{1BE6A761-44C1-4913-9E5D-491231DEAC61}"/>
            <msink:sourceLink direction="to" ref="{423E6505-6D3D-4392-A452-53AB15A58B7D}"/>
          </msink:context>
        </emma:interpretation>
      </emma:emma>
    </inkml:annotationXML>
    <inkml:trace contextRef="#ctx0" brushRef="#br0">971 201 308 0,'-9'-32'244'15,"-3"13"-20"-15,-6 15-27 16,-3 13-79-16,-11 23-18 16,-3 28-38-16,-6 39-7 15,-3 21-18-15,-11 55 1 16,4 12-6-16,-7 34 0 16,8-1-10-16,-10 38-4 15,13-32-6-15,-1 18-2 16,4-32-5-16,-4 10-2 15,9-47 0-15,-5-5-1 16,7-38 0-16,0-19 1 16,9-44-1-16,8-23 2 15,6-34-1-15,11-38-1 16,8-29 1-16,16-35-1 0,4-25 0 16,7-49-1-16,5-2-1 15,9-46 0-15,-11 2 0 16,4-39 0-16,3 25 1 15,2-36-1-15,-10 41 1 16,8-14 0-16,-5 48 1 16,-3-1 1-16,-4 45 1 15,2 5-1-15,-6 39 0 16,-5 12-1-16,-8 32 0 16,-10 21 2-16,-8 22-1 0,-11 24 0 15,-5 16-1-15,-16 35 0 16,3 20-3-16,-8 37 1 15,1 17 0-15,-10 52 0 16,7-2 0-16,-4 44 0 16,-1-9 2-16,1 29-1 15,11-36 0-15,-7 14 0 16,10-45 1-16,1 10-1 16,10-53 0-16,-4-7 1 15,10-44-1-15,6-20 0 16,-1-42-4-16,10-28-1 15,9-39 1-15,16-46-1 16,7-30 1-16,21-64 3 16,4-19 0-16,10-55 0 15,-5 8 0-15,6-40 1 16,-10 31-1-16,1-20 1 0,-4 49 0 16,3-6 0-16,-12 63 1 15,-1 24 0-15,-10 54-1 16,-8 37 0-16,-16 58 2 15,-11 55-1-15,-14 42 0 16,-12 57 1-16,-6 29-2 16,-10 47 0-16,9-13-2 15,5 39-9-15,12-28-12 0,6 11-37 16,17-47 6-16,2-8-267 16,0-66 66-16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3:06:41.08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D49E705-DC98-47A3-97C4-702E198A0A14}" emma:medium="tactile" emma:mode="ink">
          <msink:context xmlns:msink="http://schemas.microsoft.com/ink/2010/main" type="writingRegion" rotatedBoundingBox="26537,3150 27078,3150 27078,4100 26537,4100"/>
        </emma:interpretation>
      </emma:emma>
    </inkml:annotationXML>
    <inkml:traceGroup>
      <inkml:annotationXML>
        <emma:emma xmlns:emma="http://www.w3.org/2003/04/emma" version="1.0">
          <emma:interpretation id="{35C5F35A-4E2D-4711-BACF-15EBF4C5D110}" emma:medium="tactile" emma:mode="ink">
            <msink:context xmlns:msink="http://schemas.microsoft.com/ink/2010/main" type="paragraph" rotatedBoundingBox="26537,3150 27078,3150 27078,4100 26537,4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FF6EB6-F543-4C72-A6CA-C05961C16C6C}" emma:medium="tactile" emma:mode="ink">
              <msink:context xmlns:msink="http://schemas.microsoft.com/ink/2010/main" type="line" rotatedBoundingBox="26537,3150 27078,3150 27078,4100 26537,4100"/>
            </emma:interpretation>
          </emma:emma>
        </inkml:annotationXML>
        <inkml:traceGroup>
          <inkml:annotationXML>
            <emma:emma xmlns:emma="http://www.w3.org/2003/04/emma" version="1.0">
              <emma:interpretation id="{00F5C683-9576-4561-9B09-E20A7874B560}" emma:medium="tactile" emma:mode="ink">
                <msink:context xmlns:msink="http://schemas.microsoft.com/ink/2010/main" type="inkWord" rotatedBoundingBox="26537,3150 27078,3150 27078,4100 26537,410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344-1 315 0,'-5'-5'302'0,"7"5"-82"15,3 9-188-15,-7-9 189 0,2 2-211 16,-3 5 1-16,1 7 3 16,-3 23 13-16,-18 71 11 15,5-55-1-15,-1-4 0 16,-4 4 0-16,-4-2-10 15,1 4-9-15,3-9 1 16,-2 3-2-16,2-8-8 16,2-2-5-16,0-9-10 15,3-7-20-15,2-4-17 16,-3-15-205-16,1-8-30 0,4-19-68 16</inkml:trace>
          <inkml:trace contextRef="#ctx0" brushRef="#br0" timeOffset="516.5948">-166 56 666 0,'2'9'177'0,"-2"-2"43"15,0 0-197-15,3 0-41 16,-1 0-10-16,0 0-4 15,3 0 4-15,-3 7 26 16,7 6 27-16,-4 1 15 16,23 83 15-16,-26-69 7 15,-4 6-5-15,-1 3-12 0,-4 16-1 16,-2-3-10-16,-2 10-8 16,-1-7-9-16,-6 7-2 15,6-9-4-15,3-5-4 16,7-7 5-16,4-7 0 15,2-16-3-15,8-4 1 16,4-10-4-16,7-9 0 16,7-2-14-16,14-10 13 15,0-2-3-15,11-13-5 16,0 1-9-16,10-8 3 16,-5-1-52-16,9-9-236 15,-7-2 60-15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3:06:54.09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C138589-BB0B-4756-A3C3-11DCE024AB39}" emma:medium="tactile" emma:mode="ink">
          <msink:context xmlns:msink="http://schemas.microsoft.com/ink/2010/main" type="writingRegion" rotatedBoundingBox="7100,7902 11945,6311 12340,7515 7495,9106"/>
        </emma:interpretation>
      </emma:emma>
    </inkml:annotationXML>
    <inkml:traceGroup>
      <inkml:annotationXML>
        <emma:emma xmlns:emma="http://www.w3.org/2003/04/emma" version="1.0">
          <emma:interpretation id="{46E7044D-0700-4E9F-934C-32B1E0080269}" emma:medium="tactile" emma:mode="ink">
            <msink:context xmlns:msink="http://schemas.microsoft.com/ink/2010/main" type="paragraph" rotatedBoundingBox="7100,7902 11945,6311 12340,7515 7495,91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10A78C-76DC-4E3D-9F53-EFC922165F74}" emma:medium="tactile" emma:mode="ink">
              <msink:context xmlns:msink="http://schemas.microsoft.com/ink/2010/main" type="line" rotatedBoundingBox="7100,7902 11945,6311 12340,7515 7495,9106"/>
            </emma:interpretation>
          </emma:emma>
        </inkml:annotationXML>
        <inkml:traceGroup>
          <inkml:annotationXML>
            <emma:emma xmlns:emma="http://www.w3.org/2003/04/emma" version="1.0">
              <emma:interpretation id="{58D40100-C8D9-498D-93FD-A9BC5CDCD7CE}" emma:medium="tactile" emma:mode="ink">
                <msink:context xmlns:msink="http://schemas.microsoft.com/ink/2010/main" type="inkWord" rotatedBoundingBox="7100,7902 11945,6311 12340,7515 7495,910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1903-212 524 0,'16'7'-145'0,"64"65"359"15,-63-12-116-15,-6 7-50 16,5 13 132-16,-4-6 70 0,-1 7-210 16,-1-24-11-16,-4-6-4 15,-1-21-10-15,0-9 7 16,-5-24-2-16,0-13 2 15,0-9 3-15,-3-14-1 16,1-10-14-16,2-8-3 16,-5-3-3-16,8-9-4 15,-3 9-4-15,7 4 8 16,0 15 1-16,9 6 7 16,0 19 3-16,9 11 7 15,3 12 1-15,4 14 0 16,-2 16-4-16,7 14-2 15,-7-1-8-15,0 15-2 16,-5-7-3-16,1 2-2 16,-10-7-1-16,0-3-6 15,-7-3-7-15,-2-8-23 16,0-9-19-16,-5-10-158 0,3-10-96 16,0-17-31-16</inkml:trace>
          <inkml:trace contextRef="#ctx0" brushRef="#br0" timeOffset="388.2884">2576-4 608 0,'28'0'211'0,"2"-5"30"0,0-6-163 15,0-3-17-15,-3-7-10 16,-6-2-16-16,-5-2 4 15,-7 2 0-15,-9 0-8 16,-4 2-5-16,-8 0 1 16,-2 5-7-16,-4 2 1 15,4 5-5-15,0 2-1 16,0 7-4-16,5 9-1 16,2 7-3-16,3 10-1 15,1 1-1-15,10 22-2 16,2-1 0-16,3 12-1 15,2 0-1-15,11 7-1 16,-6-19-2-16,6-2-4 16,-4-18-4-16,2-7-6 15,-7-17-7-15,5-10-14 16,-5-15-3-16,0-5-26 16,-5-8-21-16,3-12-122 0,-4 0-66 15,-8-12-36-15</inkml:trace>
          <inkml:trace contextRef="#ctx0" brushRef="#br0" timeOffset="968.2745">2940-438 474 0,'16'26'223'0,"-4"1"4"0,2 22-99 16,0-1-63-16,4 14-10 15,-2-6-23-15,3 11-3 16,-3-14-7-16,0-5 1 15,-2-13-5-15,0-12 8 16,-8-21 1-16,1-18 0 16,-2-12 0-16,-3-16-8 15,1-2-11-15,-1-16-4 16,0 4-3-16,3-6-5 16,-1 6 5-16,8 1 1 15,-1 10 1-15,6 11 3 16,-1 15 4-16,9 12 9 15,0 13 5-15,1 19-4 16,2 12-3-16,2 9-3 16,-7 9-8-16,0 4-6 15,2-4 4-15,-4 0-1 0,-3-11-1 16,-2-8 1-16,-9-10-1 16,-2-13 0-16,-5-9 1 15,4-15-1-15,-6 8 1 16,2-2 0-16,0-5-1 15,0-27-1-15,5-74 0 16,-3 60-1-16,-2 3 1 16,5-6-1-16,2 12 0 15,0 3 0-15,2 4-1 16,7 12 0-16,-5 13 0 16,8 21 3-16,-5 14 0 0,6 24 3 15,-1 6 0-15,2 16 1 16,-1-12-3-16,6 8-1 15,-5-14-3-15,2-3-9 16,-7-11-6-16,-2-7-21 16,-5-12-19-16,-2-11-19 15,-7-18-236-15,-3-10 61 16</inkml:trace>
          <inkml:trace contextRef="#ctx0" brushRef="#br0" timeOffset="1394.3891">3726-880 637 0,'-2'11'208'0,"0"8"35"15,2 1-204-15,-2 3-54 16,-1 3-93-16,1-3-127 16,0-9-30-16</inkml:trace>
          <inkml:trace contextRef="#ctx0" brushRef="#br0" timeOffset="1217.9666">3798-652 706 0,'21'39'222'0,"2"7"39"0,0 3-209 15,0 13-3-15,-5-9-34 16,-4 7-17-16,-5-16-10 15,-4-5-21-15,0-16-14 16,-5-14-217-16,-3-16 56 0</inkml:trace>
          <inkml:trace contextRef="#ctx0" brushRef="#br0" timeOffset="-1344.4922">807 171 627 0,'7'-5'189'15,"-4"-1"59"-15,1 1-190 0,-4 5-19 16,0 0-9-16,0 0-16 16,0 0-16-16,0 2 13 15,0 1-3-15,0-1-2 16,3 0-4-16,-1 0-2 16,0 3-23-16,0-3 141 15,1 3 142-15,-1 0 143 0,3-3-649 16,-1 0 429-16</inkml:trace>
          <inkml:trace contextRef="#ctx0" brushRef="#br0" timeOffset="-805.8715">1024 222 451 0,'85'-16'283'16,"-71"2"-137"-16,2 0-26 15,-2 0-75-15,0 3-66 16,2 11 65-16,0-5 72 16,-2 10-60-16,9 6 5 15,0 8-10-15,3 4-1 16,4 4-13-16,4 10-4 0,-6-2-13 15,-3 4-3-15,-4-2-6 16,-5 7 0-16,-4-12-3 16,-5 3 0-16,-7-8-3 15,0-4-1-15,-5-11 0 16,-4-1 0-16,2-4-1 16,5-7 0-16,-3-2-1 15,-2 0-1-15,-2-1 0 0,-10 1-1 16,-13-3 0-16,-72-6-1 15,74 11 0-15,0 7 0 16,14 2-1-16,2 5 0 16,8 2 0-16,3 9 0 15,8-4 1-15,4 2 1 16,-2-7-1-16,11 5 2 16,1-5-1-16,6 0 0 15,1 0 0-15,6-2-2 16,-2-9-3-16,4 0-15 15,-1-8-11-15,-1-6-26 16,-9-3-26-16,-2-8-225 16,-5-3 57-16</inkml:trace>
          <inkml:trace contextRef="#ctx0" brushRef="#br0" timeOffset="-467.6102">1575 67 630 0,'19'53'196'15,"1"21"38"-15,-1-2-176 16,4 11 6-16,-2-10-18 16,-3-3 12-16,-2-22-2 15,-4-2-2-15,-8-18-7 16,-1-10-1-16,-3-11-8 0,-10-18-1 15,4-10-5-15,-1-14-7 16,-3-6-9-16,-1-19-7 16,2 2-4-16,-1-11-1 15,6 7-3-15,2-12-7 16,-1 14-7-16,8-7-25 16,-1 19-11-16,3-3-21 15,0 16-7-15,7 5-10 16,0 12-207-16,-3 0 70 15</inkml:trace>
          <inkml:trace contextRef="#ctx0" brushRef="#br0" timeOffset="-1656.0676">63 812 551 0,'16'-2'227'0,"14"-5"22"15,0-5-146-15,14-2-16 16,-3-4-32-16,12-3-11 16,0 3-11-16,7-3-7 15,-7 3-11-15,0-3-3 16,-11 0-2-16,-3-2-4 16,-11 2 5-16,1-2 1 15,-5 5 0-15,-1-1-4 16,-7 3-3-16,2 0-1 15,-9 0-2-15,5 0 0 16,-5 0-1-16,1 0 0 16,-1-1 0-16,0 4-1 15,0-1 0-15,3 9 0 16,-3-2 0-16,0-2 0 16,3 9 1-16,-3 0-1 15,-9-2 1-15,0 2 1 16,2 0 2-16,1 2 5 0,-1 0 2 15,0 5 1-15,5 9-1 16,9 33-1-16,26 68-2 16,-26-57 1-16,5-4 1 15,6 13 3-15,-4-12 0 16,3 8 1-16,-1-7-4 16,-9 2-1-16,-4-12-4 15,-10 0 0-15,-6-11-2 16,-10 0 0-16,-2-14-1 15,-7-2-1-15,-3-7-1 0,-4-5-34 16,0-9-12-16,-2 0-36 16,2-11 111-16,-5-15-357 15,10-11 154-15</inkml:trace>
          <inkml:trace contextRef="#ctx0" brushRef="#br0" timeOffset="-2257.6065">3 480 473 0,'0'-5'198'0,"-3"5"16"0,6-9-94 15,-3 7-47-15,2-3 7 16,3-2-12-16,4-2-1 16,30-12-16-16,83-87-5 15,-64 66-19-15,11-1-7 16,-4-1-9-16,2 0-3 15,-5 9-4-15,-7 1-1 16,-18 9-1-16,-5 11-1 16,-11 0-2-16,-12 2-8 15,-2 8-7-15,-5 1-7 16,-4 1-41-16,0 2-228 16,0 0 63-16</inkml:trace>
          <inkml:trace contextRef="#ctx0" brushRef="#br0" timeOffset="-2601.2794">554 381 518 0,'-7'-9'181'0,"0"-3"32"0,-7-9-124 16,-44-71-23-16,45 62 8 16,-3 12-13-16,4-1 8 15,3 5-10-15,0 5-3 16,2 7-9-16,4 2-2 16,3 0-12-16,0 2 2 15,0 5-3-15,10 37-6 16,20 97-6-16,-12-47-1 15,-2 1-8-15,3 11-3 16,1-12-3-16,1 8-1 16,-5-17-1-16,-2 5-2 15,0-19 1-15,-5 3-4 16,-7-16-5-16,3-3-17 16,-3-18-13-16,-6-7-38 15,-3-14-22-15,-2-16-232 16,-5-16 51-16</inkml:trace>
          <inkml:trace contextRef="#ctx0" brushRef="#br0" timeOffset="2160.7643">4098-737 353 0,'-3'4'226'0,"-1"-2"-14"0,1 1-67 16,1-6 0-16,2 3-53 15,-2 0-7-15,2 3-15 16,0 1-23-16,0 3-17 16,2 30-2-16,19 76-9 15,-7-62-3-15,-7-10-7 16,4-1 0-16,1-15-2 15,-3-11 0-15,-4-10 5 16,4-15 2-16,-5-10-1 0,3-13-1 16,-2-10-2-16,-3-14-6 15,5 3 0 1,0-7 2-16,0 8-1 0,5 6 0 16,-1 13 3-16,1 10 1 15,1 14 0-15,4 13 3 16,-4 9 3-16,1 12-1 15,2 10-3-15,1 6-1 16,-4 5-3-16,-1 7-3 16,-1-8-5-16,1 3-2 15,-3-4-12-15,-4-12-22 16,2-12-16-16,0-2-22 16,-5-16-12-16,0-9-40 15,-2 7-19-15,0-5-90 16,0-4 5-16,7-38-15 15,16-75-51-15</inkml:trace>
          <inkml:trace contextRef="#ctx0" brushRef="#br0" timeOffset="2495.2794">4469-931 406 0,'2'-25'224'15,"3"18"-10"-15,-3 9-87 16,5 14-21-16,-7-14-37 16,2 5-1-16,10 35-1 15,29 85-18-15,-27-77-13 16,2 3-6-16,1-11-12 15,-6-12-8-15,-2-7 7 0,0-18 13 16,-4-10 13-16,-3-20-8 16,1-10-3-16,-6-23-4 15,3 3-15-15,-2-21-15 16,2 14 7-16,2-5-2 16,3 21 0-16,2 6 6 15,4 20 3-15,3 10 5 16,2 17 3-16,8 12 4 15,1 15-6-15,5 19-3 16,0 10-3-16,4 10-5 16,-6-8-4-16,4 9-9 15,-6-21-9-15,-1-2-8 16,-4-17-40-16,0-4-38 16,-8-18-245-16,4-8 38 15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3:06:57.29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7D27C0D-509F-4454-8E7C-7A96150196C7}" emma:medium="tactile" emma:mode="ink">
          <msink:context xmlns:msink="http://schemas.microsoft.com/ink/2010/main" type="writingRegion" rotatedBoundingBox="8068,9452 9824,8643 10135,9318 8379,10127"/>
        </emma:interpretation>
      </emma:emma>
    </inkml:annotationXML>
    <inkml:traceGroup>
      <inkml:annotationXML>
        <emma:emma xmlns:emma="http://www.w3.org/2003/04/emma" version="1.0">
          <emma:interpretation id="{2DA0BD5F-103C-4992-9DC9-236F4ED0E760}" emma:medium="tactile" emma:mode="ink">
            <msink:context xmlns:msink="http://schemas.microsoft.com/ink/2010/main" type="paragraph" rotatedBoundingBox="8068,9452 9824,8643 10135,9318 8379,101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AE4C04-FD0D-4E4D-9877-66647491B2A1}" emma:medium="tactile" emma:mode="ink">
              <msink:context xmlns:msink="http://schemas.microsoft.com/ink/2010/main" type="line" rotatedBoundingBox="8068,9452 9824,8643 10135,9318 8379,10127"/>
            </emma:interpretation>
          </emma:emma>
        </inkml:annotationXML>
        <inkml:traceGroup>
          <inkml:annotationXML>
            <emma:emma xmlns:emma="http://www.w3.org/2003/04/emma" version="1.0">
              <emma:interpretation id="{8911868A-C417-45A9-8FA1-59890F4E295B}" emma:medium="tactile" emma:mode="ink">
                <msink:context xmlns:msink="http://schemas.microsoft.com/ink/2010/main" type="inkWord" rotatedBoundingBox="8068,9452 9824,8643 10135,9318 8379,10127"/>
              </emma:interpretation>
              <emma:one-of disjunction-type="recognition" id="oneOf0">
                <emma:interpretation id="interp0" emma:lang="" emma:confidence="0">
                  <emma:literal>☺</emma:literal>
                </emma:interpretation>
                <emma:interpretation id="interp1" emma:lang="" emma:confidence="0">
                  <emma:literal>•</emma:literal>
                </emma:interpretation>
                <emma:interpretation id="interp2" emma:lang="" emma:confidence="0">
                  <emma:literal>@</emma:literal>
                </emma:interpretation>
                <emma:interpretation id="interp3" emma:lang="" emma:confidence="0">
                  <emma:literal>5</emma:literal>
                </emma:interpretation>
                <emma:interpretation id="interp4" emma:lang="" emma:confidence="0">
                  <emma:literal>s</emma:literal>
                </emma:interpretation>
              </emma:one-of>
            </emma:emma>
          </inkml:annotationXML>
          <inkml:trace contextRef="#ctx0" brushRef="#br0">1354 1820 382 0,'18'-33'150'16,"28"-66"27"-16,-57 74-94 15,-8 4-2-15,3 5-12 16,-9 7 4-16,-5 6-10 16,-5 6-3-16,3 8-18 0,-7 10-8 15,2 2-8-15,2 12-8 16,8-3-4-16,-1 12-1 15,12 0-2-15,4 4 5 16,12-4-2-16,7 2 6 16,7-14 3-16,12 0 5 15,4-4-2-15,9 0 3 16,2-3-5-16,5 1-1 16,-2-6-7-16,-7 1-1 15,-16-3-5-15,-12 10-2 16,-14 2-3-16,-18 7-6 15,-7 2-9-15,-7 3-24 16,-2-12-19-16,0-5 36 16,9-13-289-16,2-15 99 15</inkml:trace>
          <inkml:trace contextRef="#ctx0" brushRef="#br0" timeOffset="958.6116">2064 1243 119 0,'7'7'331'0,"2"14"-110"16,7 16-60-16,0 7 85 16,3 16-178-16,-1-1-38 15,5 11-9-15,-2-10-8 16,5 0-4-16,-10-17 17 16,0-8-2-16,-2-19 2 0,-7-9 9 15,-5-14-6-15,0-11-6 16,-2-10 4-16,-4-14-4 15,4 1-12-15,-3-17-1 16,1 5-4-16,4-14-1 16,3 14-1-16,-1-2 0 15,6 14-1-15,6 8 5 16,0 19 5-16,5 8 5 16,-3 17-1-16,3 19 2 15,-3 7-5-15,5 14-4 16,-4-1-5-16,6 10-1 15,-2-11-1-15,-2-3-2 16,-9-14 0-16,1-7 1 16,-6-18 3-16,0-7 4 15,-4-13-1-15,-3 8 1 16,0-4-1-16,0-19-3 16,6-94-4-16,1 60 0 15,0 4 0-15,3-4-1 0,-1 9 1 16,2 7 4-16,1 16 4 15,6 13 2-15,1 22 4 16,6 14 2-16,-4 17-6 16,4 15-1-16,-4 4-4 15,4 12-8-15,-6-4-7 16,-3-1-5-16,-5-7-36 0,1 5-35 16,-5-14-256-16,-5 3 45 15</inkml:trace>
          <inkml:trace contextRef="#ctx0" brushRef="#br0" timeOffset="454.1687">1518 1868 444 0,'55'-23'216'0,"-7"0"7"15,8-12-87-15,-10 1-47 16,2-5-12-16,-11-3-31 16,-5 1-9-16,-11 4-17 0,-7 2-2 15,-12 10-3-15,-9 2 2 16,-4 9 1-16,-10 7 0 15,0 7-6-15,-2 2-3 16,-2 10-3-16,-5 6-3 16,7 5-1-16,0 12 0 15,7 2 0-15,11 11 1 16,5-2 0-16,9 17 1 16,3-6-1-16,11 5-2 15,-2-11-2-15,9-5-12 16,-7-16-9-16,11-14-7 15,-6-18-25-15,9-14-20 16,-5-14-5-16,3-16-106 16,-12-7-15-16,2-7 7 15,-11 0 19-15,2-7 5 16,-7 2 91-16,1-8 23 16,-6 4-1-16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3:07:00.29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DAE80D6-E0DA-4308-B929-E5D2B58A12D5}" emma:medium="tactile" emma:mode="ink">
          <msink:context xmlns:msink="http://schemas.microsoft.com/ink/2010/main" type="writingRegion" rotatedBoundingBox="8343,10693 12798,6709 14839,8991 10383,12975"/>
        </emma:interpretation>
      </emma:emma>
    </inkml:annotationXML>
    <inkml:traceGroup>
      <inkml:annotationXML>
        <emma:emma xmlns:emma="http://www.w3.org/2003/04/emma" version="1.0">
          <emma:interpretation id="{476618A4-4A53-409F-9036-F5F2091D9C76}" emma:medium="tactile" emma:mode="ink">
            <msink:context xmlns:msink="http://schemas.microsoft.com/ink/2010/main" type="paragraph" rotatedBoundingBox="8371,10668 12798,6709 13678,7694 9250,116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A083E2-9A78-42E5-9293-A3B4898BF8F0}" emma:medium="tactile" emma:mode="ink">
              <msink:context xmlns:msink="http://schemas.microsoft.com/ink/2010/main" type="line" rotatedBoundingBox="8371,10668 12798,6709 13678,7694 9250,11652"/>
            </emma:interpretation>
          </emma:emma>
        </inkml:annotationXML>
        <inkml:traceGroup>
          <inkml:annotationXML>
            <emma:emma xmlns:emma="http://www.w3.org/2003/04/emma" version="1.0">
              <emma:interpretation id="{FC494234-6A2D-4AFA-84A3-DDBC2F0E5B41}" emma:medium="tactile" emma:mode="ink">
                <msink:context xmlns:msink="http://schemas.microsoft.com/ink/2010/main" type="inkWord" rotatedBoundingBox="8390,10689 10924,8424 11784,9387 9250,11652"/>
              </emma:interpretation>
              <emma:one-of disjunction-type="recognition" id="oneOf0">
                <emma:interpretation id="interp0" emma:lang="" emma:confidence="0">
                  <emma:literal>emir</emma:literal>
                </emma:interpretation>
                <emma:interpretation id="interp1" emma:lang="" emma:confidence="0">
                  <emma:literal>amur</emma:literal>
                </emma:interpretation>
                <emma:interpretation id="interp2" emma:lang="" emma:confidence="0">
                  <emma:literal>lemur</emma:literal>
                </emma:interpretation>
                <emma:interpretation id="interp3" emma:lang="" emma:confidence="0">
                  <emma:literal>amir</emma:literal>
                </emma:interpretation>
                <emma:interpretation id="interp4" emma:lang="" emma:confidence="0">
                  <emma:literal>Lemur</emma:literal>
                </emma:interpretation>
              </emma:one-of>
            </emma:emma>
          </inkml:annotationXML>
          <inkml:trace contextRef="#ctx0" brushRef="#br0">1575 3346 570 0,'23'-18'250'15,"0"-5"50"-15,10-12-159 16,-1 0-37-16,7-6-18 16,-7 4-38-16,5-2-40 0,-9 13 11 15,-5 6-7-15,-7 4-8 16,-2 2 1-16,-9 9 0 15,-8 0 0-15,-8 3-5 16,8 2-11-16,-1 0-7 16,-5 2-5-16,-3 1-8 0,-18 8 1 15,-69 47 7-15,64-35 5 16,8-2 5-16,1 4 7 16,13 0 4-16,-1-1 2 15,11-6-1-15,6 0 3 16,1 1 4-16,6 2 8 15,3-3 5-15,8 1 11 16,9 4 1-16,7 0 6 16,2-5-3-16,10 1 4 15,-3-10-7-15,11-7 2 16,-4-9-8-16,10-9-3 16,-6-7-8-16,6-12 1 15,-13-6-3-15,6-12 2 16,-15-3 1-16,-9-10-1 15,-11 3-4-15,-7-4-2 16,-16 10-3-16,-3-1-2 16,-4 10-1-16,-10 4 1 0,-4 12-2 15,-4 6 1 1,-3 12 0-16,2 10-2 0,5 11 0 16,0 9-1-16,11 9-1 15,3 15 0-15,5 1 1 16,6 17 0-16,9-3 0 15,8 10 1-15,4-8 0 16,7 1-1-16,2-14 1 16,3-5-4-16,-5-16-5 0,4-7-17 15,-8-16-17-15,1-16-25 16,-4-5-7-16,7-18-27 16,-9-3 9-16,2-13 2 15,-7 4 20-15,-2-20 8 16,-9 6 26-16,-1-15 12 15,-4 10 15-15,-2-10 5 16,-3 15 7-16,1 10 15 16,-1 18 10-16,3 16 17 15,2 24 10-15,7 22 9 16,0 7-8-16,7 24-10 16,2 3-17-16,2 11-9 15,3-6-12-15,2 10 0 16,-5-14 0-16,1-7 6 15,-3-16 4-15,-9-16 9 16,-2-17 1-16,-5-22 1 16,-3-17-6-16,1-16-2 0,-3-8-8 15,1-20 0-15,-1 10-4 16,3-9 2-16,-1 11 1 16,8 4-1-16,2 22-1 15,5 4 2-15,1 21 2 16,8 14-1-16,-2 11-1 15,4 16 1-15,0 12-4 16,2 14-3-16,0-3-1 16,3 8-2-16,-3-6 0 15,5-1-1-15,-4-12 0 16,-1-10 0-16,-11-11 0 0,0-11 0 16,-10-14 1-16,-1-14-1 15,-3-5 1-15,0-18-1 16,-3-2 0-16,3-12 0 15,0 4-1-15,5-4 0 16,0 7 0-16,2-2 0 16,2 16 0-16,5 2 1 15,4 21 1-15,5 4 4 16,2 21 2-16,8 5 0 16,1 12 0-16,6 6-2 15,-6 7-3-15,5 5-2 16,-6-3 1-16,-1 5-6 15,-7-9-4-15,5 0-4 0,-9-14-20 16,2-4-29-16,-7-17-12 16,3-11-29-16,-8-14-11 15,1-16-8-15,-3-5 21 16,-5-16 7-16,1 4 31 16,0-10 11-16,-10 1 30 15,3-4 8-15,4 14 10 16,-4-3 5-16,-3 14 5 15,5 7 10-15,-2 12 8 16,-3 4 16-16,3 10 7 0,4 8 19 16,3 8 11-16,-5-3-4 15,2 3-8-15,3 2 2 16,9 27-17-16,41 93-15 16,-39-74 1-16,3 14-3 15,-1-14-8-15,5 0-2 16,-2-18-3-16,2-10-1 15,-5-18-2-15,3-14 5 16,-7-16-1-16,2-14 3 16,-7-9-3-16,-2-14-1 15,-2 5-8-15,-8-10-3 16,-1 5-4-16,-1-7-4 16,-6 5-6-16,2-3-18 15,2 10-10-15,0 2-24 16,2 14-13-16,3 9-23 15,2 11 2-15,2 3-16 16,3 12-4-16,-1 4-193 0,-4 0 61 16</inkml:trace>
          <inkml:trace contextRef="#ctx0" brushRef="#br0" timeOffset="322.243">3883 1658 527 0,'12'-4'183'16,"-3"1"24"-16,0 1-136 0,5 4 26 15,0 5 10-15,7 16-25 16,71 93 9-16,-64-61-2 16,-1-4-26-16,-1 4-20 15,-6-11 4-15,-1-10-1 16,-8-15-14-16,-6-12-5 15,0-7-2-15,-8-19 0 16,3-4-5-16,-2-14-2 16,2-9-2-16,-2-16-10 15,-1 2-5-15,1-14-16 16,2 7-10-16,2-2-23 16,5 2-18-16,2 0 290 15,1 8-573-15,1 3 285 16</inkml:trace>
          <inkml:trace contextRef="#ctx0" brushRef="#br0" timeOffset="-1591.9975">1414 2841 740 0,'-7'-9'216'15,"5"7"58"-15,6 4-214 16,-4-2 6-16,3 4-23 0,3 15-8 16,22 45-10-16,32 93-5 15,-32-71-11-15,4 10-2 16,-4-13-3-16,-3-2-3 15,-4-23-5-15,-3-3-11 16,-4-18-10-16,-2-9-31 16,-8-17-28-16,-6-6-212 15,-5-10 43-15</inkml:trace>
        </inkml:traceGroup>
        <inkml:traceGroup>
          <inkml:annotationXML>
            <emma:emma xmlns:emma="http://www.w3.org/2003/04/emma" version="1.0">
              <emma:interpretation id="{2353EDD1-3DF3-4BEB-9CA1-23D9D0BD20A0}" emma:medium="tactile" emma:mode="ink">
                <msink:context xmlns:msink="http://schemas.microsoft.com/ink/2010/main" type="inkWord" rotatedBoundingBox="11932,7484 12798,6709 13522,7519 12656,8294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0543.8488">4787-230 209 0,'-18'14'102'0,"4"2"3"16,0-2-32-16,5-1-34 15,4-3 8-15,3-1 14 16,0-9 4-16,2 0-2 15,0 0-9-15,0 0 2 16,0 2-10-16,2 1-5 16,0-1 2-16,3 0-1 15,2 0-5-15,7 1 2 16,13 1-5-16,79 19-3 16,-69-23 1-16,16 3-4 15,-2-1-2-15,13 3-5 16,1-1-2-16,13 1-5 15,-8-5-6-15,8 0-4 16,-7 0 1-16,6-5 1 16,-15 3 1-16,14-5-1 15,-12 0 1-15,8 0-1 16,-10 0-3-16,10-2-5 0,-12 2-6 16,0-2-13-16,-10 0-14 15,1-3-174-15,-16-4-63 16,-1-5-45-16</inkml:trace>
          <inkml:trace contextRef="#ctx0" brushRef="#br0" timeOffset="-10110.6418">5753-624 791 0,'3'2'171'0,"1"0"77"15,5 0-239-15,31 15-2 16,68 45-5-16,-64-23-3 16,-7 0-2-16,4 5 2 15,-6-5 3-15,2 3 2 0,-7-8 3 16,0 3 6-16,-7-7 3 16,-7 5 4-16,-7-10 4 15,-7 5 4-15,-9-2-3 16,-6 4-4-16,-6-2-3 15,-9 9-8-15,1-4-11 16,-8 4-28-16,-2-9-24 16,-4 2-24-16,4-9-206 15,-7-11 44-15</inkml:trace>
        </inkml:traceGroup>
      </inkml:traceGroup>
    </inkml:traceGroup>
    <inkml:traceGroup>
      <inkml:annotationXML>
        <emma:emma xmlns:emma="http://www.w3.org/2003/04/emma" version="1.0">
          <emma:interpretation id="{96AA5D97-AE1C-47F2-A3DB-64A8CF3DE07F}" emma:medium="tactile" emma:mode="ink">
            <msink:context xmlns:msink="http://schemas.microsoft.com/ink/2010/main" type="paragraph" rotatedBoundingBox="9274,11444 12656,9448 13243,10443 9861,124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F59A70-03BD-4B4D-92D6-CB404205E341}" emma:medium="tactile" emma:mode="ink">
              <msink:context xmlns:msink="http://schemas.microsoft.com/ink/2010/main" type="line" rotatedBoundingBox="9274,11444 12656,9448 13243,10443 9861,12439"/>
            </emma:interpretation>
          </emma:emma>
        </inkml:annotationXML>
        <inkml:traceGroup>
          <inkml:annotationXML>
            <emma:emma xmlns:emma="http://www.w3.org/2003/04/emma" version="1.0">
              <emma:interpretation id="{C8B0964E-8B3D-400F-9C75-DD37BBF285F6}" emma:medium="tactile" emma:mode="ink">
                <msink:context xmlns:msink="http://schemas.microsoft.com/ink/2010/main" type="inkWord" rotatedBoundingBox="9298,11485 10302,10892 10827,11782 9823,1237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989.3654">2765 3856 595 0,'-32'80'200'16,"4"-70"33"-16,-7 1-160 15,-1 5-35-15,3-2-15 16,-1 16-7-16,8-2-4 16,1 4 12-16,11 0 4 15,5 7 11-15,9-11 2 16,5-3 10-16,8 1-7 15,13-3 7-15,-1-5-9 0,10 8 3 16,6 1-7-16,3-1-5 16,-7-6-10-16,-5 6 1 15,-13-3-5-15,-10 2-5 16,-11 1-1-16,-12 4-1 16,-7 0-5-16,-4 0-7 15,-5-5-7-15,2 3-5 16,5-10-17-16,0-2-23 15,2-7-13-15,5-6 306 16,-3-10-577-16,8-12 295 16</inkml:trace>
          <inkml:trace contextRef="#ctx0" brushRef="#br0" timeOffset="1299.2276">2735 3452 594 0,'12'-11'259'16,"1"4"4"-16,-1 7-146 16,4 13-39-16,-4 8-37 0,-1 18 11 15,3 10-18 1,2 22-2-16,0 1-11 0,5 18-11 15,4-5-1-15,-2 14-2 16,-4-13-4-16,4 8 0 16,-7-16-2-16,-2 5-28 15,-3-23-30 1,-1-7-32-16,-6-20-42 0,-8-13-174 16,-3-24 41-16</inkml:trace>
          <inkml:trace contextRef="#ctx0" brushRef="#br0" timeOffset="1644.6851">2830 4155 296 0,'-3'-23'94'0,"1"-4"48"16,4 4-62-16,3-5 36 16,2 5 8-16,4-9 17 15,5 6-20-15,3-1-11 0,4 3-38 16,7 8-4-16,-2 14-23 15,2 11 0-15,0 5-12 16,2 16 1-16,0 2-10 16,10-2-2-16,-3-9-4 15,5-5 1-15,-3-11-1 16,-4-17 6-16,-7-4-1 16,-9-12 0-16,-10-6-3 15,-6-12-5-15,-5 4-8 16,-5-8-3-16,-6 3-8 0,-3-1-17 15,-7 2-12-15,0 2-22 16,3 10-20-16,6 1-22 16,10 12 0-16,4 10-218 15,1 9 66-15</inkml:trace>
        </inkml:traceGroup>
        <inkml:traceGroup>
          <inkml:annotationXML>
            <emma:emma xmlns:emma="http://www.w3.org/2003/04/emma" version="1.0">
              <emma:interpretation id="{BA8889AB-06E6-413F-AD55-8679E7380152}" emma:medium="tactile" emma:mode="ink">
                <msink:context xmlns:msink="http://schemas.microsoft.com/ink/2010/main" type="inkWord" rotatedBoundingBox="10636,11349 10850,11222 11091,11631 10878,11758"/>
              </emma:interpretation>
              <emma:one-of disjunction-type="recognition" id="oneOf3">
                <emma:interpretation id="interp7" emma:lang="" emma:confidence="0">
                  <emma:literal>/</emma:literal>
                </emma:interpretation>
                <emma:interpretation id="interp8" emma:lang="" emma:confidence="0">
                  <emma:literal>l</emma:literal>
                </emma:interpretation>
                <emma:interpretation id="interp9" emma:lang="" emma:confidence="0">
                  <emma:literal>I</emma:literal>
                </emma:interpretation>
                <emma:interpretation id="interp10" emma:lang="" emma:confidence="0">
                  <emma:literal>'</emma:literal>
                </emma:interpretation>
                <emma:interpretation id="interp11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4096.5423">3641 3593 532 0,'-4'-3'203'16,"-1"1"24"-16,0 0-127 15,1 0-32-15,-1 2-6 16,0 0-11-16,1 2-3 16,-1 2-9-16,1 3 4 0,-1 5-10 15,0 34-9-15,8 74 0 16,6-53-7-16,2-7-10 16,1 7-3-16,0-12-39 15,-3-4-263-15,2-17 77 16</inkml:trace>
        </inkml:traceGroup>
        <inkml:traceGroup>
          <inkml:annotationXML>
            <emma:emma xmlns:emma="http://www.w3.org/2003/04/emma" version="1.0">
              <emma:interpretation id="{710F3274-71F5-43DE-8099-444E54F234AB}" emma:medium="tactile" emma:mode="ink">
                <msink:context xmlns:msink="http://schemas.microsoft.com/ink/2010/main" type="inkWord" rotatedBoundingBox="10421,10767 11691,10017 12204,10886 10934,11636"/>
              </emma:interpretation>
              <emma:one-of disjunction-type="recognition" id="oneOf4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652.681">3572 3747 614 0,'7'-37'234'0,"2"0"38"16,3 7-170-16,1 5-5 16,-1 11-40-16,0 10-13 0,-3 6-22 15,2 10-7-15,1 8-9 16,2 8-2-16,0 2-1 15,4 2-5-15,-4-9-9 16,4-2-17-16,-2-9-11 16,3-12-29-16,-3-7-14 15,2-12-36-15,-1-6 8 16,6-12 10-16,-5 0 32 16,3-4 26-16,-3 1 49 0,3-3 21 15,-5 3 6-15,0 6 18 16,-4 4 3-16,-5 7 16 15,-3 9-3-15,-8 5 7 16,-1 6-17-16,3 3-11 16,-3 0-19-16,1 3-7 15,-3 1-10-15,-3 12 3 16,-8 21-27-16,-24 83 30 16,47-74-2-16,2 10-1 15,5-6-5-15,6-4 25 16,-2-13-30-16,5-13 1 15,0-17 1-15,2-19 2 16,-5-12 2-16,1-18 3 16,-8-9 0-16,-4-17 1 15,-5 1 1-15,-4-15 0 16,-3 6-3-16,-1-13-1 16,-8 10-3-16,-9-16-1 0,0 7-4 15,-5-5-1-15,3 19 7 16,6 13 9-16,10 26 3 15,7 23 7-15,6 25 3 16,8 19-7-16,-1 13-9 16,8 26-2-16,4 9-8 15,7 23-1-15,-3-2-2 16,10 18-1-16,-4-15-4 16,1-4-16-16,-2-22-11 0,10-14-11 15,-10-28-25-15,7-18-28 16,-6-25 6-16,-6-28-37 15,-8-14-11-15,-1-17 9 16,-11-1 30-16,5-14 14 16,-5 8 51-16,-5-3 24 15,0 8 17-15,-4 3 2 16,0 18 1-16,-10 15 22 16,10 17 10-16,-5 24 29 15,5 18 8-15,-1 25 7 16,8 7-23-16,2 28-10 15,7-4-24-15,-1 11 2 16,8-16-4-16,2-1 13 16,-2-24 2-16,4-17 6 15,-4-20-7-15,2-19 3 16,-7-19-9-16,0-13 1 16,-6-5-10-16,-1-18-5 0,-7 0-10 15,3-12-5-15,-5 5-5 16,-5-14-10-16,-2 14-8 15,-2-7-15-15,2 9-9 16,0 2-18-16,5 19-1 16,2 0-19-16,2 18-5 15,3 8-110-15,2 8-102 16,2 10-9-16</inkml:trace>
        </inkml:traceGroup>
        <inkml:traceGroup>
          <inkml:annotationXML>
            <emma:emma xmlns:emma="http://www.w3.org/2003/04/emma" version="1.0">
              <emma:interpretation id="{E4530333-82B2-4D1B-AEA4-56396D53B2D8}" emma:medium="tactile" emma:mode="ink">
                <msink:context xmlns:msink="http://schemas.microsoft.com/ink/2010/main" type="inkWord" rotatedBoundingBox="11954,10292 12844,9767 13243,10443 12353,10968"/>
              </emma:interpretation>
              <emma:one-of disjunction-type="recognition" id="oneOf5">
                <emma:interpretation id="interp13" emma:lang="" emma:confidence="0">
                  <emma:literal>m</emma:literal>
                </emma:interpretation>
                <emma:interpretation id="interp14" emma:lang="" emma:confidence="0">
                  <emma:literal>M</emma:literal>
                </emma:interpretation>
                <emma:interpretation id="interp15" emma:lang="" emma:confidence="0">
                  <emma:literal>n</emma:literal>
                </emma:interpretation>
                <emma:interpretation id="interp16" emma:lang="" emma:confidence="0">
                  <emma:literal>N</emma:literal>
                </emma:interpretation>
                <emma:interpretation id="interp17" emma:lang="" emma:confidence="0">
                  <emma:literal>a</emma:literal>
                </emma:interpretation>
              </emma:one-of>
            </emma:emma>
          </inkml:annotationXML>
          <inkml:trace contextRef="#ctx0" brushRef="#br0" timeOffset="3367.0593">4859 2767 272 0,'30'42'316'0,"2"13"-83"15,-2 0-164-15,0 5 177 16,-3-2-201-16,-6 2 2 16,-5-18-13-16,-9-8 4 15,0-13-13-15,-2-19-7 16,-5-20-4-16,2-17 3 15,0-16 3-15,1-25 11 16,-3-4 2-16,0-20 2 16,2 6-4-16,-2-5 3 15,2 20-8-15,10 8 2 16,2 25-6-16,2 16 8 0,0 23-5 16,9 25 0-16,-6 15-6 15,6 17 0-15,1 8-11 16,1 18-2-16,-1-11-3 15,4 11 0-15,-7-16-14 16,2-5 13-16,-7-18-1 16,-6-12-1-16,-5-18 2 15,-5-25 13-15,-4-12-13 0,0-21 1 16,2-7 0-16,0-13-1 16,2 2 0-16,-2-7 0 15,0 7-1-15,0-8 1 16,2 17-1-16,-4 10 3 15,2 17 2-15,7 27 5 16,0 17 0-16,4 26 2 16,3 9-5-16,4 21-2 15,-1-5-4-15,6 12 0 16,2-14-2-16,5-2 0 16,-2-19 0-16,-3-7 0 15,-4-23-1-15,-7-18 1 16,-10-16 1-16,1-19 0 15,-5-9 1-15,0-14-1 16,2 0 0-16,-4-11 0 16,0 6-1-16,4-4 0 15,0 23 2-15,3 9 3 0,4 28 3 16,5 28 7-16,2 22 5 16,5 19-6-16,4 12-3 15,7 16-4-15,1-8-8 16,1 13-16-16,-1-22-9 15,-4 3-35-15,-5-18-27 16,-8-8-299-16,-14-16 65 16</inkml:trace>
        </inkml:traceGroup>
      </inkml:traceGroup>
    </inkml:traceGroup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3:07:18.20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B9D4902-A94B-45BD-804A-85CCA7714421}" emma:medium="tactile" emma:mode="ink">
          <msink:context xmlns:msink="http://schemas.microsoft.com/ink/2010/main" type="inkDrawing" rotatedBoundingBox="626,12469 7539,11082 8459,15672 1546,17058" hotPoints="7731,11870 7940,15749 1470,16097 1262,12218" semanticType="enclosure" shapeName="Rectangle">
            <msink:sourceLink direction="with" ref="{E6C29C98-CB0B-4C00-8EA7-0B8CB5E40BE8}"/>
            <msink:sourceLink direction="with" ref="{86C5207B-6059-4CD7-BBF3-469FED37C42A}"/>
          </msink:context>
        </emma:interpretation>
      </emma:emma>
    </inkml:annotationXML>
    <inkml:trace contextRef="#ctx0" brushRef="#br0">16 757 474 0,'-4'2'192'15,"-1"3"23"-15,-2 1-106 16,7-6-46-16,0 0-2 16,0 3-24-16,0 1-2 0,0 3 15 15,0 12 7 1,0 20 1-16,2 88 5 0,5-70-3 16,-2 17-18-16,4 5-11 15,3 13-4-15,-1-2-5 16,-2 16-2-16,-2-12-6 15,-2 19-1-15,-3-14-2 16,-2 12 0-16,2-14-4 16,3 16 1-16,-3-16-1 15,3 9-1-15,-3-9-2 16,3 11 0-16,-7-18 0 0,2 11-1 16,-5-18-1-1,0 5 2-15,-4-16 1 0,0 8 0 16,0-13 1-16,2 14 1 15,0-7-3-15,0 13 1 16,2-8-1-16,1 13-1 16,-3-16-1-16,2 16 0 15,3-11-1-15,2 4-1 16,5-13 0-16,-1 8 0 16,3-10 0-16,0 1 0 15,-5-11 0-15,3 5 1 16,-5-17 0-16,-2-4 0 15,-1-17 1-15,1-6 0 16,0-12 1-16,-1-4 1 16,3-3-1-16,0-4 2 15,0 2-1-15,0-2 0 16,0-1 0-16,3 3 1 0,-1 0 0 16,0 0 1-16,3 0 3 15,2 0 4-15,0 0 3 16,18 0-3-16,5-2 1 15,85-7-4-15,-69 2-1 16,17 2-3-16,4-2 2 16,13 1 0-16,-6-4 0 0,16-6-2 15,-12 2 0-15,15-6-1 16,-13-6 0-16,15-1-1 16,-8 1 0-16,24-6 0 15,-7 7-2-15,20-1 1 16,-15 1-2-16,15-7 1 15,-22 4-1-15,11-7 0 16,-19 3 2-16,26-5 1 16,-11 7 1-16,17-2 1 15,-10 6-1-15,6-1 0 16,-16 8-2-16,14-1 1 16,-21 6-2-16,16 2 2 15,-9 8 1-15,17 4 0 16,-20 4 0-16,15 5 4 15,-14-6 1-15,6-3 3 16,-22-5 0-16,13-9 2 16,-11 0-4-16,12 3-1 0,-5 2-2 15,13 2-1 1,-15 7-1-16,13 9 1 0,-11 3-1 16,9 6-2-16,-16 3 0 15,14 2 0-15,-14-7-2 16,9 0-1-16,-9-4 0 15,13 4 0-15,-10-2 1 16,8 2 1-16,-11 2 1 16,12 1-1-16,-10-6 1 0,9 1-1 15,-11-4-1-15,9-1-1 16,-11-5 1-16,2-1-1 16,-12-1-1-16,5-7 0 15,-18 3 0-15,-1-3 0 16,-15 3 0-16,-1 0 1 15,-13 0-1-15,-5-1 0 16,-7-1 0-16,-5-3 0 16,-6-3 0-16,-5-3 2 15,-5-8 0-15,-4-11 0 16,-5-8 1-16,-2-13-1 16,-5-4-1-16,-2-12 0 15,-3-5-1-15,1-16 1 16,-1-5-1-16,1-22 0 15,4-5 0-15,2-26 0 16,-4-43-1 0,5-10 1-16,-1-9 0 0,1 0 0 15,-3-2 0 1,2 46 0-16,-4-18 1 0,5 25-1 16,-1-21 0-16,5 23 0 15,3-9 0-15,1 25 0 16,-4-9 0-16,5 31 0 15,-5 3 0-15,5 24 0 16,-5 11 0-16,5 26 0 16,-8 9 1-16,4 18 1 0,-11 5 0 15,8 5 0 1,-9 4 1-16,-3 5-1 0,-2-1 1 16,4 4 0-16,-4-1 0 15,-2 0 0-15,-3-3 2 16,1 4-1-16,-15 1 3 15,3 0 1-15,-5 3 0 16,0 2-2-16,-11 5 0 16,4-3-1-16,-16 3-2 15,3 4-1-15,-17-2-1 16,7-3 1-16,-18 6-1 16,5-6 1-16,-22 1-2 15,10-3 1-15,-21 3 0 16,14 2-1-16,-14 2-1 15,12 2 2-15,-10 5 0 16,12-2 0-16,-21 0 1 16,14 0 2-16,-13-2-1 0,13-6 0 15,-10 1 0-15,17 0-1 16,-14 0-2-16,12-5 1 16,-23 3 0-16,13-5 0 15,-20 0 4-15,18 0 1 16,-12 0 1-16,29 5 0 15,-15-3-1-15,17 5-3 16,-19 0-1-16,11 0-1 0,-20 2 0 16,14 3-1-16,-10 1 1 15,24 1 0-15,-12 0 0 16,14-5 1-16,-19 3-1 16,12-5-1-16,-23 2 1 15,11 2-2-15,-11 6 1 16,16-4-1-16,-11 8 1 15,22-2 0-15,-15 1-7 16,11-1-15-16,-12-1-57 16,19-4-39-16,-5-9-351 15,23-17 54-15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3:07:25.76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6C29C98-CB0B-4C00-8EA7-0B8CB5E40BE8}" emma:medium="tactile" emma:mode="ink">
          <msink:context xmlns:msink="http://schemas.microsoft.com/ink/2010/main" type="writingRegion" rotatedBoundingBox="2587,14159 5582,14159 5582,15489 2587,15489">
            <msink:destinationLink direction="with" ref="{EB9D4902-A94B-45BD-804A-85CCA7714421}"/>
          </msink:context>
        </emma:interpretation>
      </emma:emma>
    </inkml:annotationXML>
    <inkml:traceGroup>
      <inkml:annotationXML>
        <emma:emma xmlns:emma="http://www.w3.org/2003/04/emma" version="1.0">
          <emma:interpretation id="{5C9D6C8F-31B0-4928-8998-4903793D6046}" emma:medium="tactile" emma:mode="ink">
            <msink:context xmlns:msink="http://schemas.microsoft.com/ink/2010/main" type="paragraph" rotatedBoundingBox="2587,14159 5582,14159 5582,15489 2587,154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E86CFB-3485-49C6-ABCB-BE03135DE0FD}" emma:medium="tactile" emma:mode="ink">
              <msink:context xmlns:msink="http://schemas.microsoft.com/ink/2010/main" type="line" rotatedBoundingBox="2587,14159 5582,14159 5582,15489 2587,15489"/>
            </emma:interpretation>
          </emma:emma>
        </inkml:annotationXML>
        <inkml:traceGroup>
          <inkml:annotationXML>
            <emma:emma xmlns:emma="http://www.w3.org/2003/04/emma" version="1.0">
              <emma:interpretation id="{37C28491-1319-4BC7-BBBE-BF6012C4A034}" emma:medium="tactile" emma:mode="ink">
                <msink:context xmlns:msink="http://schemas.microsoft.com/ink/2010/main" type="inkWord" rotatedBoundingBox="2587,14159 5582,14159 5582,15489 2587,154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547 1655 334 0,'0'2'351'0,"0"1"-95"0,0-1-195 16,0 0 206-16,0 3-235 16,-2 0 2-16,0 4-8 15,-1 35 0-15,-1 64-3 16,-1-55-2-16,3-9-2 15,0-5 2-15,2-14-2 16,0-4 2-16,0-14-1 16,-3-12-2-16,1-2-5 15,0 5-2-15,-1-5-5 0,-1-2-1 16,-3 0-3-16,-7-12 3 16,-62-69 0-16,37 72 4 15,-5 2 0-15,-16 4 7 16,-7 7 5-16,-7 8 3 15,3 4 2-15,-15 11 5 16,8 7-5-16,-10 17-3 16,8 13-3-16,-12 24-1 15,6 1-4-15,-8 22-1 16,15-1-5-16,-1 10-1 16,17-10-5-16,6 5-2 15,22-20-17-15,5-1-28 16,21-25-21-16,16-16 433 15,14-21-742-15,4-25 387 16</inkml:trace>
          <inkml:trace contextRef="#ctx0" brushRef="#br0" timeOffset="742.3194">1013 1796 706 0,'-5'-9'220'16,"1"-3"65"-16,-3-13-217 15,-16-68-24-15,25 70-16 16,3 12-22-16,4 9-17 16,-4 8 19-16,-5-3 3 15,0 1 4-15,2 12 7 0,5 28 0 16,16 69 4-16,-14-76 1 16,0-5 0-16,5-15-3 15,7-6 0-15,-3-9-5 16,8-11 1-16,-1 2-2 15,3-11 1-15,-1-1-2 16,6-4 0-16,-6 0-1 16,8-4 4-16,4 10-2 15,10 1 2-15,1 9 0 0,15 10-1 16,-5 4-4-16,9 6 1 16,-4 4-2-16,8 8 3 15,-6 0-2-15,5 12 1 16,-15 5-4-16,3 11-1 15,-21 4-6-15,-13 19-2 16,-17 1-3-16,-18 22-3 16,-21-2 0-16,-16 18-2 15,-3-11-2-15,-11-1-12 16,7-22-11-16,0-14-44 16,7-26 517-16,-2-20-816 15,9-23 414-15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3:07:19.79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6C5207B-6059-4CD7-BBF3-469FED37C42A}" emma:medium="tactile" emma:mode="ink">
          <msink:context xmlns:msink="http://schemas.microsoft.com/ink/2010/main" type="writingRegion" rotatedBoundingBox="6006,13658 3125,14944 2344,13192 5224,11907">
            <msink:destinationLink direction="with" ref="{EB9D4902-A94B-45BD-804A-85CCA7714421}"/>
          </msink:context>
        </emma:interpretation>
      </emma:emma>
    </inkml:annotationXML>
    <inkml:traceGroup>
      <inkml:annotationXML>
        <emma:emma xmlns:emma="http://www.w3.org/2003/04/emma" version="1.0">
          <emma:interpretation id="{BFB04A32-3912-4D2A-A5B4-B5688EA24F79}" emma:medium="tactile" emma:mode="ink">
            <msink:context xmlns:msink="http://schemas.microsoft.com/ink/2010/main" type="paragraph" rotatedBoundingBox="6006,13658 3125,14944 2344,13192 5224,119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5DA784-3AB6-451A-8146-9FD4F31A6365}" emma:medium="tactile" emma:mode="ink">
              <msink:context xmlns:msink="http://schemas.microsoft.com/ink/2010/main" type="line" rotatedBoundingBox="6006,13658 3125,14944 2344,13192 5224,11907"/>
            </emma:interpretation>
          </emma:emma>
        </inkml:annotationXML>
        <inkml:traceGroup>
          <inkml:annotationXML>
            <emma:emma xmlns:emma="http://www.w3.org/2003/04/emma" version="1.0">
              <emma:interpretation id="{9C388C6D-7BAB-42BA-B49D-0991B770638A}" emma:medium="tactile" emma:mode="ink">
                <msink:context xmlns:msink="http://schemas.microsoft.com/ink/2010/main" type="inkWord" rotatedBoundingBox="6006,13658 3125,14944 2344,13192 5224,11907"/>
              </emma:interpretation>
            </emma:emma>
          </inkml:annotationXML>
          <inkml:trace contextRef="#ctx0" brushRef="#br0">990 419 523 0,'-7'-23'220'0,"-7"-5"26"0,0 1-116 15,-2-8-71-15,2 5-8 16,-6 3-11-16,-6 8-19 16,-6 3 9-16,-5 7 1 0,-9 2 10 15,5 7-1 1,-10 2 8-16,2 10-7 0,-6 8 0 15,-12 15 23 1,-2 4-41-16,2 12-2 16,-4 0-2-16,1 2 4 15,17-3-1-15,0 6 4 16,14 1 3-16,7 10 3 16,9 5-15-16,9 8-2 15,9-3-6-15,5 12-4 16,5-5-5-16,7 8 8 15,1-12 1-15,13 6 1 16,6-17-1-16,14 0 0 16,12-11 0-16,18-5-2 15,7-9-2-15,18-8 0 16,1-15-2-16,18-14-1 16,-10-11-1-16,19-20 1 0,-6-8 1 15,10-19 1-15,-20-4 0 16,7-23 0-16,-21-5 1 15,-9-26 0-15,-20 6-1 16,-6-24 1-16,-18 11-1 16,-9-13 1-16,-14 23-1 15,-16-9 0-15,-14 25-1 16,-16-2 1-16,-11 18-2 16,-24-4 0-16,-4 18-1 15,-19-3-1-15,3 13-3 16,-19 8-14-16,4 19-12 0,-8 14-27 15,13 14-13-15,-4 18-37 16,18 4 8-16,1 15-275 16,17-8 81-16</inkml:trace>
          <inkml:trace contextRef="#ctx0" brushRef="#br0" timeOffset="1562.4561">942 523 570 0,'2'7'190'0,"0"0"40"15,-2 0-153-15,0 0-25 16,0 0-11-16,0-1-3 16,0 4-9-16,5 13 10 15,-1-2-2-15,29 71 2 16,-17-74-6-16,5-4 2 16,-1-7-9-16,6-7-2 15,-1-9-5-15,-2-7-3 16,-4-5-6-16,-1-7-4 15,-6 3-3-15,-8-7 0 16,-4 4 0-16,-2 0 0 16,-10 7 3-16,-4 1 2 15,-2 6 2-15,-1 2 0 0,-1 5 0 16,1 3 1-16,10 4-5 16,0 7 0-16,4 2-2 15,5-7-2-15,0 1-1 16,0 1 0-16,2 3 0 15,5 9 0-15,2-2 0 16,5-2 2-16,83 57 1 16,-62-78 0-16,-10-10 1 0,7-4 0 15,-9-5-1 1,-2-2-1-16,-7 0-1 16,0 0 0-16,-14 5-1 0,-5-3 0 15,-4 10 1-15,-12 2 0 16,-4 4-1-16,-7 5 0 15,-1 7 0-15,3 7 1 16,7 5 0-16,7 11 1 16,12 2-1-16,1 8 0 15,8-4-4-15,4 1-19 16,5-11-18-16,4-10-156 16,3-9-136-16,-5-11-23 15</inkml:trace>
          <inkml:trace contextRef="#ctx0" brushRef="#br0" timeOffset="830.8259">561 541 639 0,'-5'5'178'0,"-1"0"44"0,1-1-183 16,0 1-3-16,1-1-18 15,-1 3 3-15,1 0 0 16,1 0 5-16,1 2 0 15,0 5 2-15,2 2-2 16,0 3 9-16,9 66-7 16,-5-71-1-16,-1-7-2 15,-1-7-1-15,-2-2-11 16,0-1-2-16,0-1-3 16,0-6 0-16,0-1-4 0,0-19 0 15,9-62 4 1,-16 69 2-16,3 4 8 0,-5 5 5 15,-1 10-2-15,-1 4-1 16,-1 2-4-16,10-2-8 16,0 2-5-16,-3 3-1 15,3 2-3-15,-1 0-11 16,3 9-10-16,0 2-33 16,3-8 230-16,1-3-493 15,1 0 219-15</inkml:trace>
          <inkml:trace contextRef="#ctx0" brushRef="#br0" timeOffset="2869.4883">610 1136 604 0,'-5'-9'193'0,"0"0"36"16,-2 0-170-16,3 2-22 15,-1 0-19-15,1 2-10 16,-1 3-4-16,0 2 3 15,3 0 3-15,0 5 3 16,-1-1 12-16,1 3 9 16,2 14 0-16,2 13 3 15,24 70 0-15,-5-60-9 16,2-7-9-16,4 0-2 16,1-12-8-16,7-4-1 15,-8-12-4-15,8-9 3 16,-3-9 1-16,-2-12 3 15,-7-9 4-15,-2-16 1 0,-10-5-2 16,-8-11-2-16,-3 9-3 16,-10-7-3-16,-1 16-2 15,-12-2-1-15,-3 14 0 16,-6 4 0-16,-2 12 0 16,-3 4-1-16,4 12 1 15,-1 14-1-15,6 5-4 16,1 13-10-16,6 10-8 15,5 13-29-15,6-7 145 16,3 3-404-16,12-12 165 0</inkml:trace>
          <inkml:trace contextRef="#ctx0" brushRef="#br0" timeOffset="3652.3832">610 551 363 0,'-5'-7'177'0,"0"0"8"16,1 2-50-16,-3 1-52 16,0 1-13-16,0 1-11 15,2 0-11-15,1 2-21 16,-1 2 4-16,0 3 6 16,1 2-8-16,-1-1 2 15,1 8-6-15,-3 9-4 16,-9 63-9-16,18-70 5 0,7-9-3 15,0-5-3-15,-2-9-3 16,-7 5-1-16,0-3-1 16,3-4-2-16,-1-3-2 15,5-22-4-15,16-65 3 16,-21 69 0-16,0 9 1 16,-4 3 3-16,0 6 6 15,0 10 0-15,-3 4 3 16,3-2 1-16,-1 2-2 0,1 3-3 15,0 2-3-15,-1 0-3 16,3 2-8-16,0 0-6 16,0 0 30-16,3-2 30 15,-1-2-349-15,0-3 163 16</inkml:trace>
          <inkml:trace contextRef="#ctx0" brushRef="#br0" timeOffset="5093.539">379 147 883 0,'-76'60'225'16,"-14"16"69"-16,9-4-266 0,-9 27 0 15,5 0-22-15,-7 35-4 16,6-7-2-16,-10 32 0 16,13-16 2-16,-7 11 4 15,18-34 1-15,10-9 2 16,16-47 1-16,14-15 0 16,27-40-4-16,12-28-1 15,16-24-1-15,23-31 0 16,12-16 2-16,13-28 2 15,5 1 1-15,14-17 0 16,-11 12 1-16,10-10 0 16,-6 29-1-16,7 1 0 15,-13 24 1-15,1 4-2 16,-16 23-1-16,-7 5-1 16,-15 16-2-16,-10 12 1 15,-16 15 1-15,-19 15-1 0,-14 20-1 16,-22 23-1-1,-14 10-3-15,-21 27-1 0,-1-2 0 16,-8 12 0-16,16-17 2 16,7-4 2-16,16-26 0 15,13-18-1-15,17-26 0 16,14-17-1-16,9-20-2 16,9-18 0-16,7-9 1 15,5-20 0-15,4 3 0 16,7-6 1-16,-2 9 0 0,7-4 1 15,0 13-1-15,6-4 1 16,-1 7-2-16,11-5 0 16,-3 7-2-16,6-7-2 15,-8 9 0-15,-2-2-7 16,-12 7-3-16,-1 4-6 16,-10 10 0-16,-3 2-2 15,-4 16 6-15,-2 3 5 16,-2 4 5-16,1 7 3 15,1 2 2-15,2-2 1 16,-2-7 0-16,9 3 1 16,-5-6-1-16,12-8 0 15,0 0 0-15,5-3 2 16,-1 2 0-16,14 3 5 16,-4 12 2-16,14 4 7 15,4 11 1-15,12 1 2 0,-8-1-4 16,8-4-2-16,-12-2-7 15,3-8-2-15,-12-4-4 16,-7-4-1-16,-14-1-3 16,-7-4-5-16,-18 5-2 15,-12-1-3-15,-11 1-1 16,-16 1-1-16,-8 6 4 16,-15 4 2-16,-3 4 3 15,-9 6 2-15,5 1 4 0,-5 1 1 16,5-1 0-16,2 3 2 15,13 0 1-15,4 2 2 16,15 0 2-16,16 0 2 16,12-4-5-16,16 2 4 15,9 2 1-15,10 7 2 16,6 5-1-16,12 18 3 16,3 9-4-16,10 17-2 15,-1-1-6-15,20 19 0 16,-4-9-1-16,11-1 0 15,-7-11 0-15,14 5 0 16,-21-14 0-16,-4 0-2 16,-23-7-1-16,-12-7 0 15,-25-13-2-15,-14-13-2 16,-14-10-1-16,-19-22-3 0,-8-6-4 16,-22-19-3-16,-4-3 4 15,-13-15 0-15,1 4 4 16,-13-13 5-16,11-1 3 15,-7-15 1-15,12-3 1 16,2-12 1-16,23 19 3 16,10 9 13-16,15 33 3 15,17 40 5-15,16 34 0 16,14 40 0-16,6 15-13 16,29 39-2-16,-1-3-5 15,28 26-8-15,0-19-16 0,18 21 504 16,-18-34-819-16,0-10 426 15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3:07:29.59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5AB8510-84A6-4D00-9577-5B2507BDE16E}" emma:medium="tactile" emma:mode="ink">
          <msink:context xmlns:msink="http://schemas.microsoft.com/ink/2010/main" type="writingRegion" rotatedBoundingBox="1959,16339 8513,15974 8610,17719 2057,18085"/>
        </emma:interpretation>
      </emma:emma>
    </inkml:annotationXML>
    <inkml:traceGroup>
      <inkml:annotationXML>
        <emma:emma xmlns:emma="http://www.w3.org/2003/04/emma" version="1.0">
          <emma:interpretation id="{9C89E4F8-6FE0-4D46-9D6E-600FC3E688C3}" emma:medium="tactile" emma:mode="ink">
            <msink:context xmlns:msink="http://schemas.microsoft.com/ink/2010/main" type="paragraph" rotatedBoundingBox="1959,16339 8513,15974 8610,17719 2057,180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44CBCB-869A-4344-A75C-9479E6E0DBEF}" emma:medium="tactile" emma:mode="ink">
              <msink:context xmlns:msink="http://schemas.microsoft.com/ink/2010/main" type="line" rotatedBoundingBox="1959,16339 8513,15974 8610,17719 2057,18085"/>
            </emma:interpretation>
          </emma:emma>
        </inkml:annotationXML>
        <inkml:traceGroup>
          <inkml:annotationXML>
            <emma:emma xmlns:emma="http://www.w3.org/2003/04/emma" version="1.0">
              <emma:interpretation id="{11328C6C-3CC1-4189-B9D2-C8DE739F8AA7}" emma:medium="tactile" emma:mode="ink">
                <msink:context xmlns:msink="http://schemas.microsoft.com/ink/2010/main" type="inkWord" rotatedBoundingBox="1959,16339 5130,16163 5228,17908 2057,1808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-255 4890 611 0,'2'-5'300'0,"12"10"0"16,2-7-118-16,12-17-114 15,4-8-15-15,14-13-11 16,3-3-23-16,6-13 4 16,0 10-4-16,10 0-3 0,-5 7 4 15,7 2 4-15,-10 14-8 16,3 2 0-16,-11 17-105 15,1 8 103-15,-8 15-1 16,4 13-1-16,-7 14-3 16,0 16 99-16,-9 3-105 15,-2 13 0-15,-14-4 0 16,-3 0 1-16,-6-14 7 16,-5-10 3-16,-2-20 1 0,-1-9 2 15,-3-21 1-15,-4-14-9 16,1-6-3-16,2-22-3 15,3-9-1-15,1-16-3 16,6-2 2-16,6-9 1 16,0 6 1-16,7 1-1 15,3 13 2-15,8 5-1 16,1 19-1-16,11 8 0 16,-7 17 0-16,3 16 0 15,-5 11 1-15,2 19 0 16,-11 9 0-16,4 12-1 15,1 2 0-15,1 14 0 16,-4-12-6-16,7 10-15 16,-7-15-12-16,3-4-34 15,-8-14-24-15,-2-4-291 16,-11-16 71-16</inkml:trace>
          <inkml:trace contextRef="#ctx0" brushRef="#br0" timeOffset="-553.3334">-108 3795 904 0,'7'-9'279'16,"0"20"59"-16,2 12-261 15,3 19-9-15,2 11-35 16,2 27-7-16,-2 3-10 16,4 26-1-16,-2 4-5 15,5 18-2-15,2-6-5 0,7 13-18 16,-2-25-11-16,2 2-22 15,-7-22-17-15,-7-13-13 16,-11-27-262-16,-15-11 80 16</inkml:trace>
          <inkml:trace contextRef="#ctx0" brushRef="#br0" timeOffset="356.5496">1257 4777 907 0,'49'-2'265'16,"-1"-21"78"-16,-6-5-271 0,6-23-10 16,-6-6-23-16,2-19-19 15,-10 4-18-15,-4-13 2 16,-11 13 2-16,-8-4-5 15,-11 19 0-15,-11 8 3 16,-8 17 3-16,-4 11 8 16,-5 19 2-16,-2 18 1 15,3 12 1-15,-3 20 0 16,2 10-4-16,0 20 3 16,8 3 2-16,4 20 1 15,9-2-4-15,9 17-2 16,7-17-4-16,10 0-6 15,6-21-2-15,10-8-7 16,1-27-12-16,6-10-30 16,-1-20-32-16,10-15-40 15,-9-16 447-15,-3-19-703 16,-11-12 375-16</inkml:trace>
          <inkml:trace contextRef="#ctx0" brushRef="#br0" timeOffset="-1205.5972">-1366 5496 772 0,'-7'35'215'15,"0"-21"63"-15,2-14-215 16,3-12-16-16,-1-13-4 15,-1-19-6 1,-3-9-8-16,0-14 6 16,0 0 4-16,-2-9 6 15,4 12 2-15,-2-19-5 16,-2 4-5-16,0-13 1 16,2 0-7-16,-2-10-2 15,0 10-10-15,6-7-5 16,-4 11-7-16,3 3-2 0,1 25-3 15,3 9-1-15,5 24-1 16,4 20 0-16,3 23 2 16,9 30-1-16,4 26 0 15,12 45 1-15,0 22-1 16,13 29-1-16,-1-11-4 16,8 6 0-16,-8-36 1 15,-1-16 0-15,-13-40 2 16,-1-11 5-16,-13-37 3 0,-2-23 7 15,-6-25 7-15,4-30-3 16,-6-17-1-16,5-27-1 16,-4-2-6-16,6-29-7 15,-4 13 1-15,5-24 0 16,-8 10-3-16,5-17-2 16,-2 19-5-16,2-14-4 15,0 28-27-15,3 9-35 16,-3 30-19-16,0 9-301 15,-7 30 64-15</inkml:trace>
          <inkml:trace contextRef="#ctx0" brushRef="#br0" timeOffset="-800.2379">-435 4807 1015 0,'18'-5'236'16,"1"-25"92"-16,-1-9-304 16,1-18-1-16,-8-1-15 0,-6-2-13 15,-5 12-2-15,-12 1-2 16,-4 18 3-16,-4 5 5 15,-6 11 8-15,-6 8 6 16,2 14 4-16,0 17 3 16,7 6-2-16,-2 26 3 15,6 6-1-15,8 17-1 16,1 4-3-16,10 19 1 16,7-12-4-16,12 10-6 15,1-17-1-15,6-9-3 16,4-21-5-16,2-11-18 15,3-23-13-15,2-17-34 16,-1-22-23-16,-1-21-268 16,-5-21 66-16</inkml:trace>
        </inkml:traceGroup>
        <inkml:traceGroup>
          <inkml:annotationXML>
            <emma:emma xmlns:emma="http://www.w3.org/2003/04/emma" version="1.0">
              <emma:interpretation id="{D81F2EED-D288-42A5-9081-94CD35BF35F2}" emma:medium="tactile" emma:mode="ink">
                <msink:context xmlns:msink="http://schemas.microsoft.com/ink/2010/main" type="inkWord" rotatedBoundingBox="5400,16649 8541,16474 8599,17525 5459,17700"/>
              </emma:interpretation>
              <emma:one-of disjunction-type="recognition" id="oneOf1">
                <emma:interpretation id="interp1" emma:lang="" emma:confidence="0">
                  <emma:literal>minn</emma:literal>
                </emma:interpretation>
                <emma:interpretation id="interp2" emma:lang="" emma:confidence="1">
                  <emma:literal>min n</emma:literal>
                </emma:interpretation>
                <emma:interpretation id="interp3" emma:lang="" emma:confidence="0">
                  <emma:literal>mi n n</emma:literal>
                </emma:interpretation>
                <emma:interpretation id="interp4" emma:lang="" emma:confidence="0">
                  <emma:literal>Mi n n</emma:literal>
                </emma:interpretation>
                <emma:interpretation id="interp5" emma:lang="" emma:confidence="0">
                  <emma:literal>Minn</emma:literal>
                </emma:interpretation>
              </emma:one-of>
            </emma:emma>
          </inkml:annotationXML>
          <inkml:trace contextRef="#ctx0" brushRef="#br0" timeOffset="960.66">1926 4256 779 0,'16'53'286'16,"-2"14"40"-16,-2-3-189 0,1 8-85 16,8-8-14-16,0 15-15 15,-3-12-21-15,-4 9-2 16,-2-9-1-16,-3-3 0 15,-7-22 1-15,3-5 0 16,-3-21 2-16,-4-19 2 16,0-15 2-16,-1-23-1 15,-1-15-1-15,1-13 0 16,3-2-3-16,7-8-1 16,3 15 2-16,1-3 4 15,5 16 4-15,3 7 7 16,-1 12 3-16,7 11 6 15,1 19-4-15,4 18-3 16,2 16-6-16,3 24-4 16,-3 8-6-16,0 19-2 15,-4 0 0-15,-5 5 0 16,-5-17-1-16,3-4 1 16,-9-25-1-16,1-12 0 0,-3-23-2 15,1-24 2-15,-6-17-1 16,6-26 1-16,-1-9 0 15,-1-21 2-15,-2 2-1 16,0-11-1-16,-5 14 0 16,3-5 2-16,-1 25 0 15,8 12 0-15,6 28 8 0,8 20 6 16,1 19 6-16,8 21-10 16,2 13-1-16,2 14-6 15,-2 10-7-15,2 13-12 16,-7-4 0-16,3 6-16 15,-12-13-34-15,-5-2-40 16,-4-17 13-16,-12-9-273 16,-11-25 72-16</inkml:trace>
          <inkml:trace contextRef="#ctx0" brushRef="#br0" timeOffset="1437.6036">2802 4062 1068 0,'3'16'242'0,"4"-2"89"16,2-7-326-16,7-5-315 16,-5-6-24-16,-4-5-108 15</inkml:trace>
          <inkml:trace contextRef="#ctx0" brushRef="#br0" timeOffset="1208.6533">2915 4415 960 0,'28'51'257'0,"4"9"77"16,0-3-284-16,8 10-7 0,1-4-52 16,-4 3 2-16,-9-15-327 15,-14-7 80-15</inkml:trace>
          <inkml:trace contextRef="#ctx0" brushRef="#br0" timeOffset="1730.6241">3139 4143 918 0,'37'65'222'0,"7"11"96"0,-3-7-267 15,8 14-6-15,-10-9 2 16,5 6-23-16,-17-13-5 16,-4-2 1-16,-7-21 5 15,-4-12-1-15,-14-25-8 16,-3-23-1-16,-4-19-7 15,-3-23 1-15,-4-8 0 16,5-20 1-16,6 10 0 0,5-9-1 16,2 13-2-16,12 1-1 15,5 20-3-15,1 7 4 16,6 21 2-16,13 21 9 16,-2 16 1-16,9 27 3 15,0 15-4-15,5 17-4 16,-10 3-8-16,3 14-6 15,-12-14-9-15,3 5-32 16,-7-16-4-16,-1-3-35 16,-11-18-15-16,-2-14-41 15,-7-19 9-15,-5-20-214 16,-4-19 52-16</inkml:trace>
          <inkml:trace contextRef="#ctx0" brushRef="#br0" timeOffset="2066.8419">3957 4101 542 0,'17'-13'310'0,"1"29"-8"16,10 23-102-16,-1 16-84 15,10 24-29-15,0 4-49 16,2 16-13-16,-9-7-16 16,-2 0-3-16,-12-20 3 15,-4-10 10-15,-10-32 4 16,-2-21 5-16,-2-25 0 15,2-32-7-15,0-21-11 0,9-17-1 16,0-1-4 0,14-10 2-16,0 21 9 0,12 9 12 15,4 25 6-15,9 24 9 16,3 22 4-16,11 36 7 16,3 10-31-16,9 29-12 15,-3 4-4-15,10 18-58 16,-12-11-28-16,5 14-27 15,-14-16-24-15,-14-8-280 16,-14-22 85-16</inkml:trace>
        </inkml:traceGroup>
      </inkml:traceGroup>
    </inkml:traceGroup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3:03.15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2B65132-62F6-4E0F-80EB-8E821A2A8A1C}" emma:medium="tactile" emma:mode="ink">
          <msink:context xmlns:msink="http://schemas.microsoft.com/ink/2010/main" type="inkDrawing" rotatedBoundingBox="2231,1125 2233,17307 1983,17307 1981,1126" semanticType="strikethrough" shapeName="Other">
            <msink:sourceLink direction="with" ref="{015F6706-BBB4-43E1-974A-807D608A8E2B}"/>
          </msink:context>
        </emma:interpretation>
      </emma:emma>
    </inkml:annotationXML>
    <inkml:trace contextRef="#ctx0" brushRef="#br0">93 51 480 0,'2'-11'187'16,"1"2"27"-16,-3 0-106 0,0 0-25 16,0 2-3-16,0 3-19 15,0-1 3-15,0 5-15 16,0 3 3-16,0 3-4 16,6 32 4-16,12 81-17 15,-15-58-1-15,3-1-7 16,-6 10-3-16,-6-12-6 15,-3 14 9-15,4-5-2 0,-11 10 3 16,7-3-3 0,1 9 0-16,3-7-6 0,1 11-1 15,4-8-4-15,6 13-3 16,1-11-4-16,0 11 1 16,4-12-2-16,0 10 0 15,-6-18-1-15,4 6 1 16,-9-15-1-16,0-2-1 15,4-12 1-15,-4 5 1 16,0-7-2-16,7 7 0 16,-9-2 1-16,-3 8 0 15,5-4-1-15,-2 9 0 16,-3-6 1-16,1 8-1 16,2-9-1-16,-1 7 0 15,3-6-1-15,-2 6 0 16,2-9 0-16,-2 11-1 15,2-6 2-15,0 4-1 0,-2-7-1 16,2 5 1-16,2-5-1 16,-2 7 0-16,2-7-1 15,3 10 1-15,-5-8 0 16,0 8-1-16,-3-6 1 16,3 8-1-16,0-9 1 15,0 10-1-15,5-3 0 16,-1 6 1-16,-4-5-1 15,7 10 0-15,0-12 0 0,-7 7 1 16,0-9-1-16,-2 5 0 16,-1-3 1-16,-6 5-1 15,3-9 1-15,1 6-1 16,1-8 0-16,-5 4 1 16,6-9-1-16,1 9 0 15,-2-14 0-15,8 10 0 16,-2-7 0-16,-4 2 1 15,4-4-1-15,-2 1 0 16,-4-1 0-16,-3 6 0 16,3-8 0-16,-5 6 1 15,2-7-1-15,-4 9 0 16,2-8 0-16,0 10 1 16,0-4-1-16,0 12 0 15,2-3 0-15,3 11 0 16,4-11 0-16,0 5 0 15,2-10 0-15,0 8 0 0,-2-12 0 16,-2 11 1-16,4-4-2 16,-2 6 2-16,2-8-1 15,1 15-1-15,-1-11 1 16,0 14 1-16,7-5-1 16,0 6 0-16,-2-6 0 15,0 12 0-15,-5-14 0 16,-2 11 0-16,-2-9 0 15,4 9 0-15,2-12 0 0,-1 17 1 16,1-12-1-16,-2 12 0 16,3-10 0-16,-3 12 1 15,0-18-1-15,-2 8 1 16,3-6-1-16,-6 3 1 16,8-8-1-16,-3 5 0 15,0-9 1-15,0 9-1 16,7-6 0-16,-4 8 1 15,4-2-1-15,0 4 0 16,-5-4 0-16,-1 5 0 16,1-9 1-16,-4 4-1 15,0-7 0-15,0 5 1 16,0-5-1-16,0 7 0 16,2-4 1-16,1 6-1 15,1-4 0-15,-2 4 1 16,5-7-1-16,-5 17 0 0,1-12 1 15,-3 9 0-15,0-3-1 16,0 8 0-16,2-14 1 16,-2 16-1-16,4-7 1 15,-1 11-1-15,1-2 1 16,-6 11 0-16,-3-13-1 16,1 17 0-16,-1-15 0 15,-10 12 0-15,6-8 1 16,0 14-1-16,0-16 1 15,0 16 0-15,4-7 0 0,-2 10 1 16,3-13 0-16,-3 10 0 16,1-11 2-16,-1 4-1 15,5-13 0-15,-3 9 1 16,5-12 0-16,0 7-1 16,5-13 0-16,-3 9 0 15,-2-12-1-15,-2 5 0 16,-1-9-1-16,1 12 0 15,0-15 0-15,0 12 0 16,4-8 0-16,-4 8 0 16,-3-9 0-16,3 11 0 15,4-11 1-15,-4 9-1 16,2-11 1-16,4 8 0 16,-6-10-1-16,2 11 0 15,2-7 0-15,1 11 0 16,-3-7-1-16,4 8 2 15,1-10-1-15,1 9 0 0,-6-13 0 16,7 9 1-16,-5-14-1 16,-4 9 1-16,2-11-1 15,5 9 0-15,-1-9 0 16,3 9 0-16,-3-4-1 16,3 6 1-16,-3-4 0 15,-4 11-1-15,0-11 1 0,3 4-1 16,-8-6 0-16,5 4 1 15,0-11-1-15,2 8 0 16,1-10 1-16,6 8-2 16,-5-4 1-16,7 7 0 15,-2-9 0-15,3 9 0 16,-3-12 0-16,2 8-10 16,0-8-20-16,2 5-66 15,3-6-246-15,7-1-64 16,-1-11-117-16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3T21:03:07.44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0F1A62E-D07C-4B79-A8B2-DCB2A5B1A8EA}" emma:medium="tactile" emma:mode="ink">
          <msink:context xmlns:msink="http://schemas.microsoft.com/ink/2010/main" type="inkDrawing" rotatedBoundingBox="2773,18332 32596,18085 32601,18658 2778,18905" semanticType="underline" shapeName="Other">
            <msink:destinationLink direction="with" ref="{49CC8E57-DE8E-4F37-9F1B-4AC8556B6F80}"/>
            <msink:destinationLink direction="to" ref="{D8AF4E9B-B62A-4D8C-A720-7E18D3F45203}"/>
          </msink:context>
        </emma:interpretation>
      </emma:emma>
    </inkml:annotationXML>
    <inkml:trace contextRef="#ctx0" brushRef="#br0">-6 270 380 0,'-5'2'143'0,"3"1"20"15,0-1-94-15,2 0-34 0,2 0-10 16,0-2 3-16,3 0-7 16,1 0 13-16,1 0 5 15,0 0 7-15,2 0 4 16,0 0 5-16,0 3-10 15,4-1 3-15,3 0-3 16,6-2-6-16,70 9-8 16,-63-13-2-16,-2-3-9 0,11-2-2 15,-2 4-8-15,5-1-1 16,-3 1-3-16,11 3 1 16,-8 0-1-16,10-3 1 15,-4 3 0-15,7-3 0 16,0 5-2-16,0 0 4 15,-5 3-1-15,5-1 2 16,-9-2 1-16,2 2 1 16,-4-4-3-16,6 2-1 15,-4 0-3-15,6 0-1 16,-1-2-1-16,8 2 0 16,-8 4 0-16,10-2 0 15,-4 3 0-15,11-1 4 16,-6 1 1-16,9-1 3 15,-10 1 0-15,7-1 0 16,-8-1-1-16,6 1-2 16,-9-2-2-16,7-4-1 15,-9 0-1-15,4 0-2 0,-4-1 0 16,6 3-1-16,-6 3 1 16,11-1-1-16,-2 5 0 15,7 2 0-15,-3 0 0 16,2-3 1-16,-3 3 0 15,-1-6-1-15,-12-3 0 16,3-3 2-16,-4 3-1 0,2-4 1 16,0 4 1-16,6 2 0 15,-6 0 0-15,7 3-1 16,-3 6 0-16,9 0-1 16,-4 3 0-16,13-3-1 15,-8-2 0-15,4 2 0 16,-7-4-1-16,2-2 1 15,-9 1-1-15,7 3 1 16,-6-2 1-16,8 2 1 16,-4-2 1-16,4 2 0 15,3-3 0-15,10 1-1 16,-3-5 0-16,12 1-1 16,-8-6-1-16,7 1 0 15,-10-5 1-15,10 5 0 16,-17 0 0-16,17 2 0 15,-7-2-1-15,17 2-1 16,-6-3 1-16,16 3-1 0,-11-4 1 16,6-3-1-16,-14 0 0 15,8 3 0-15,-14 2 1 16,11-3 1-16,-11 5 0 16,20 0 1-16,-6 0-2 15,13 0 0-15,-14 0-1 16,14 0 0-16,-18-2 1 15,11 0 0-15,-15 4 1 16,11 0 3-16,-10 3 0 0,12 4 3 16,-9 0 3-16,7 2 1 15,-18 0-3-15,11 5 2 16,-9-3-4-16,4 5-2 16,-6-6-1-16,15 3 0 15,-10-1-3-15,12-1 1 16,-6-1 0-16,16-1-1 15,15 0 1 1,1-2 0-16,-1 5-1 16,1-5 2-16,3 2 1 15,-19-4-1-15,20 1 2 16,-14-10 0-16,14 0 0 16,-13 4 0-16,10-2 0 15,-19-2-3-15,26 9 0 16,-11-3 0-16,16 1 0 15,-16-5 1-15,16 2-1 16,-20 0 0-16,11-6 0 0,-14 4-1 16,27 0 0-16,-13-3-1 15,18-3 2-15,-18-1-1 16,13-4 0-16,-22 0 0 16,23-1 1-16,-15-1-1 15,22-3 0-15,-13 5 0 16,15-5-1-16,-21 3 1 15,13-1-1-15,-13 7 0 16,21 1 0-16,-19 1 0 0,14 1 1 16,-18 1 0-16,13-3 1 15,-20 6 0-15,23-5-1 16,-14 1 0-16,20-1 0 16,-15 1-1-16,11-3 1 15,-23 0 0-15,18 5 1 16,-15 0-1-16,15 2 0 15,-13 2 1-15,11-2-1 16,-17 2 0-16,8-2 1 16,-16-2-1-16,21 2 0 15,-10 2 0-15,17-2 2 16,-17 2-1-16,19 5 1 16,-23-5 1-16,14 3-1 15,-10-1-1-15,19 3 2 16,-12-5-2-16,14 3 1 15,-20-3 0-15,13-4 0 16,-18 0 1-16,18-1 0 0,-9-1 2 16,18-1 0-16,-15 1-1 15,12-3 0-15,-17-2-2 16,16-2-1-16,-7 2-1 16,17-2 0-16,-17-3 1 15,16-1-1-15,-21-3-1 16,16-3 1-16,-18 3 0 15,27-2-1-15,-13 4 1 0,11 1 0 16,-21 1 0-16,19-2 1 16,-23 7-1-16,18-4-1 15,-11 4 1-15,11-5-1 16,-20 5 1-16,9-4 0 16,-23 2 0-16,12-5 1 15,-7 7 0-15,13-2 2 16,-15 0-2-16,17-1 0 15,-19 1 1-15,10 0-1 16,-15 0-2-16,20 4 2 16,-13 0-1-16,20 0 0 15,-18 3 0-15,20-5 1 16,-22 0 0-16,15-5-1 16,-20 3 0-16,25-5 1 15,-14 5-2-15,19 2 1 16,-14 2-1-16,15 5 2 0,-19 2 0 15,15 2 0 1,-14-2 0-16,17 3 0 0,-19-1-1 16,14 0 0-16,-20 0 1 15,8 5 1-15,-17-2-1 16,15 4 0-16,-11 2 0 16,19-2 0-16,-13 0-2 15,15 2 1-15,-14-4-1 16,13-5 1-16,-13 0-1 0,22 1 0 15,-13-1 0-15,13 5 0 16,-15-5 0-16,13 2 0 16,-20-1 1-16,20 1 1 15,-13 1-1-15,24 1 2 16,-13-3-2-16,22-1-1 16,-22-4 0-16,27 2-1 15,-14 0 0-15,25 0 2 16,-18 4-1-16,18 1 0 15,-18-5-1-15,18 6-1 16,-11-1-2-16,29-1-12 16,-9 1-10-16,29-1-32 15,-16-4-20-15,28 0-52 16,-28-4-261-16,19-3 63 16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2348-1E7E-46B4-9BAF-5FD7AB2EEA61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D96C7-FCD4-4F47-A934-8971D1F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98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2348-1E7E-46B4-9BAF-5FD7AB2EEA61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D96C7-FCD4-4F47-A934-8971D1F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52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2348-1E7E-46B4-9BAF-5FD7AB2EEA61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D96C7-FCD4-4F47-A934-8971D1F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10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2348-1E7E-46B4-9BAF-5FD7AB2EEA61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D96C7-FCD4-4F47-A934-8971D1F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69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2348-1E7E-46B4-9BAF-5FD7AB2EEA61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D96C7-FCD4-4F47-A934-8971D1F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47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2348-1E7E-46B4-9BAF-5FD7AB2EEA61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D96C7-FCD4-4F47-A934-8971D1F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09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2348-1E7E-46B4-9BAF-5FD7AB2EEA61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D96C7-FCD4-4F47-A934-8971D1F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93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2348-1E7E-46B4-9BAF-5FD7AB2EEA61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D96C7-FCD4-4F47-A934-8971D1F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57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2348-1E7E-46B4-9BAF-5FD7AB2EEA61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D96C7-FCD4-4F47-A934-8971D1F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93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2348-1E7E-46B4-9BAF-5FD7AB2EEA61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D96C7-FCD4-4F47-A934-8971D1F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0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2348-1E7E-46B4-9BAF-5FD7AB2EEA61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D96C7-FCD4-4F47-A934-8971D1F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0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D2348-1E7E-46B4-9BAF-5FD7AB2EEA61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D96C7-FCD4-4F47-A934-8971D1F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80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7" Type="http://schemas.openxmlformats.org/officeDocument/2006/relationships/customXml" Target="../ink/ink2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emf"/><Relationship Id="rId5" Type="http://schemas.openxmlformats.org/officeDocument/2006/relationships/customXml" Target="../ink/ink225.xml"/><Relationship Id="rId4" Type="http://schemas.openxmlformats.org/officeDocument/2006/relationships/image" Target="../media/image14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emf"/><Relationship Id="rId5" Type="http://schemas.openxmlformats.org/officeDocument/2006/relationships/customXml" Target="../ink/ink227.xml"/><Relationship Id="rId4" Type="http://schemas.openxmlformats.org/officeDocument/2006/relationships/image" Target="../media/image145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emf"/><Relationship Id="rId13" Type="http://schemas.openxmlformats.org/officeDocument/2006/relationships/customXml" Target="../ink/ink234.xml"/><Relationship Id="rId18" Type="http://schemas.openxmlformats.org/officeDocument/2006/relationships/image" Target="../media/image166.emf"/><Relationship Id="rId3" Type="http://schemas.openxmlformats.org/officeDocument/2006/relationships/customXml" Target="../ink/ink229.xml"/><Relationship Id="rId7" Type="http://schemas.openxmlformats.org/officeDocument/2006/relationships/customXml" Target="../ink/ink231.xml"/><Relationship Id="rId12" Type="http://schemas.openxmlformats.org/officeDocument/2006/relationships/image" Target="../media/image163.emf"/><Relationship Id="rId17" Type="http://schemas.openxmlformats.org/officeDocument/2006/relationships/customXml" Target="../ink/ink236.xml"/><Relationship Id="rId2" Type="http://schemas.openxmlformats.org/officeDocument/2006/relationships/customXml" Target="../ink/ink228.xml"/><Relationship Id="rId16" Type="http://schemas.openxmlformats.org/officeDocument/2006/relationships/image" Target="../media/image165.emf"/><Relationship Id="rId20" Type="http://schemas.openxmlformats.org/officeDocument/2006/relationships/image" Target="../media/image16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emf"/><Relationship Id="rId11" Type="http://schemas.openxmlformats.org/officeDocument/2006/relationships/customXml" Target="../ink/ink233.xml"/><Relationship Id="rId5" Type="http://schemas.openxmlformats.org/officeDocument/2006/relationships/customXml" Target="../ink/ink230.xml"/><Relationship Id="rId15" Type="http://schemas.openxmlformats.org/officeDocument/2006/relationships/customXml" Target="../ink/ink235.xml"/><Relationship Id="rId10" Type="http://schemas.openxmlformats.org/officeDocument/2006/relationships/image" Target="../media/image162.emf"/><Relationship Id="rId19" Type="http://schemas.openxmlformats.org/officeDocument/2006/relationships/customXml" Target="../ink/ink237.xml"/><Relationship Id="rId4" Type="http://schemas.openxmlformats.org/officeDocument/2006/relationships/image" Target="../media/image158.emf"/><Relationship Id="rId9" Type="http://schemas.openxmlformats.org/officeDocument/2006/relationships/customXml" Target="../ink/ink232.xml"/><Relationship Id="rId14" Type="http://schemas.openxmlformats.org/officeDocument/2006/relationships/image" Target="../media/image16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1.xml"/><Relationship Id="rId13" Type="http://schemas.openxmlformats.org/officeDocument/2006/relationships/image" Target="../media/image173.emf"/><Relationship Id="rId18" Type="http://schemas.openxmlformats.org/officeDocument/2006/relationships/customXml" Target="../ink/ink246.xml"/><Relationship Id="rId26" Type="http://schemas.openxmlformats.org/officeDocument/2006/relationships/customXml" Target="../ink/ink250.xml"/><Relationship Id="rId3" Type="http://schemas.openxmlformats.org/officeDocument/2006/relationships/image" Target="../media/image168.emf"/><Relationship Id="rId21" Type="http://schemas.openxmlformats.org/officeDocument/2006/relationships/image" Target="../media/image177.emf"/><Relationship Id="rId7" Type="http://schemas.openxmlformats.org/officeDocument/2006/relationships/image" Target="../media/image170.emf"/><Relationship Id="rId12" Type="http://schemas.openxmlformats.org/officeDocument/2006/relationships/customXml" Target="../ink/ink243.xml"/><Relationship Id="rId17" Type="http://schemas.openxmlformats.org/officeDocument/2006/relationships/image" Target="../media/image175.emf"/><Relationship Id="rId25" Type="http://schemas.openxmlformats.org/officeDocument/2006/relationships/image" Target="../media/image179.emf"/><Relationship Id="rId2" Type="http://schemas.openxmlformats.org/officeDocument/2006/relationships/customXml" Target="../ink/ink238.xml"/><Relationship Id="rId16" Type="http://schemas.openxmlformats.org/officeDocument/2006/relationships/customXml" Target="../ink/ink245.xml"/><Relationship Id="rId20" Type="http://schemas.openxmlformats.org/officeDocument/2006/relationships/customXml" Target="../ink/ink247.xml"/><Relationship Id="rId29" Type="http://schemas.openxmlformats.org/officeDocument/2006/relationships/image" Target="../media/image18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0.xml"/><Relationship Id="rId11" Type="http://schemas.openxmlformats.org/officeDocument/2006/relationships/image" Target="../media/image172.emf"/><Relationship Id="rId24" Type="http://schemas.openxmlformats.org/officeDocument/2006/relationships/customXml" Target="../ink/ink249.xml"/><Relationship Id="rId5" Type="http://schemas.openxmlformats.org/officeDocument/2006/relationships/image" Target="../media/image169.emf"/><Relationship Id="rId15" Type="http://schemas.openxmlformats.org/officeDocument/2006/relationships/image" Target="../media/image174.emf"/><Relationship Id="rId23" Type="http://schemas.openxmlformats.org/officeDocument/2006/relationships/image" Target="../media/image178.emf"/><Relationship Id="rId28" Type="http://schemas.openxmlformats.org/officeDocument/2006/relationships/customXml" Target="../ink/ink251.xml"/><Relationship Id="rId10" Type="http://schemas.openxmlformats.org/officeDocument/2006/relationships/customXml" Target="../ink/ink242.xml"/><Relationship Id="rId19" Type="http://schemas.openxmlformats.org/officeDocument/2006/relationships/image" Target="../media/image176.emf"/><Relationship Id="rId4" Type="http://schemas.openxmlformats.org/officeDocument/2006/relationships/customXml" Target="../ink/ink239.xml"/><Relationship Id="rId9" Type="http://schemas.openxmlformats.org/officeDocument/2006/relationships/image" Target="../media/image171.emf"/><Relationship Id="rId14" Type="http://schemas.openxmlformats.org/officeDocument/2006/relationships/customXml" Target="../ink/ink244.xml"/><Relationship Id="rId22" Type="http://schemas.openxmlformats.org/officeDocument/2006/relationships/customXml" Target="../ink/ink248.xml"/><Relationship Id="rId27" Type="http://schemas.openxmlformats.org/officeDocument/2006/relationships/image" Target="../media/image18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emf"/><Relationship Id="rId13" Type="http://schemas.openxmlformats.org/officeDocument/2006/relationships/customXml" Target="../ink/ink257.xml"/><Relationship Id="rId3" Type="http://schemas.openxmlformats.org/officeDocument/2006/relationships/customXml" Target="../ink/ink252.xml"/><Relationship Id="rId7" Type="http://schemas.openxmlformats.org/officeDocument/2006/relationships/customXml" Target="../ink/ink254.xml"/><Relationship Id="rId12" Type="http://schemas.openxmlformats.org/officeDocument/2006/relationships/image" Target="../media/image18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emf"/><Relationship Id="rId11" Type="http://schemas.openxmlformats.org/officeDocument/2006/relationships/customXml" Target="../ink/ink256.xml"/><Relationship Id="rId5" Type="http://schemas.openxmlformats.org/officeDocument/2006/relationships/customXml" Target="../ink/ink253.xml"/><Relationship Id="rId10" Type="http://schemas.openxmlformats.org/officeDocument/2006/relationships/image" Target="../media/image186.emf"/><Relationship Id="rId4" Type="http://schemas.openxmlformats.org/officeDocument/2006/relationships/image" Target="../media/image183.emf"/><Relationship Id="rId9" Type="http://schemas.openxmlformats.org/officeDocument/2006/relationships/customXml" Target="../ink/ink255.xml"/><Relationship Id="rId14" Type="http://schemas.openxmlformats.org/officeDocument/2006/relationships/image" Target="../media/image18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emf"/><Relationship Id="rId5" Type="http://schemas.openxmlformats.org/officeDocument/2006/relationships/customXml" Target="../ink/ink259.xml"/><Relationship Id="rId4" Type="http://schemas.openxmlformats.org/officeDocument/2006/relationships/image" Target="../media/image19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.xml"/><Relationship Id="rId117" Type="http://schemas.openxmlformats.org/officeDocument/2006/relationships/image" Target="../media/image60.emf"/><Relationship Id="rId21" Type="http://schemas.openxmlformats.org/officeDocument/2006/relationships/image" Target="../media/image12.emf"/><Relationship Id="rId42" Type="http://schemas.openxmlformats.org/officeDocument/2006/relationships/customXml" Target="../ink/ink23.xml"/><Relationship Id="rId47" Type="http://schemas.openxmlformats.org/officeDocument/2006/relationships/image" Target="../media/image25.emf"/><Relationship Id="rId63" Type="http://schemas.openxmlformats.org/officeDocument/2006/relationships/image" Target="../media/image33.emf"/><Relationship Id="rId68" Type="http://schemas.openxmlformats.org/officeDocument/2006/relationships/customXml" Target="../ink/ink36.xml"/><Relationship Id="rId84" Type="http://schemas.openxmlformats.org/officeDocument/2006/relationships/customXml" Target="../ink/ink44.xml"/><Relationship Id="rId89" Type="http://schemas.openxmlformats.org/officeDocument/2006/relationships/image" Target="../media/image46.emf"/><Relationship Id="rId112" Type="http://schemas.openxmlformats.org/officeDocument/2006/relationships/customXml" Target="../ink/ink58.xml"/><Relationship Id="rId16" Type="http://schemas.openxmlformats.org/officeDocument/2006/relationships/customXml" Target="../ink/ink10.xml"/><Relationship Id="rId107" Type="http://schemas.openxmlformats.org/officeDocument/2006/relationships/image" Target="../media/image55.emf"/><Relationship Id="rId11" Type="http://schemas.openxmlformats.org/officeDocument/2006/relationships/image" Target="../media/image7.emf"/><Relationship Id="rId32" Type="http://schemas.openxmlformats.org/officeDocument/2006/relationships/customXml" Target="../ink/ink18.xml"/><Relationship Id="rId37" Type="http://schemas.openxmlformats.org/officeDocument/2006/relationships/image" Target="../media/image20.emf"/><Relationship Id="rId53" Type="http://schemas.openxmlformats.org/officeDocument/2006/relationships/image" Target="../media/image28.emf"/><Relationship Id="rId58" Type="http://schemas.openxmlformats.org/officeDocument/2006/relationships/customXml" Target="../ink/ink31.xml"/><Relationship Id="rId74" Type="http://schemas.openxmlformats.org/officeDocument/2006/relationships/customXml" Target="../ink/ink39.xml"/><Relationship Id="rId79" Type="http://schemas.openxmlformats.org/officeDocument/2006/relationships/image" Target="../media/image41.emf"/><Relationship Id="rId102" Type="http://schemas.openxmlformats.org/officeDocument/2006/relationships/customXml" Target="../ink/ink53.xml"/><Relationship Id="rId123" Type="http://schemas.openxmlformats.org/officeDocument/2006/relationships/image" Target="../media/image63.emf"/><Relationship Id="rId5" Type="http://schemas.openxmlformats.org/officeDocument/2006/relationships/image" Target="../media/image4.emf"/><Relationship Id="rId61" Type="http://schemas.openxmlformats.org/officeDocument/2006/relationships/image" Target="../media/image32.emf"/><Relationship Id="rId82" Type="http://schemas.openxmlformats.org/officeDocument/2006/relationships/customXml" Target="../ink/ink43.xml"/><Relationship Id="rId90" Type="http://schemas.openxmlformats.org/officeDocument/2006/relationships/customXml" Target="../ink/ink47.xml"/><Relationship Id="rId95" Type="http://schemas.openxmlformats.org/officeDocument/2006/relationships/image" Target="../media/image49.emf"/><Relationship Id="rId19" Type="http://schemas.openxmlformats.org/officeDocument/2006/relationships/image" Target="../media/image11.emf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15.emf"/><Relationship Id="rId30" Type="http://schemas.openxmlformats.org/officeDocument/2006/relationships/customXml" Target="../ink/ink17.xml"/><Relationship Id="rId35" Type="http://schemas.openxmlformats.org/officeDocument/2006/relationships/image" Target="../media/image19.emf"/><Relationship Id="rId43" Type="http://schemas.openxmlformats.org/officeDocument/2006/relationships/image" Target="../media/image23.emf"/><Relationship Id="rId48" Type="http://schemas.openxmlformats.org/officeDocument/2006/relationships/customXml" Target="../ink/ink26.xml"/><Relationship Id="rId56" Type="http://schemas.openxmlformats.org/officeDocument/2006/relationships/customXml" Target="../ink/ink30.xml"/><Relationship Id="rId64" Type="http://schemas.openxmlformats.org/officeDocument/2006/relationships/customXml" Target="../ink/ink34.xml"/><Relationship Id="rId69" Type="http://schemas.openxmlformats.org/officeDocument/2006/relationships/image" Target="../media/image36.emf"/><Relationship Id="rId77" Type="http://schemas.openxmlformats.org/officeDocument/2006/relationships/image" Target="../media/image40.emf"/><Relationship Id="rId100" Type="http://schemas.openxmlformats.org/officeDocument/2006/relationships/customXml" Target="../ink/ink52.xml"/><Relationship Id="rId105" Type="http://schemas.openxmlformats.org/officeDocument/2006/relationships/image" Target="../media/image54.emf"/><Relationship Id="rId113" Type="http://schemas.openxmlformats.org/officeDocument/2006/relationships/image" Target="../media/image58.emf"/><Relationship Id="rId118" Type="http://schemas.openxmlformats.org/officeDocument/2006/relationships/customXml" Target="../ink/ink61.xml"/><Relationship Id="rId8" Type="http://schemas.openxmlformats.org/officeDocument/2006/relationships/customXml" Target="../ink/ink6.xml"/><Relationship Id="rId51" Type="http://schemas.openxmlformats.org/officeDocument/2006/relationships/image" Target="../media/image27.emf"/><Relationship Id="rId72" Type="http://schemas.openxmlformats.org/officeDocument/2006/relationships/customXml" Target="../ink/ink38.xml"/><Relationship Id="rId80" Type="http://schemas.openxmlformats.org/officeDocument/2006/relationships/customXml" Target="../ink/ink42.xml"/><Relationship Id="rId85" Type="http://schemas.openxmlformats.org/officeDocument/2006/relationships/image" Target="../media/image44.emf"/><Relationship Id="rId93" Type="http://schemas.openxmlformats.org/officeDocument/2006/relationships/image" Target="../media/image48.emf"/><Relationship Id="rId98" Type="http://schemas.openxmlformats.org/officeDocument/2006/relationships/customXml" Target="../ink/ink51.xml"/><Relationship Id="rId121" Type="http://schemas.openxmlformats.org/officeDocument/2006/relationships/image" Target="../media/image62.emf"/><Relationship Id="rId3" Type="http://schemas.openxmlformats.org/officeDocument/2006/relationships/image" Target="../media/image312.emf"/><Relationship Id="rId12" Type="http://schemas.openxmlformats.org/officeDocument/2006/relationships/customXml" Target="../ink/ink8.xml"/><Relationship Id="rId17" Type="http://schemas.openxmlformats.org/officeDocument/2006/relationships/image" Target="../media/image10.emf"/><Relationship Id="rId25" Type="http://schemas.openxmlformats.org/officeDocument/2006/relationships/image" Target="../media/image14.emf"/><Relationship Id="rId33" Type="http://schemas.openxmlformats.org/officeDocument/2006/relationships/image" Target="../media/image18.emf"/><Relationship Id="rId38" Type="http://schemas.openxmlformats.org/officeDocument/2006/relationships/customXml" Target="../ink/ink21.xml"/><Relationship Id="rId46" Type="http://schemas.openxmlformats.org/officeDocument/2006/relationships/customXml" Target="../ink/ink25.xml"/><Relationship Id="rId59" Type="http://schemas.openxmlformats.org/officeDocument/2006/relationships/image" Target="../media/image31.emf"/><Relationship Id="rId67" Type="http://schemas.openxmlformats.org/officeDocument/2006/relationships/image" Target="../media/image35.emf"/><Relationship Id="rId103" Type="http://schemas.openxmlformats.org/officeDocument/2006/relationships/image" Target="../media/image53.emf"/><Relationship Id="rId108" Type="http://schemas.openxmlformats.org/officeDocument/2006/relationships/customXml" Target="../ink/ink56.xml"/><Relationship Id="rId116" Type="http://schemas.openxmlformats.org/officeDocument/2006/relationships/customXml" Target="../ink/ink60.xml"/><Relationship Id="rId124" Type="http://schemas.openxmlformats.org/officeDocument/2006/relationships/customXml" Target="../ink/ink64.xml"/><Relationship Id="rId20" Type="http://schemas.openxmlformats.org/officeDocument/2006/relationships/customXml" Target="../ink/ink12.xml"/><Relationship Id="rId41" Type="http://schemas.openxmlformats.org/officeDocument/2006/relationships/image" Target="../media/image22.emf"/><Relationship Id="rId54" Type="http://schemas.openxmlformats.org/officeDocument/2006/relationships/customXml" Target="../ink/ink29.xml"/><Relationship Id="rId62" Type="http://schemas.openxmlformats.org/officeDocument/2006/relationships/customXml" Target="../ink/ink33.xml"/><Relationship Id="rId70" Type="http://schemas.openxmlformats.org/officeDocument/2006/relationships/customXml" Target="../ink/ink37.xml"/><Relationship Id="rId75" Type="http://schemas.openxmlformats.org/officeDocument/2006/relationships/image" Target="../media/image39.emf"/><Relationship Id="rId83" Type="http://schemas.openxmlformats.org/officeDocument/2006/relationships/image" Target="../media/image43.emf"/><Relationship Id="rId88" Type="http://schemas.openxmlformats.org/officeDocument/2006/relationships/customXml" Target="../ink/ink46.xml"/><Relationship Id="rId91" Type="http://schemas.openxmlformats.org/officeDocument/2006/relationships/image" Target="../media/image47.emf"/><Relationship Id="rId96" Type="http://schemas.openxmlformats.org/officeDocument/2006/relationships/customXml" Target="../ink/ink50.xml"/><Relationship Id="rId111" Type="http://schemas.openxmlformats.org/officeDocument/2006/relationships/image" Target="../media/image5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5" Type="http://schemas.openxmlformats.org/officeDocument/2006/relationships/image" Target="../media/image9.emf"/><Relationship Id="rId23" Type="http://schemas.openxmlformats.org/officeDocument/2006/relationships/image" Target="../media/image13.emf"/><Relationship Id="rId28" Type="http://schemas.openxmlformats.org/officeDocument/2006/relationships/customXml" Target="../ink/ink16.xml"/><Relationship Id="rId36" Type="http://schemas.openxmlformats.org/officeDocument/2006/relationships/customXml" Target="../ink/ink20.xml"/><Relationship Id="rId49" Type="http://schemas.openxmlformats.org/officeDocument/2006/relationships/image" Target="../media/image26.emf"/><Relationship Id="rId57" Type="http://schemas.openxmlformats.org/officeDocument/2006/relationships/image" Target="../media/image30.emf"/><Relationship Id="rId106" Type="http://schemas.openxmlformats.org/officeDocument/2006/relationships/customXml" Target="../ink/ink55.xml"/><Relationship Id="rId114" Type="http://schemas.openxmlformats.org/officeDocument/2006/relationships/customXml" Target="../ink/ink59.xml"/><Relationship Id="rId119" Type="http://schemas.openxmlformats.org/officeDocument/2006/relationships/image" Target="../media/image61.emf"/><Relationship Id="rId10" Type="http://schemas.openxmlformats.org/officeDocument/2006/relationships/customXml" Target="../ink/ink7.xml"/><Relationship Id="rId31" Type="http://schemas.openxmlformats.org/officeDocument/2006/relationships/image" Target="../media/image17.emf"/><Relationship Id="rId44" Type="http://schemas.openxmlformats.org/officeDocument/2006/relationships/customXml" Target="../ink/ink24.xml"/><Relationship Id="rId52" Type="http://schemas.openxmlformats.org/officeDocument/2006/relationships/customXml" Target="../ink/ink28.xml"/><Relationship Id="rId60" Type="http://schemas.openxmlformats.org/officeDocument/2006/relationships/customXml" Target="../ink/ink32.xml"/><Relationship Id="rId65" Type="http://schemas.openxmlformats.org/officeDocument/2006/relationships/image" Target="../media/image34.emf"/><Relationship Id="rId73" Type="http://schemas.openxmlformats.org/officeDocument/2006/relationships/image" Target="../media/image38.emf"/><Relationship Id="rId78" Type="http://schemas.openxmlformats.org/officeDocument/2006/relationships/customXml" Target="../ink/ink41.xml"/><Relationship Id="rId81" Type="http://schemas.openxmlformats.org/officeDocument/2006/relationships/image" Target="../media/image42.emf"/><Relationship Id="rId86" Type="http://schemas.openxmlformats.org/officeDocument/2006/relationships/customXml" Target="../ink/ink45.xml"/><Relationship Id="rId94" Type="http://schemas.openxmlformats.org/officeDocument/2006/relationships/customXml" Target="../ink/ink49.xml"/><Relationship Id="rId99" Type="http://schemas.openxmlformats.org/officeDocument/2006/relationships/image" Target="../media/image51.emf"/><Relationship Id="rId101" Type="http://schemas.openxmlformats.org/officeDocument/2006/relationships/image" Target="../media/image52.emf"/><Relationship Id="rId122" Type="http://schemas.openxmlformats.org/officeDocument/2006/relationships/customXml" Target="../ink/ink63.xml"/><Relationship Id="rId4" Type="http://schemas.openxmlformats.org/officeDocument/2006/relationships/customXml" Target="../ink/ink4.xml"/><Relationship Id="rId9" Type="http://schemas.openxmlformats.org/officeDocument/2006/relationships/image" Target="../media/image6.emf"/><Relationship Id="rId13" Type="http://schemas.openxmlformats.org/officeDocument/2006/relationships/image" Target="../media/image8.emf"/><Relationship Id="rId18" Type="http://schemas.openxmlformats.org/officeDocument/2006/relationships/customXml" Target="../ink/ink11.xml"/><Relationship Id="rId39" Type="http://schemas.openxmlformats.org/officeDocument/2006/relationships/image" Target="../media/image21.emf"/><Relationship Id="rId109" Type="http://schemas.openxmlformats.org/officeDocument/2006/relationships/image" Target="../media/image56.emf"/><Relationship Id="rId34" Type="http://schemas.openxmlformats.org/officeDocument/2006/relationships/customXml" Target="../ink/ink19.xml"/><Relationship Id="rId50" Type="http://schemas.openxmlformats.org/officeDocument/2006/relationships/customXml" Target="../ink/ink27.xml"/><Relationship Id="rId55" Type="http://schemas.openxmlformats.org/officeDocument/2006/relationships/image" Target="../media/image29.emf"/><Relationship Id="rId76" Type="http://schemas.openxmlformats.org/officeDocument/2006/relationships/customXml" Target="../ink/ink40.xml"/><Relationship Id="rId97" Type="http://schemas.openxmlformats.org/officeDocument/2006/relationships/image" Target="../media/image50.emf"/><Relationship Id="rId104" Type="http://schemas.openxmlformats.org/officeDocument/2006/relationships/customXml" Target="../ink/ink54.xml"/><Relationship Id="rId120" Type="http://schemas.openxmlformats.org/officeDocument/2006/relationships/customXml" Target="../ink/ink62.xml"/><Relationship Id="rId125" Type="http://schemas.openxmlformats.org/officeDocument/2006/relationships/image" Target="../media/image64.emf"/><Relationship Id="rId7" Type="http://schemas.openxmlformats.org/officeDocument/2006/relationships/image" Target="../media/image5.emf"/><Relationship Id="rId71" Type="http://schemas.openxmlformats.org/officeDocument/2006/relationships/image" Target="../media/image37.emf"/><Relationship Id="rId92" Type="http://schemas.openxmlformats.org/officeDocument/2006/relationships/customXml" Target="../ink/ink48.xml"/><Relationship Id="rId2" Type="http://schemas.openxmlformats.org/officeDocument/2006/relationships/customXml" Target="../ink/ink3.xml"/><Relationship Id="rId29" Type="http://schemas.openxmlformats.org/officeDocument/2006/relationships/image" Target="../media/image16.emf"/><Relationship Id="rId24" Type="http://schemas.openxmlformats.org/officeDocument/2006/relationships/customXml" Target="../ink/ink14.xml"/><Relationship Id="rId40" Type="http://schemas.openxmlformats.org/officeDocument/2006/relationships/customXml" Target="../ink/ink22.xml"/><Relationship Id="rId45" Type="http://schemas.openxmlformats.org/officeDocument/2006/relationships/image" Target="../media/image24.emf"/><Relationship Id="rId66" Type="http://schemas.openxmlformats.org/officeDocument/2006/relationships/customXml" Target="../ink/ink35.xml"/><Relationship Id="rId87" Type="http://schemas.openxmlformats.org/officeDocument/2006/relationships/image" Target="../media/image45.emf"/><Relationship Id="rId110" Type="http://schemas.openxmlformats.org/officeDocument/2006/relationships/customXml" Target="../ink/ink57.xml"/><Relationship Id="rId115" Type="http://schemas.openxmlformats.org/officeDocument/2006/relationships/image" Target="../media/image59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g3QYbyGa0Y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customXml" Target="../ink/ink26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199.emf"/><Relationship Id="rId4" Type="http://schemas.openxmlformats.org/officeDocument/2006/relationships/customXml" Target="../ink/ink26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7" Type="http://schemas.openxmlformats.org/officeDocument/2006/relationships/image" Target="../media/image199.emf"/><Relationship Id="rId2" Type="http://schemas.openxmlformats.org/officeDocument/2006/relationships/customXml" Target="../ink/ink26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5.xml"/><Relationship Id="rId5" Type="http://schemas.openxmlformats.org/officeDocument/2006/relationships/image" Target="../media/image200.emf"/><Relationship Id="rId4" Type="http://schemas.openxmlformats.org/officeDocument/2006/relationships/customXml" Target="../ink/ink26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customXml" Target="../ink/ink2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emf"/><Relationship Id="rId4" Type="http://schemas.openxmlformats.org/officeDocument/2006/relationships/customXml" Target="../ink/ink26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customXml" Target="../ink/ink2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emf"/><Relationship Id="rId4" Type="http://schemas.openxmlformats.org/officeDocument/2006/relationships/customXml" Target="../ink/ink26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customXml" Target="../ink/ink27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image" Target="../media/image199.emf"/><Relationship Id="rId4" Type="http://schemas.openxmlformats.org/officeDocument/2006/relationships/customXml" Target="../ink/ink27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customXml" Target="../ink/ink66.xml"/><Relationship Id="rId39" Type="http://schemas.openxmlformats.org/officeDocument/2006/relationships/customXml" Target="../ink/ink75.xml"/><Relationship Id="rId51" Type="http://schemas.openxmlformats.org/officeDocument/2006/relationships/customXml" Target="../ink/ink81.xml"/><Relationship Id="rId21" Type="http://schemas.openxmlformats.org/officeDocument/2006/relationships/customXml" Target="../ink/ink68.xml"/><Relationship Id="rId34" Type="http://schemas.openxmlformats.org/officeDocument/2006/relationships/image" Target="../media/image155.emf"/><Relationship Id="rId42" Type="http://schemas.openxmlformats.org/officeDocument/2006/relationships/image" Target="../media/image410.emf"/><Relationship Id="rId47" Type="http://schemas.openxmlformats.org/officeDocument/2006/relationships/customXml" Target="../ink/ink79.xml"/><Relationship Id="rId50" Type="http://schemas.openxmlformats.org/officeDocument/2006/relationships/image" Target="../media/image66.emf"/><Relationship Id="rId17" Type="http://schemas.openxmlformats.org/officeDocument/2006/relationships/image" Target="../media/image147.emf"/><Relationship Id="rId25" Type="http://schemas.openxmlformats.org/officeDocument/2006/relationships/customXml" Target="../ink/ink70.xml"/><Relationship Id="rId33" Type="http://schemas.openxmlformats.org/officeDocument/2006/relationships/customXml" Target="../ink/ink72.xml"/><Relationship Id="rId38" Type="http://schemas.openxmlformats.org/officeDocument/2006/relationships/image" Target="../media/image210.emf"/><Relationship Id="rId46" Type="http://schemas.openxmlformats.org/officeDocument/2006/relationships/image" Target="../media/image610.emf"/><Relationship Id="rId2" Type="http://schemas.openxmlformats.org/officeDocument/2006/relationships/customXml" Target="../ink/ink65.xml"/><Relationship Id="rId20" Type="http://schemas.openxmlformats.org/officeDocument/2006/relationships/image" Target="../media/image148.emf"/><Relationship Id="rId41" Type="http://schemas.openxmlformats.org/officeDocument/2006/relationships/customXml" Target="../ink/ink76.xml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150.emf"/><Relationship Id="rId32" Type="http://schemas.openxmlformats.org/officeDocument/2006/relationships/image" Target="../media/image154.emf"/><Relationship Id="rId37" Type="http://schemas.openxmlformats.org/officeDocument/2006/relationships/customXml" Target="../ink/ink74.xml"/><Relationship Id="rId40" Type="http://schemas.openxmlformats.org/officeDocument/2006/relationships/image" Target="../media/image310.emf"/><Relationship Id="rId45" Type="http://schemas.openxmlformats.org/officeDocument/2006/relationships/customXml" Target="../ink/ink78.xml"/><Relationship Id="rId15" Type="http://schemas.openxmlformats.org/officeDocument/2006/relationships/image" Target="../media/image146.emf"/><Relationship Id="rId23" Type="http://schemas.openxmlformats.org/officeDocument/2006/relationships/customXml" Target="../ink/ink69.xml"/><Relationship Id="rId36" Type="http://schemas.openxmlformats.org/officeDocument/2006/relationships/image" Target="../media/image152.emf"/><Relationship Id="rId49" Type="http://schemas.openxmlformats.org/officeDocument/2006/relationships/customXml" Target="../ink/ink80.xml"/><Relationship Id="rId19" Type="http://schemas.openxmlformats.org/officeDocument/2006/relationships/customXml" Target="../ink/ink67.xml"/><Relationship Id="rId31" Type="http://schemas.openxmlformats.org/officeDocument/2006/relationships/customXml" Target="../ink/ink71.xml"/><Relationship Id="rId44" Type="http://schemas.openxmlformats.org/officeDocument/2006/relationships/image" Target="../media/image510.emf"/><Relationship Id="rId52" Type="http://schemas.openxmlformats.org/officeDocument/2006/relationships/image" Target="../media/image67.emf"/><Relationship Id="rId22" Type="http://schemas.openxmlformats.org/officeDocument/2006/relationships/image" Target="../media/image149.emf"/><Relationship Id="rId30" Type="http://schemas.openxmlformats.org/officeDocument/2006/relationships/image" Target="../media/image153.emf"/><Relationship Id="rId35" Type="http://schemas.openxmlformats.org/officeDocument/2006/relationships/customXml" Target="../ink/ink73.xml"/><Relationship Id="rId43" Type="http://schemas.openxmlformats.org/officeDocument/2006/relationships/customXml" Target="../ink/ink77.xml"/><Relationship Id="rId48" Type="http://schemas.openxmlformats.org/officeDocument/2006/relationships/image" Target="../media/image6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13" Type="http://schemas.openxmlformats.org/officeDocument/2006/relationships/image" Target="../media/image70.emf"/><Relationship Id="rId3" Type="http://schemas.openxmlformats.org/officeDocument/2006/relationships/image" Target="../media/image650.emf"/><Relationship Id="rId7" Type="http://schemas.openxmlformats.org/officeDocument/2006/relationships/image" Target="../media/image670.emf"/><Relationship Id="rId12" Type="http://schemas.openxmlformats.org/officeDocument/2006/relationships/customXml" Target="../ink/ink87.xml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4.xml"/><Relationship Id="rId11" Type="http://schemas.openxmlformats.org/officeDocument/2006/relationships/image" Target="../media/image69.emf"/><Relationship Id="rId5" Type="http://schemas.openxmlformats.org/officeDocument/2006/relationships/image" Target="../media/image660.emf"/><Relationship Id="rId15" Type="http://schemas.openxmlformats.org/officeDocument/2006/relationships/image" Target="../media/image71.emf"/><Relationship Id="rId10" Type="http://schemas.openxmlformats.org/officeDocument/2006/relationships/customXml" Target="../ink/ink86.xml"/><Relationship Id="rId4" Type="http://schemas.openxmlformats.org/officeDocument/2006/relationships/customXml" Target="../ink/ink83.xml"/><Relationship Id="rId9" Type="http://schemas.openxmlformats.org/officeDocument/2006/relationships/image" Target="../media/image68.emf"/><Relationship Id="rId14" Type="http://schemas.openxmlformats.org/officeDocument/2006/relationships/customXml" Target="../ink/ink8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customXml" Target="../ink/ink94.xml"/><Relationship Id="rId18" Type="http://schemas.openxmlformats.org/officeDocument/2006/relationships/image" Target="../media/image77.emf"/><Relationship Id="rId3" Type="http://schemas.openxmlformats.org/officeDocument/2006/relationships/customXml" Target="../ink/ink89.xml"/><Relationship Id="rId7" Type="http://schemas.openxmlformats.org/officeDocument/2006/relationships/customXml" Target="../ink/ink91.xml"/><Relationship Id="rId12" Type="http://schemas.openxmlformats.org/officeDocument/2006/relationships/image" Target="../media/image74.emf"/><Relationship Id="rId17" Type="http://schemas.openxmlformats.org/officeDocument/2006/relationships/customXml" Target="../ink/ink96.xml"/><Relationship Id="rId2" Type="http://schemas.openxmlformats.org/officeDocument/2006/relationships/image" Target="../media/image2.jpeg"/><Relationship Id="rId16" Type="http://schemas.openxmlformats.org/officeDocument/2006/relationships/image" Target="../media/image76.emf"/><Relationship Id="rId20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emf"/><Relationship Id="rId11" Type="http://schemas.openxmlformats.org/officeDocument/2006/relationships/customXml" Target="../ink/ink93.xml"/><Relationship Id="rId5" Type="http://schemas.openxmlformats.org/officeDocument/2006/relationships/customXml" Target="../ink/ink90.xml"/><Relationship Id="rId15" Type="http://schemas.openxmlformats.org/officeDocument/2006/relationships/customXml" Target="../ink/ink95.xml"/><Relationship Id="rId10" Type="http://schemas.openxmlformats.org/officeDocument/2006/relationships/image" Target="../media/image73.emf"/><Relationship Id="rId19" Type="http://schemas.openxmlformats.org/officeDocument/2006/relationships/customXml" Target="../ink/ink97.xml"/><Relationship Id="rId4" Type="http://schemas.openxmlformats.org/officeDocument/2006/relationships/image" Target="../media/image701.emf"/><Relationship Id="rId9" Type="http://schemas.openxmlformats.org/officeDocument/2006/relationships/customXml" Target="../ink/ink92.xml"/><Relationship Id="rId14" Type="http://schemas.openxmlformats.org/officeDocument/2006/relationships/image" Target="../media/image75.emf"/></Relationships>
</file>

<file path=ppt/slides/_rels/slide7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214.xml"/><Relationship Id="rId303" Type="http://schemas.openxmlformats.org/officeDocument/2006/relationships/customXml" Target="../ink/ink216.xml"/><Relationship Id="rId42" Type="http://schemas.openxmlformats.org/officeDocument/2006/relationships/image" Target="../media/image260.emf"/><Relationship Id="rId138" Type="http://schemas.openxmlformats.org/officeDocument/2006/relationships/customXml" Target="../ink/ink119.xml"/><Relationship Id="rId63" Type="http://schemas.openxmlformats.org/officeDocument/2006/relationships/image" Target="../media/image360.emf"/><Relationship Id="rId159" Type="http://schemas.openxmlformats.org/officeDocument/2006/relationships/customXml" Target="../ink/ink140.xml"/><Relationship Id="rId170" Type="http://schemas.openxmlformats.org/officeDocument/2006/relationships/customXml" Target="../ink/ink149.xml"/><Relationship Id="rId191" Type="http://schemas.openxmlformats.org/officeDocument/2006/relationships/customXml" Target="../ink/ink160.xml"/><Relationship Id="rId205" Type="http://schemas.openxmlformats.org/officeDocument/2006/relationships/customXml" Target="../ink/ink167.xml"/><Relationship Id="rId226" Type="http://schemas.openxmlformats.org/officeDocument/2006/relationships/image" Target="../media/image98.emf"/><Relationship Id="rId247" Type="http://schemas.openxmlformats.org/officeDocument/2006/relationships/customXml" Target="../ink/ink188.xml"/><Relationship Id="rId107" Type="http://schemas.openxmlformats.org/officeDocument/2006/relationships/image" Target="../media/image580.emf"/><Relationship Id="rId268" Type="http://schemas.openxmlformats.org/officeDocument/2006/relationships/image" Target="../media/image119.emf"/><Relationship Id="rId289" Type="http://schemas.openxmlformats.org/officeDocument/2006/relationships/customXml" Target="../ink/ink209.xml"/><Relationship Id="rId11" Type="http://schemas.openxmlformats.org/officeDocument/2006/relationships/image" Target="../media/image1410.emf"/><Relationship Id="rId32" Type="http://schemas.openxmlformats.org/officeDocument/2006/relationships/image" Target="../media/image211.emf"/><Relationship Id="rId53" Type="http://schemas.openxmlformats.org/officeDocument/2006/relationships/image" Target="../media/image311.emf"/><Relationship Id="rId149" Type="http://schemas.openxmlformats.org/officeDocument/2006/relationships/customXml" Target="../ink/ink130.xml"/><Relationship Id="rId314" Type="http://schemas.openxmlformats.org/officeDocument/2006/relationships/image" Target="../media/image142.emf"/><Relationship Id="rId5" Type="http://schemas.openxmlformats.org/officeDocument/2006/relationships/image" Target="../media/image1110.emf"/><Relationship Id="rId95" Type="http://schemas.openxmlformats.org/officeDocument/2006/relationships/image" Target="../media/image520.emf"/><Relationship Id="rId160" Type="http://schemas.openxmlformats.org/officeDocument/2006/relationships/customXml" Target="../ink/ink141.xml"/><Relationship Id="rId181" Type="http://schemas.openxmlformats.org/officeDocument/2006/relationships/customXml" Target="../ink/ink155.xml"/><Relationship Id="rId216" Type="http://schemas.openxmlformats.org/officeDocument/2006/relationships/image" Target="../media/image93.emf"/><Relationship Id="rId237" Type="http://schemas.openxmlformats.org/officeDocument/2006/relationships/customXml" Target="../ink/ink183.xml"/><Relationship Id="rId258" Type="http://schemas.openxmlformats.org/officeDocument/2006/relationships/image" Target="../media/image114.emf"/><Relationship Id="rId279" Type="http://schemas.openxmlformats.org/officeDocument/2006/relationships/customXml" Target="../ink/ink204.xml"/><Relationship Id="rId43" Type="http://schemas.openxmlformats.org/officeDocument/2006/relationships/customXml" Target="../ink/ink109.xml"/><Relationship Id="rId139" Type="http://schemas.openxmlformats.org/officeDocument/2006/relationships/customXml" Target="../ink/ink120.xml"/><Relationship Id="rId290" Type="http://schemas.openxmlformats.org/officeDocument/2006/relationships/image" Target="../media/image130.emf"/><Relationship Id="rId304" Type="http://schemas.openxmlformats.org/officeDocument/2006/relationships/image" Target="../media/image137.emf"/><Relationship Id="rId85" Type="http://schemas.openxmlformats.org/officeDocument/2006/relationships/image" Target="../media/image470.emf"/><Relationship Id="rId150" Type="http://schemas.openxmlformats.org/officeDocument/2006/relationships/customXml" Target="../ink/ink131.xml"/><Relationship Id="rId171" Type="http://schemas.openxmlformats.org/officeDocument/2006/relationships/image" Target="../media/image711.emf"/><Relationship Id="rId192" Type="http://schemas.openxmlformats.org/officeDocument/2006/relationships/image" Target="../media/image81.emf"/><Relationship Id="rId206" Type="http://schemas.openxmlformats.org/officeDocument/2006/relationships/image" Target="../media/image88.emf"/><Relationship Id="rId227" Type="http://schemas.openxmlformats.org/officeDocument/2006/relationships/customXml" Target="../ink/ink178.xml"/><Relationship Id="rId248" Type="http://schemas.openxmlformats.org/officeDocument/2006/relationships/image" Target="../media/image109.emf"/><Relationship Id="rId269" Type="http://schemas.openxmlformats.org/officeDocument/2006/relationships/customXml" Target="../ink/ink199.xml"/><Relationship Id="rId12" Type="http://schemas.openxmlformats.org/officeDocument/2006/relationships/customXml" Target="../ink/ink101.xml"/><Relationship Id="rId33" Type="http://schemas.openxmlformats.org/officeDocument/2006/relationships/customXml" Target="../ink/ink104.xml"/><Relationship Id="rId38" Type="http://schemas.openxmlformats.org/officeDocument/2006/relationships/image" Target="../media/image240.emf"/><Relationship Id="rId59" Type="http://schemas.openxmlformats.org/officeDocument/2006/relationships/image" Target="../media/image340.emf"/><Relationship Id="rId103" Type="http://schemas.openxmlformats.org/officeDocument/2006/relationships/image" Target="../media/image560.emf"/><Relationship Id="rId280" Type="http://schemas.openxmlformats.org/officeDocument/2006/relationships/image" Target="../media/image125.emf"/><Relationship Id="rId310" Type="http://schemas.openxmlformats.org/officeDocument/2006/relationships/image" Target="../media/image140.emf"/><Relationship Id="rId315" Type="http://schemas.openxmlformats.org/officeDocument/2006/relationships/customXml" Target="../ink/ink222.xml"/><Relationship Id="rId54" Type="http://schemas.openxmlformats.org/officeDocument/2006/relationships/customXml" Target="../ink/ink115.xml"/><Relationship Id="rId140" Type="http://schemas.openxmlformats.org/officeDocument/2006/relationships/customXml" Target="../ink/ink121.xml"/><Relationship Id="rId75" Type="http://schemas.openxmlformats.org/officeDocument/2006/relationships/image" Target="../media/image420.emf"/><Relationship Id="rId145" Type="http://schemas.openxmlformats.org/officeDocument/2006/relationships/customXml" Target="../ink/ink126.xml"/><Relationship Id="rId91" Type="http://schemas.openxmlformats.org/officeDocument/2006/relationships/image" Target="../media/image500.emf"/><Relationship Id="rId161" Type="http://schemas.openxmlformats.org/officeDocument/2006/relationships/customXml" Target="../ink/ink142.xml"/><Relationship Id="rId166" Type="http://schemas.openxmlformats.org/officeDocument/2006/relationships/customXml" Target="../ink/ink146.xml"/><Relationship Id="rId182" Type="http://schemas.openxmlformats.org/officeDocument/2006/relationships/image" Target="../media/image760.emf"/><Relationship Id="rId187" Type="http://schemas.openxmlformats.org/officeDocument/2006/relationships/customXml" Target="../ink/ink158.xml"/><Relationship Id="rId217" Type="http://schemas.openxmlformats.org/officeDocument/2006/relationships/customXml" Target="../ink/ink17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0.xml"/><Relationship Id="rId212" Type="http://schemas.openxmlformats.org/officeDocument/2006/relationships/image" Target="../media/image91.emf"/><Relationship Id="rId233" Type="http://schemas.openxmlformats.org/officeDocument/2006/relationships/customXml" Target="../ink/ink181.xml"/><Relationship Id="rId238" Type="http://schemas.openxmlformats.org/officeDocument/2006/relationships/image" Target="../media/image104.emf"/><Relationship Id="rId254" Type="http://schemas.openxmlformats.org/officeDocument/2006/relationships/image" Target="../media/image112.emf"/><Relationship Id="rId259" Type="http://schemas.openxmlformats.org/officeDocument/2006/relationships/customXml" Target="../ink/ink194.xml"/><Relationship Id="rId23" Type="http://schemas.openxmlformats.org/officeDocument/2006/relationships/image" Target="../media/image190.emf"/><Relationship Id="rId49" Type="http://schemas.openxmlformats.org/officeDocument/2006/relationships/image" Target="../media/image290.emf"/><Relationship Id="rId270" Type="http://schemas.openxmlformats.org/officeDocument/2006/relationships/image" Target="../media/image120.emf"/><Relationship Id="rId275" Type="http://schemas.openxmlformats.org/officeDocument/2006/relationships/customXml" Target="../ink/ink202.xml"/><Relationship Id="rId291" Type="http://schemas.openxmlformats.org/officeDocument/2006/relationships/customXml" Target="../ink/ink210.xml"/><Relationship Id="rId296" Type="http://schemas.openxmlformats.org/officeDocument/2006/relationships/image" Target="../media/image133.emf"/><Relationship Id="rId300" Type="http://schemas.openxmlformats.org/officeDocument/2006/relationships/image" Target="../media/image135.emf"/><Relationship Id="rId305" Type="http://schemas.openxmlformats.org/officeDocument/2006/relationships/customXml" Target="../ink/ink217.xml"/><Relationship Id="rId44" Type="http://schemas.openxmlformats.org/officeDocument/2006/relationships/image" Target="../media/image270.emf"/><Relationship Id="rId60" Type="http://schemas.openxmlformats.org/officeDocument/2006/relationships/customXml" Target="../ink/ink118.xml"/><Relationship Id="rId65" Type="http://schemas.openxmlformats.org/officeDocument/2006/relationships/image" Target="../media/image370.emf"/><Relationship Id="rId81" Type="http://schemas.openxmlformats.org/officeDocument/2006/relationships/image" Target="../media/image450.emf"/><Relationship Id="rId151" Type="http://schemas.openxmlformats.org/officeDocument/2006/relationships/customXml" Target="../ink/ink132.xml"/><Relationship Id="rId156" Type="http://schemas.openxmlformats.org/officeDocument/2006/relationships/customXml" Target="../ink/ink137.xml"/><Relationship Id="rId177" Type="http://schemas.openxmlformats.org/officeDocument/2006/relationships/customXml" Target="../ink/ink153.xml"/><Relationship Id="rId198" Type="http://schemas.openxmlformats.org/officeDocument/2006/relationships/image" Target="../media/image84.emf"/><Relationship Id="rId172" Type="http://schemas.openxmlformats.org/officeDocument/2006/relationships/customXml" Target="../ink/ink150.xml"/><Relationship Id="rId193" Type="http://schemas.openxmlformats.org/officeDocument/2006/relationships/customXml" Target="../ink/ink161.xml"/><Relationship Id="rId202" Type="http://schemas.openxmlformats.org/officeDocument/2006/relationships/image" Target="../media/image86.emf"/><Relationship Id="rId207" Type="http://schemas.openxmlformats.org/officeDocument/2006/relationships/customXml" Target="../ink/ink168.xml"/><Relationship Id="rId223" Type="http://schemas.openxmlformats.org/officeDocument/2006/relationships/customXml" Target="../ink/ink176.xml"/><Relationship Id="rId228" Type="http://schemas.openxmlformats.org/officeDocument/2006/relationships/image" Target="../media/image99.emf"/><Relationship Id="rId244" Type="http://schemas.openxmlformats.org/officeDocument/2006/relationships/image" Target="../media/image107.emf"/><Relationship Id="rId249" Type="http://schemas.openxmlformats.org/officeDocument/2006/relationships/customXml" Target="../ink/ink189.xml"/><Relationship Id="rId13" Type="http://schemas.openxmlformats.org/officeDocument/2006/relationships/image" Target="../media/image156.emf"/><Relationship Id="rId39" Type="http://schemas.openxmlformats.org/officeDocument/2006/relationships/customXml" Target="../ink/ink107.xml"/><Relationship Id="rId109" Type="http://schemas.openxmlformats.org/officeDocument/2006/relationships/image" Target="../media/image590.emf"/><Relationship Id="rId260" Type="http://schemas.openxmlformats.org/officeDocument/2006/relationships/image" Target="../media/image115.emf"/><Relationship Id="rId265" Type="http://schemas.openxmlformats.org/officeDocument/2006/relationships/customXml" Target="../ink/ink197.xml"/><Relationship Id="rId281" Type="http://schemas.openxmlformats.org/officeDocument/2006/relationships/customXml" Target="../ink/ink205.xml"/><Relationship Id="rId286" Type="http://schemas.openxmlformats.org/officeDocument/2006/relationships/image" Target="../media/image128.emf"/><Relationship Id="rId316" Type="http://schemas.openxmlformats.org/officeDocument/2006/relationships/image" Target="../media/image143.emf"/><Relationship Id="rId34" Type="http://schemas.openxmlformats.org/officeDocument/2006/relationships/image" Target="../media/image220.emf"/><Relationship Id="rId50" Type="http://schemas.openxmlformats.org/officeDocument/2006/relationships/customXml" Target="../ink/ink113.xml"/><Relationship Id="rId55" Type="http://schemas.openxmlformats.org/officeDocument/2006/relationships/image" Target="../media/image320.emf"/><Relationship Id="rId141" Type="http://schemas.openxmlformats.org/officeDocument/2006/relationships/customXml" Target="../ink/ink122.xml"/><Relationship Id="rId146" Type="http://schemas.openxmlformats.org/officeDocument/2006/relationships/customXml" Target="../ink/ink127.xml"/><Relationship Id="rId97" Type="http://schemas.openxmlformats.org/officeDocument/2006/relationships/image" Target="../media/image530.emf"/><Relationship Id="rId167" Type="http://schemas.openxmlformats.org/officeDocument/2006/relationships/customXml" Target="../ink/ink147.xml"/><Relationship Id="rId188" Type="http://schemas.openxmlformats.org/officeDocument/2006/relationships/image" Target="../media/image79.emf"/><Relationship Id="rId311" Type="http://schemas.openxmlformats.org/officeDocument/2006/relationships/customXml" Target="../ink/ink220.xml"/><Relationship Id="rId71" Type="http://schemas.openxmlformats.org/officeDocument/2006/relationships/image" Target="../media/image400.emf"/><Relationship Id="rId162" Type="http://schemas.openxmlformats.org/officeDocument/2006/relationships/customXml" Target="../ink/ink143.xml"/><Relationship Id="rId183" Type="http://schemas.openxmlformats.org/officeDocument/2006/relationships/customXml" Target="../ink/ink156.xml"/><Relationship Id="rId213" Type="http://schemas.openxmlformats.org/officeDocument/2006/relationships/customXml" Target="../ink/ink171.xml"/><Relationship Id="rId218" Type="http://schemas.openxmlformats.org/officeDocument/2006/relationships/image" Target="../media/image94.emf"/><Relationship Id="rId234" Type="http://schemas.openxmlformats.org/officeDocument/2006/relationships/image" Target="../media/image102.emf"/><Relationship Id="rId239" Type="http://schemas.openxmlformats.org/officeDocument/2006/relationships/customXml" Target="../ink/ink184.xml"/><Relationship Id="rId2" Type="http://schemas.openxmlformats.org/officeDocument/2006/relationships/customXml" Target="../ink/ink98.xml"/><Relationship Id="rId250" Type="http://schemas.openxmlformats.org/officeDocument/2006/relationships/image" Target="../media/image110.emf"/><Relationship Id="rId255" Type="http://schemas.openxmlformats.org/officeDocument/2006/relationships/customXml" Target="../ink/ink192.xml"/><Relationship Id="rId271" Type="http://schemas.openxmlformats.org/officeDocument/2006/relationships/customXml" Target="../ink/ink200.xml"/><Relationship Id="rId276" Type="http://schemas.openxmlformats.org/officeDocument/2006/relationships/image" Target="../media/image123.emf"/><Relationship Id="rId292" Type="http://schemas.openxmlformats.org/officeDocument/2006/relationships/image" Target="../media/image131.emf"/><Relationship Id="rId297" Type="http://schemas.openxmlformats.org/officeDocument/2006/relationships/customXml" Target="../ink/ink213.xml"/><Relationship Id="rId306" Type="http://schemas.openxmlformats.org/officeDocument/2006/relationships/image" Target="../media/image138.emf"/><Relationship Id="rId40" Type="http://schemas.openxmlformats.org/officeDocument/2006/relationships/image" Target="../media/image250.emf"/><Relationship Id="rId45" Type="http://schemas.openxmlformats.org/officeDocument/2006/relationships/customXml" Target="../ink/ink110.xml"/><Relationship Id="rId87" Type="http://schemas.openxmlformats.org/officeDocument/2006/relationships/image" Target="../media/image480.emf"/><Relationship Id="rId157" Type="http://schemas.openxmlformats.org/officeDocument/2006/relationships/customXml" Target="../ink/ink138.xml"/><Relationship Id="rId115" Type="http://schemas.openxmlformats.org/officeDocument/2006/relationships/image" Target="../media/image620.emf"/><Relationship Id="rId178" Type="http://schemas.openxmlformats.org/officeDocument/2006/relationships/image" Target="../media/image740.emf"/><Relationship Id="rId301" Type="http://schemas.openxmlformats.org/officeDocument/2006/relationships/customXml" Target="../ink/ink215.xml"/><Relationship Id="rId152" Type="http://schemas.openxmlformats.org/officeDocument/2006/relationships/customXml" Target="../ink/ink133.xml"/><Relationship Id="rId173" Type="http://schemas.openxmlformats.org/officeDocument/2006/relationships/image" Target="../media/image720.emf"/><Relationship Id="rId194" Type="http://schemas.openxmlformats.org/officeDocument/2006/relationships/image" Target="../media/image82.emf"/><Relationship Id="rId199" Type="http://schemas.openxmlformats.org/officeDocument/2006/relationships/customXml" Target="../ink/ink164.xml"/><Relationship Id="rId203" Type="http://schemas.openxmlformats.org/officeDocument/2006/relationships/customXml" Target="../ink/ink166.xml"/><Relationship Id="rId208" Type="http://schemas.openxmlformats.org/officeDocument/2006/relationships/image" Target="../media/image89.emf"/><Relationship Id="rId229" Type="http://schemas.openxmlformats.org/officeDocument/2006/relationships/customXml" Target="../ink/ink179.xml"/><Relationship Id="rId224" Type="http://schemas.openxmlformats.org/officeDocument/2006/relationships/image" Target="../media/image97.emf"/><Relationship Id="rId240" Type="http://schemas.openxmlformats.org/officeDocument/2006/relationships/image" Target="../media/image105.emf"/><Relationship Id="rId245" Type="http://schemas.openxmlformats.org/officeDocument/2006/relationships/customXml" Target="../ink/ink187.xml"/><Relationship Id="rId261" Type="http://schemas.openxmlformats.org/officeDocument/2006/relationships/customXml" Target="../ink/ink195.xml"/><Relationship Id="rId266" Type="http://schemas.openxmlformats.org/officeDocument/2006/relationships/image" Target="../media/image118.emf"/><Relationship Id="rId287" Type="http://schemas.openxmlformats.org/officeDocument/2006/relationships/customXml" Target="../ink/ink208.xml"/><Relationship Id="rId14" Type="http://schemas.openxmlformats.org/officeDocument/2006/relationships/customXml" Target="../ink/ink102.xml"/><Relationship Id="rId35" Type="http://schemas.openxmlformats.org/officeDocument/2006/relationships/customXml" Target="../ink/ink105.xml"/><Relationship Id="rId56" Type="http://schemas.openxmlformats.org/officeDocument/2006/relationships/customXml" Target="../ink/ink116.xml"/><Relationship Id="rId77" Type="http://schemas.openxmlformats.org/officeDocument/2006/relationships/image" Target="../media/image430.emf"/><Relationship Id="rId147" Type="http://schemas.openxmlformats.org/officeDocument/2006/relationships/customXml" Target="../ink/ink128.xml"/><Relationship Id="rId105" Type="http://schemas.openxmlformats.org/officeDocument/2006/relationships/image" Target="../media/image570.emf"/><Relationship Id="rId168" Type="http://schemas.openxmlformats.org/officeDocument/2006/relationships/image" Target="../media/image700.emf"/><Relationship Id="rId282" Type="http://schemas.openxmlformats.org/officeDocument/2006/relationships/image" Target="../media/image126.emf"/><Relationship Id="rId312" Type="http://schemas.openxmlformats.org/officeDocument/2006/relationships/image" Target="../media/image141.emf"/><Relationship Id="rId317" Type="http://schemas.openxmlformats.org/officeDocument/2006/relationships/customXml" Target="../ink/ink223.xml"/><Relationship Id="rId51" Type="http://schemas.openxmlformats.org/officeDocument/2006/relationships/image" Target="../media/image300.emf"/><Relationship Id="rId142" Type="http://schemas.openxmlformats.org/officeDocument/2006/relationships/customXml" Target="../ink/ink123.xml"/><Relationship Id="rId93" Type="http://schemas.openxmlformats.org/officeDocument/2006/relationships/image" Target="../media/image511.emf"/><Relationship Id="rId163" Type="http://schemas.openxmlformats.org/officeDocument/2006/relationships/customXml" Target="../ink/ink144.xml"/><Relationship Id="rId184" Type="http://schemas.openxmlformats.org/officeDocument/2006/relationships/image" Target="../media/image770.emf"/><Relationship Id="rId189" Type="http://schemas.openxmlformats.org/officeDocument/2006/relationships/customXml" Target="../ink/ink159.xml"/><Relationship Id="rId219" Type="http://schemas.openxmlformats.org/officeDocument/2006/relationships/customXml" Target="../ink/ink174.xml"/><Relationship Id="rId3" Type="http://schemas.openxmlformats.org/officeDocument/2006/relationships/image" Target="../media/image1010.emf"/><Relationship Id="rId214" Type="http://schemas.openxmlformats.org/officeDocument/2006/relationships/image" Target="../media/image92.emf"/><Relationship Id="rId230" Type="http://schemas.openxmlformats.org/officeDocument/2006/relationships/image" Target="../media/image100.emf"/><Relationship Id="rId235" Type="http://schemas.openxmlformats.org/officeDocument/2006/relationships/customXml" Target="../ink/ink182.xml"/><Relationship Id="rId251" Type="http://schemas.openxmlformats.org/officeDocument/2006/relationships/customXml" Target="../ink/ink190.xml"/><Relationship Id="rId256" Type="http://schemas.openxmlformats.org/officeDocument/2006/relationships/image" Target="../media/image113.emf"/><Relationship Id="rId277" Type="http://schemas.openxmlformats.org/officeDocument/2006/relationships/customXml" Target="../ink/ink203.xml"/><Relationship Id="rId298" Type="http://schemas.openxmlformats.org/officeDocument/2006/relationships/image" Target="../media/image134.emf"/><Relationship Id="rId46" Type="http://schemas.openxmlformats.org/officeDocument/2006/relationships/image" Target="../media/image280.emf"/><Relationship Id="rId137" Type="http://schemas.openxmlformats.org/officeDocument/2006/relationships/image" Target="../media/image680.emf"/><Relationship Id="rId67" Type="http://schemas.openxmlformats.org/officeDocument/2006/relationships/image" Target="../media/image380.emf"/><Relationship Id="rId158" Type="http://schemas.openxmlformats.org/officeDocument/2006/relationships/customXml" Target="../ink/ink139.xml"/><Relationship Id="rId272" Type="http://schemas.openxmlformats.org/officeDocument/2006/relationships/image" Target="../media/image121.emf"/><Relationship Id="rId293" Type="http://schemas.openxmlformats.org/officeDocument/2006/relationships/customXml" Target="../ink/ink211.xml"/><Relationship Id="rId302" Type="http://schemas.openxmlformats.org/officeDocument/2006/relationships/image" Target="../media/image136.emf"/><Relationship Id="rId307" Type="http://schemas.openxmlformats.org/officeDocument/2006/relationships/customXml" Target="../ink/ink218.xml"/><Relationship Id="rId41" Type="http://schemas.openxmlformats.org/officeDocument/2006/relationships/customXml" Target="../ink/ink108.xml"/><Relationship Id="rId83" Type="http://schemas.openxmlformats.org/officeDocument/2006/relationships/image" Target="../media/image460.emf"/><Relationship Id="rId153" Type="http://schemas.openxmlformats.org/officeDocument/2006/relationships/customXml" Target="../ink/ink134.xml"/><Relationship Id="rId111" Type="http://schemas.openxmlformats.org/officeDocument/2006/relationships/image" Target="../media/image600.emf"/><Relationship Id="rId174" Type="http://schemas.openxmlformats.org/officeDocument/2006/relationships/customXml" Target="../ink/ink151.xml"/><Relationship Id="rId179" Type="http://schemas.openxmlformats.org/officeDocument/2006/relationships/customXml" Target="../ink/ink154.xml"/><Relationship Id="rId195" Type="http://schemas.openxmlformats.org/officeDocument/2006/relationships/customXml" Target="../ink/ink162.xml"/><Relationship Id="rId209" Type="http://schemas.openxmlformats.org/officeDocument/2006/relationships/customXml" Target="../ink/ink169.xml"/><Relationship Id="rId190" Type="http://schemas.openxmlformats.org/officeDocument/2006/relationships/image" Target="../media/image80.emf"/><Relationship Id="rId204" Type="http://schemas.openxmlformats.org/officeDocument/2006/relationships/image" Target="../media/image87.emf"/><Relationship Id="rId220" Type="http://schemas.openxmlformats.org/officeDocument/2006/relationships/image" Target="../media/image95.emf"/><Relationship Id="rId225" Type="http://schemas.openxmlformats.org/officeDocument/2006/relationships/customXml" Target="../ink/ink177.xml"/><Relationship Id="rId241" Type="http://schemas.openxmlformats.org/officeDocument/2006/relationships/customXml" Target="../ink/ink185.xml"/><Relationship Id="rId246" Type="http://schemas.openxmlformats.org/officeDocument/2006/relationships/image" Target="../media/image108.emf"/><Relationship Id="rId267" Type="http://schemas.openxmlformats.org/officeDocument/2006/relationships/customXml" Target="../ink/ink198.xml"/><Relationship Id="rId288" Type="http://schemas.openxmlformats.org/officeDocument/2006/relationships/image" Target="../media/image129.emf"/><Relationship Id="rId15" Type="http://schemas.openxmlformats.org/officeDocument/2006/relationships/image" Target="../media/image160.emf"/><Relationship Id="rId36" Type="http://schemas.openxmlformats.org/officeDocument/2006/relationships/image" Target="../media/image230.emf"/><Relationship Id="rId57" Type="http://schemas.openxmlformats.org/officeDocument/2006/relationships/image" Target="../media/image330.emf"/><Relationship Id="rId262" Type="http://schemas.openxmlformats.org/officeDocument/2006/relationships/image" Target="../media/image116.emf"/><Relationship Id="rId283" Type="http://schemas.openxmlformats.org/officeDocument/2006/relationships/customXml" Target="../ink/ink206.xml"/><Relationship Id="rId313" Type="http://schemas.openxmlformats.org/officeDocument/2006/relationships/customXml" Target="../ink/ink221.xml"/><Relationship Id="rId318" Type="http://schemas.openxmlformats.org/officeDocument/2006/relationships/image" Target="../media/image144.emf"/><Relationship Id="rId52" Type="http://schemas.openxmlformats.org/officeDocument/2006/relationships/customXml" Target="../ink/ink114.xml"/><Relationship Id="rId143" Type="http://schemas.openxmlformats.org/officeDocument/2006/relationships/customXml" Target="../ink/ink124.xml"/><Relationship Id="rId73" Type="http://schemas.openxmlformats.org/officeDocument/2006/relationships/image" Target="../media/image411.emf"/><Relationship Id="rId148" Type="http://schemas.openxmlformats.org/officeDocument/2006/relationships/customXml" Target="../ink/ink129.xml"/><Relationship Id="rId99" Type="http://schemas.openxmlformats.org/officeDocument/2006/relationships/image" Target="../media/image540.emf"/><Relationship Id="rId101" Type="http://schemas.openxmlformats.org/officeDocument/2006/relationships/image" Target="../media/image550.emf"/><Relationship Id="rId164" Type="http://schemas.openxmlformats.org/officeDocument/2006/relationships/customXml" Target="../ink/ink145.xml"/><Relationship Id="rId169" Type="http://schemas.openxmlformats.org/officeDocument/2006/relationships/customXml" Target="../ink/ink148.xml"/><Relationship Id="rId185" Type="http://schemas.openxmlformats.org/officeDocument/2006/relationships/customXml" Target="../ink/ink157.xml"/><Relationship Id="rId4" Type="http://schemas.openxmlformats.org/officeDocument/2006/relationships/customXml" Target="../ink/ink99.xml"/><Relationship Id="rId180" Type="http://schemas.openxmlformats.org/officeDocument/2006/relationships/image" Target="../media/image750.emf"/><Relationship Id="rId210" Type="http://schemas.openxmlformats.org/officeDocument/2006/relationships/image" Target="../media/image90.emf"/><Relationship Id="rId215" Type="http://schemas.openxmlformats.org/officeDocument/2006/relationships/customXml" Target="../ink/ink172.xml"/><Relationship Id="rId236" Type="http://schemas.openxmlformats.org/officeDocument/2006/relationships/image" Target="../media/image103.emf"/><Relationship Id="rId257" Type="http://schemas.openxmlformats.org/officeDocument/2006/relationships/customXml" Target="../ink/ink193.xml"/><Relationship Id="rId278" Type="http://schemas.openxmlformats.org/officeDocument/2006/relationships/image" Target="../media/image124.emf"/><Relationship Id="rId231" Type="http://schemas.openxmlformats.org/officeDocument/2006/relationships/customXml" Target="../ink/ink180.xml"/><Relationship Id="rId252" Type="http://schemas.openxmlformats.org/officeDocument/2006/relationships/image" Target="../media/image111.emf"/><Relationship Id="rId273" Type="http://schemas.openxmlformats.org/officeDocument/2006/relationships/customXml" Target="../ink/ink201.xml"/><Relationship Id="rId294" Type="http://schemas.openxmlformats.org/officeDocument/2006/relationships/image" Target="../media/image132.emf"/><Relationship Id="rId308" Type="http://schemas.openxmlformats.org/officeDocument/2006/relationships/image" Target="../media/image139.emf"/><Relationship Id="rId47" Type="http://schemas.openxmlformats.org/officeDocument/2006/relationships/customXml" Target="../ink/ink111.xml"/><Relationship Id="rId89" Type="http://schemas.openxmlformats.org/officeDocument/2006/relationships/image" Target="../media/image490.emf"/><Relationship Id="rId154" Type="http://schemas.openxmlformats.org/officeDocument/2006/relationships/customXml" Target="../ink/ink135.xml"/><Relationship Id="rId175" Type="http://schemas.openxmlformats.org/officeDocument/2006/relationships/customXml" Target="../ink/ink152.xml"/><Relationship Id="rId196" Type="http://schemas.openxmlformats.org/officeDocument/2006/relationships/image" Target="../media/image83.emf"/><Relationship Id="rId200" Type="http://schemas.openxmlformats.org/officeDocument/2006/relationships/image" Target="../media/image85.emf"/><Relationship Id="rId16" Type="http://schemas.openxmlformats.org/officeDocument/2006/relationships/customXml" Target="../ink/ink103.xml"/><Relationship Id="rId221" Type="http://schemas.openxmlformats.org/officeDocument/2006/relationships/customXml" Target="../ink/ink175.xml"/><Relationship Id="rId242" Type="http://schemas.openxmlformats.org/officeDocument/2006/relationships/image" Target="../media/image106.emf"/><Relationship Id="rId263" Type="http://schemas.openxmlformats.org/officeDocument/2006/relationships/customXml" Target="../ink/ink196.xml"/><Relationship Id="rId284" Type="http://schemas.openxmlformats.org/officeDocument/2006/relationships/image" Target="../media/image127.emf"/><Relationship Id="rId37" Type="http://schemas.openxmlformats.org/officeDocument/2006/relationships/customXml" Target="../ink/ink106.xml"/><Relationship Id="rId58" Type="http://schemas.openxmlformats.org/officeDocument/2006/relationships/customXml" Target="../ink/ink117.xml"/><Relationship Id="rId144" Type="http://schemas.openxmlformats.org/officeDocument/2006/relationships/customXml" Target="../ink/ink125.xml"/><Relationship Id="rId79" Type="http://schemas.openxmlformats.org/officeDocument/2006/relationships/image" Target="../media/image440.emf"/><Relationship Id="rId165" Type="http://schemas.openxmlformats.org/officeDocument/2006/relationships/image" Target="../media/image690.emf"/><Relationship Id="rId186" Type="http://schemas.openxmlformats.org/officeDocument/2006/relationships/image" Target="../media/image780.emf"/><Relationship Id="rId211" Type="http://schemas.openxmlformats.org/officeDocument/2006/relationships/customXml" Target="../ink/ink170.xml"/><Relationship Id="rId232" Type="http://schemas.openxmlformats.org/officeDocument/2006/relationships/image" Target="../media/image101.emf"/><Relationship Id="rId253" Type="http://schemas.openxmlformats.org/officeDocument/2006/relationships/customXml" Target="../ink/ink191.xml"/><Relationship Id="rId274" Type="http://schemas.openxmlformats.org/officeDocument/2006/relationships/image" Target="../media/image122.emf"/><Relationship Id="rId295" Type="http://schemas.openxmlformats.org/officeDocument/2006/relationships/customXml" Target="../ink/ink212.xml"/><Relationship Id="rId309" Type="http://schemas.openxmlformats.org/officeDocument/2006/relationships/customXml" Target="../ink/ink219.xml"/><Relationship Id="rId48" Type="http://schemas.openxmlformats.org/officeDocument/2006/relationships/customXml" Target="../ink/ink112.xml"/><Relationship Id="rId69" Type="http://schemas.openxmlformats.org/officeDocument/2006/relationships/image" Target="../media/image390.emf"/><Relationship Id="rId113" Type="http://schemas.openxmlformats.org/officeDocument/2006/relationships/image" Target="../media/image611.emf"/><Relationship Id="rId155" Type="http://schemas.openxmlformats.org/officeDocument/2006/relationships/customXml" Target="../ink/ink136.xml"/><Relationship Id="rId176" Type="http://schemas.openxmlformats.org/officeDocument/2006/relationships/image" Target="../media/image730.emf"/><Relationship Id="rId197" Type="http://schemas.openxmlformats.org/officeDocument/2006/relationships/customXml" Target="../ink/ink163.xml"/><Relationship Id="rId201" Type="http://schemas.openxmlformats.org/officeDocument/2006/relationships/customXml" Target="../ink/ink165.xml"/><Relationship Id="rId222" Type="http://schemas.openxmlformats.org/officeDocument/2006/relationships/image" Target="../media/image96.emf"/><Relationship Id="rId243" Type="http://schemas.openxmlformats.org/officeDocument/2006/relationships/customXml" Target="../ink/ink186.xml"/><Relationship Id="rId264" Type="http://schemas.openxmlformats.org/officeDocument/2006/relationships/image" Target="../media/image117.emf"/><Relationship Id="rId285" Type="http://schemas.openxmlformats.org/officeDocument/2006/relationships/customXml" Target="../ink/ink20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538" y="-260829"/>
            <a:ext cx="12003462" cy="2232504"/>
          </a:xfrm>
        </p:spPr>
        <p:txBody>
          <a:bodyPr/>
          <a:lstStyle/>
          <a:p>
            <a:r>
              <a:rPr lang="en-US" dirty="0" err="1" smtClean="0"/>
              <a:t>Nemendamiðuð</a:t>
            </a:r>
            <a:r>
              <a:rPr lang="en-US" dirty="0" smtClean="0"/>
              <a:t> </a:t>
            </a:r>
            <a:r>
              <a:rPr lang="en-US" dirty="0" err="1" smtClean="0"/>
              <a:t>kennsluþróun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/>
              <p14:cNvContentPartPr/>
              <p14:nvPr/>
            </p14:nvContentPartPr>
            <p14:xfrm>
              <a:off x="4699940" y="6809600"/>
              <a:ext cx="360" cy="3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4820" y="6794480"/>
                <a:ext cx="30600" cy="30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Content Placeholder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0325"/>
            <a:ext cx="12192000" cy="4063999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6343650" y="3286117"/>
            <a:ext cx="44386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Menntakvika</a:t>
            </a:r>
            <a:endParaRPr lang="en-US" dirty="0" smtClean="0"/>
          </a:p>
          <a:p>
            <a:r>
              <a:rPr lang="en-US" dirty="0" smtClean="0"/>
              <a:t>4. </a:t>
            </a:r>
            <a:r>
              <a:rPr lang="en-US" dirty="0" err="1" smtClean="0"/>
              <a:t>október</a:t>
            </a:r>
            <a:r>
              <a:rPr lang="en-US" dirty="0" smtClean="0"/>
              <a:t> 2019</a:t>
            </a:r>
          </a:p>
          <a:p>
            <a:r>
              <a:rPr lang="en-US" dirty="0" smtClean="0"/>
              <a:t>Sigurbjörg Jóhannesdóttir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 rot="166486">
              <a:off x="3222428" y="1875191"/>
              <a:ext cx="5935680" cy="7819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166486">
                <a:off x="3211268" y="1860431"/>
                <a:ext cx="5955840" cy="8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216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1003" y="0"/>
            <a:ext cx="686203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/>
              <p14:cNvContentPartPr/>
              <p14:nvPr/>
            </p14:nvContentPartPr>
            <p14:xfrm>
              <a:off x="598092" y="168164"/>
              <a:ext cx="5330160" cy="42325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452" y="136484"/>
                <a:ext cx="5379840" cy="42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/>
              <p14:cNvContentPartPr/>
              <p14:nvPr/>
            </p14:nvContentPartPr>
            <p14:xfrm>
              <a:off x="2755212" y="5460524"/>
              <a:ext cx="1167480" cy="83268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34332" y="5441804"/>
                <a:ext cx="1209960" cy="871920"/>
              </a:xfrm>
              <a:prstGeom prst="rect">
                <a:avLst/>
              </a:prstGeom>
            </p:spPr>
          </p:pic>
        </mc:Fallback>
      </mc:AlternateContent>
      <p:sp>
        <p:nvSpPr>
          <p:cNvPr id="83" name="Title 1"/>
          <p:cNvSpPr txBox="1">
            <a:spLocks/>
          </p:cNvSpPr>
          <p:nvPr/>
        </p:nvSpPr>
        <p:spPr>
          <a:xfrm>
            <a:off x="6333893" y="168963"/>
            <a:ext cx="551520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err="1" smtClean="0">
                <a:solidFill>
                  <a:srgbClr val="FF0000"/>
                </a:solidFill>
              </a:rPr>
              <a:t>Jákvæð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námsupplifun</a:t>
            </a:r>
            <a:r>
              <a:rPr lang="en-US" sz="2000" dirty="0" smtClean="0">
                <a:solidFill>
                  <a:srgbClr val="FF0000"/>
                </a:solidFill>
              </a:rPr>
              <a:t> og </a:t>
            </a:r>
            <a:r>
              <a:rPr lang="en-US" sz="2000" dirty="0" err="1" smtClean="0">
                <a:solidFill>
                  <a:srgbClr val="FF0000"/>
                </a:solidFill>
              </a:rPr>
              <a:t>virkni</a:t>
            </a:r>
            <a:r>
              <a:rPr lang="en-US" sz="2000" dirty="0" smtClean="0">
                <a:solidFill>
                  <a:srgbClr val="FF0000"/>
                </a:solidFill>
              </a:rPr>
              <a:t> í </a:t>
            </a:r>
            <a:r>
              <a:rPr lang="en-US" sz="2000" dirty="0" err="1" smtClean="0">
                <a:solidFill>
                  <a:srgbClr val="FF0000"/>
                </a:solidFill>
              </a:rPr>
              <a:t>námssamfélaginu</a:t>
            </a:r>
            <a:endParaRPr lang="en-US" sz="2000" dirty="0" smtClean="0">
              <a:solidFill>
                <a:srgbClr val="FF0000"/>
              </a:solidFill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Í </a:t>
            </a:r>
            <a:r>
              <a:rPr lang="en-US" dirty="0" err="1" smtClean="0"/>
              <a:t>rauntíma</a:t>
            </a:r>
            <a:endParaRPr lang="en-US" dirty="0"/>
          </a:p>
        </p:txBody>
      </p:sp>
      <p:sp>
        <p:nvSpPr>
          <p:cNvPr id="84" name="Content Placeholder 2"/>
          <p:cNvSpPr txBox="1">
            <a:spLocks/>
          </p:cNvSpPr>
          <p:nvPr/>
        </p:nvSpPr>
        <p:spPr>
          <a:xfrm>
            <a:off x="6271031" y="3697908"/>
            <a:ext cx="5981702" cy="31600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ZOOM !!! </a:t>
            </a:r>
            <a:r>
              <a:rPr lang="en-US" dirty="0" err="1" smtClean="0"/>
              <a:t>Netspjall</a:t>
            </a:r>
            <a:r>
              <a:rPr lang="en-US" dirty="0" smtClean="0"/>
              <a:t> í </a:t>
            </a:r>
            <a:r>
              <a:rPr lang="en-US" dirty="0" err="1" smtClean="0"/>
              <a:t>rauntíma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>
                <a:sym typeface="Wingdings" panose="05000000000000000000" pitchFamily="2" charset="2"/>
              </a:rPr>
              <a:t>Nemandi</a:t>
            </a:r>
            <a:r>
              <a:rPr lang="en-US" dirty="0" smtClean="0">
                <a:sym typeface="Wingdings" panose="05000000000000000000" pitchFamily="2" charset="2"/>
              </a:rPr>
              <a:t>: “</a:t>
            </a:r>
            <a:r>
              <a:rPr lang="en-US" dirty="0" err="1" smtClean="0">
                <a:sym typeface="Wingdings" panose="05000000000000000000" pitchFamily="2" charset="2"/>
              </a:rPr>
              <a:t>Það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er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svo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skrítið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en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eftir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að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hafa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hitt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samnemendur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mína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einu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sinni</a:t>
            </a:r>
            <a:r>
              <a:rPr lang="en-US" dirty="0" smtClean="0">
                <a:sym typeface="Wingdings" panose="05000000000000000000" pitchFamily="2" charset="2"/>
              </a:rPr>
              <a:t> á ZOOM </a:t>
            </a:r>
            <a:r>
              <a:rPr lang="en-US" dirty="0" err="1" smtClean="0">
                <a:sym typeface="Wingdings" panose="05000000000000000000" pitchFamily="2" charset="2"/>
              </a:rPr>
              <a:t>þekki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ég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þá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betur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en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ef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að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ég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hefði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mætt</a:t>
            </a:r>
            <a:r>
              <a:rPr lang="en-US" dirty="0" smtClean="0">
                <a:sym typeface="Wingdings" panose="05000000000000000000" pitchFamily="2" charset="2"/>
              </a:rPr>
              <a:t> í </a:t>
            </a:r>
            <a:r>
              <a:rPr lang="en-US" dirty="0" err="1" smtClean="0">
                <a:sym typeface="Wingdings" panose="05000000000000000000" pitchFamily="2" charset="2"/>
              </a:rPr>
              <a:t>staðnámið</a:t>
            </a:r>
            <a:r>
              <a:rPr lang="en-US" dirty="0" smtClean="0">
                <a:sym typeface="Wingdings" panose="05000000000000000000" pitchFamily="2" charset="2"/>
              </a:rPr>
              <a:t> og </a:t>
            </a:r>
            <a:r>
              <a:rPr lang="en-US" dirty="0" err="1" smtClean="0">
                <a:sym typeface="Wingdings" panose="05000000000000000000" pitchFamily="2" charset="2"/>
              </a:rPr>
              <a:t>hitt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þá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þar</a:t>
            </a:r>
            <a:r>
              <a:rPr lang="en-US" dirty="0" smtClean="0">
                <a:sym typeface="Wingdings" panose="05000000000000000000" pitchFamily="2" charset="2"/>
              </a:rPr>
              <a:t>.”</a:t>
            </a:r>
          </a:p>
          <a:p>
            <a:pPr lvl="1"/>
            <a:r>
              <a:rPr lang="en-US" dirty="0" err="1" smtClean="0">
                <a:sym typeface="Wingdings" panose="05000000000000000000" pitchFamily="2" charset="2"/>
              </a:rPr>
              <a:t>Nemandi</a:t>
            </a:r>
            <a:r>
              <a:rPr lang="en-US" dirty="0" smtClean="0">
                <a:sym typeface="Wingdings" panose="05000000000000000000" pitchFamily="2" charset="2"/>
              </a:rPr>
              <a:t>: “</a:t>
            </a:r>
            <a:r>
              <a:rPr lang="en-US" dirty="0" err="1" smtClean="0">
                <a:sym typeface="Wingdings" panose="05000000000000000000" pitchFamily="2" charset="2"/>
              </a:rPr>
              <a:t>Ég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elska</a:t>
            </a:r>
            <a:r>
              <a:rPr lang="en-US" dirty="0" smtClean="0">
                <a:sym typeface="Wingdings" panose="05000000000000000000" pitchFamily="2" charset="2"/>
              </a:rPr>
              <a:t> ZOOM.” </a:t>
            </a:r>
          </a:p>
          <a:p>
            <a:pPr lvl="1"/>
            <a:r>
              <a:rPr lang="en-US" dirty="0" err="1" smtClean="0">
                <a:sym typeface="Wingdings" panose="05000000000000000000" pitchFamily="2" charset="2"/>
              </a:rPr>
              <a:t>Nemandi</a:t>
            </a:r>
            <a:r>
              <a:rPr lang="en-US" dirty="0" smtClean="0">
                <a:sym typeface="Wingdings" panose="05000000000000000000" pitchFamily="2" charset="2"/>
              </a:rPr>
              <a:t>: “ZOOM </a:t>
            </a:r>
            <a:r>
              <a:rPr lang="en-US" dirty="0" err="1" smtClean="0">
                <a:sym typeface="Wingdings" panose="05000000000000000000" pitchFamily="2" charset="2"/>
              </a:rPr>
              <a:t>gerir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að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verkum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að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það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er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ekkert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mál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að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vera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fjarnemi</a:t>
            </a:r>
            <a:r>
              <a:rPr lang="en-US" dirty="0" smtClean="0">
                <a:sym typeface="Wingdings" panose="05000000000000000000" pitchFamily="2" charset="2"/>
              </a:rPr>
              <a:t>.”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5" name="Content Placeholder 2"/>
          <p:cNvSpPr txBox="1">
            <a:spLocks/>
          </p:cNvSpPr>
          <p:nvPr/>
        </p:nvSpPr>
        <p:spPr>
          <a:xfrm>
            <a:off x="6254906" y="1827717"/>
            <a:ext cx="5594192" cy="1524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Skólastofan</a:t>
            </a:r>
            <a:r>
              <a:rPr lang="en-US" dirty="0" smtClean="0"/>
              <a:t> ..... (</a:t>
            </a:r>
            <a:r>
              <a:rPr lang="en-US" dirty="0" err="1" smtClean="0"/>
              <a:t>kennslustofan</a:t>
            </a:r>
            <a:r>
              <a:rPr lang="en-US" dirty="0" smtClean="0"/>
              <a:t> og </a:t>
            </a:r>
            <a:r>
              <a:rPr lang="en-US" dirty="0" err="1" smtClean="0"/>
              <a:t>búnaður</a:t>
            </a:r>
            <a:r>
              <a:rPr lang="en-US" dirty="0" smtClean="0"/>
              <a:t> </a:t>
            </a:r>
            <a:r>
              <a:rPr lang="en-US" dirty="0" err="1" smtClean="0"/>
              <a:t>þar</a:t>
            </a:r>
            <a:r>
              <a:rPr lang="en-US" dirty="0" smtClean="0"/>
              <a:t> </a:t>
            </a:r>
            <a:r>
              <a:rPr lang="en-US" dirty="0" err="1" smtClean="0"/>
              <a:t>skiptir</a:t>
            </a:r>
            <a:r>
              <a:rPr lang="en-US" dirty="0" smtClean="0"/>
              <a:t> </a:t>
            </a:r>
            <a:r>
              <a:rPr lang="en-US" dirty="0" err="1" smtClean="0"/>
              <a:t>miklu</a:t>
            </a:r>
            <a:r>
              <a:rPr lang="en-US" dirty="0" smtClean="0"/>
              <a:t> </a:t>
            </a:r>
            <a:r>
              <a:rPr lang="en-US" dirty="0" err="1" smtClean="0"/>
              <a:t>máli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Algjör</a:t>
            </a:r>
            <a:r>
              <a:rPr lang="en-US" dirty="0" smtClean="0"/>
              <a:t> </a:t>
            </a:r>
            <a:r>
              <a:rPr lang="en-US" dirty="0" err="1" smtClean="0"/>
              <a:t>nauðsyn</a:t>
            </a:r>
            <a:r>
              <a:rPr lang="en-US" dirty="0" smtClean="0"/>
              <a:t> </a:t>
            </a:r>
            <a:r>
              <a:rPr lang="en-US" dirty="0" err="1" smtClean="0"/>
              <a:t>að</a:t>
            </a:r>
            <a:r>
              <a:rPr lang="en-US" dirty="0" smtClean="0"/>
              <a:t> </a:t>
            </a:r>
            <a:r>
              <a:rPr lang="en-US" dirty="0" err="1" smtClean="0"/>
              <a:t>vera</a:t>
            </a:r>
            <a:r>
              <a:rPr lang="en-US" dirty="0" smtClean="0"/>
              <a:t> </a:t>
            </a:r>
            <a:r>
              <a:rPr lang="en-US" dirty="0" err="1" smtClean="0"/>
              <a:t>með</a:t>
            </a:r>
            <a:r>
              <a:rPr lang="en-US" dirty="0" smtClean="0"/>
              <a:t> </a:t>
            </a:r>
            <a:r>
              <a:rPr lang="en-US" dirty="0" err="1" smtClean="0"/>
              <a:t>eigin</a:t>
            </a:r>
            <a:r>
              <a:rPr lang="en-US" dirty="0" smtClean="0"/>
              <a:t> HQ </a:t>
            </a:r>
            <a:r>
              <a:rPr lang="en-US" dirty="0" err="1" smtClean="0"/>
              <a:t>vefmyndavél</a:t>
            </a:r>
            <a:r>
              <a:rPr lang="en-US" dirty="0" smtClean="0"/>
              <a:t> og/</a:t>
            </a:r>
            <a:r>
              <a:rPr lang="en-US" dirty="0" err="1" smtClean="0"/>
              <a:t>eða</a:t>
            </a:r>
            <a:r>
              <a:rPr lang="en-US" dirty="0" smtClean="0"/>
              <a:t> mike </a:t>
            </a:r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err="1" smtClean="0"/>
              <a:t>tekur</a:t>
            </a:r>
            <a:r>
              <a:rPr lang="en-US" dirty="0" smtClean="0"/>
              <a:t> </a:t>
            </a:r>
            <a:r>
              <a:rPr lang="en-US" dirty="0" err="1" smtClean="0"/>
              <a:t>upp</a:t>
            </a:r>
            <a:r>
              <a:rPr lang="en-US" dirty="0" smtClean="0"/>
              <a:t> </a:t>
            </a:r>
            <a:r>
              <a:rPr lang="en-US" dirty="0" err="1" smtClean="0"/>
              <a:t>gott</a:t>
            </a:r>
            <a:r>
              <a:rPr lang="en-US" dirty="0" smtClean="0"/>
              <a:t> </a:t>
            </a:r>
            <a:r>
              <a:rPr lang="en-US" dirty="0" err="1" smtClean="0"/>
              <a:t>hljóð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059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79499"/>
            <a:ext cx="12083145" cy="793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7" name="Ink 196"/>
              <p14:cNvContentPartPr/>
              <p14:nvPr/>
            </p14:nvContentPartPr>
            <p14:xfrm>
              <a:off x="283911" y="182360"/>
              <a:ext cx="11515320" cy="628056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711" y="6680"/>
                <a:ext cx="11534760" cy="64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4644492" y="781042"/>
              <a:ext cx="5400" cy="46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0172" y="776722"/>
                <a:ext cx="14040" cy="133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4293220" y="42358"/>
            <a:ext cx="408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FF0000"/>
                </a:solidFill>
              </a:rPr>
              <a:t>Raun</a:t>
            </a:r>
            <a:r>
              <a:rPr lang="en-US" sz="2400" b="1" dirty="0" smtClean="0">
                <a:solidFill>
                  <a:srgbClr val="FF0000"/>
                </a:solidFill>
              </a:rPr>
              <a:t>- og </a:t>
            </a:r>
            <a:r>
              <a:rPr lang="en-US" sz="2400" b="1" dirty="0" err="1" smtClean="0">
                <a:solidFill>
                  <a:srgbClr val="FF0000"/>
                </a:solidFill>
              </a:rPr>
              <a:t>netheimar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mætast</a:t>
            </a:r>
            <a:endParaRPr lang="en-US" sz="24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954" y="4708594"/>
            <a:ext cx="35186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FF0000"/>
                </a:solidFill>
              </a:rPr>
              <a:t>Öflugt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námssamfélag</a:t>
            </a:r>
            <a:r>
              <a:rPr lang="en-US" sz="2400" b="1" dirty="0" smtClean="0">
                <a:solidFill>
                  <a:srgbClr val="FF0000"/>
                </a:solidFill>
              </a:rPr>
              <a:t>.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Mikil </a:t>
            </a:r>
            <a:r>
              <a:rPr lang="en-US" b="1" dirty="0" err="1">
                <a:solidFill>
                  <a:srgbClr val="FF0000"/>
                </a:solidFill>
              </a:rPr>
              <a:t>áhersla</a:t>
            </a:r>
            <a:r>
              <a:rPr lang="en-US" b="1" dirty="0">
                <a:solidFill>
                  <a:srgbClr val="FF0000"/>
                </a:solidFill>
              </a:rPr>
              <a:t> á </a:t>
            </a:r>
            <a:r>
              <a:rPr lang="en-US" b="1" dirty="0" err="1">
                <a:solidFill>
                  <a:srgbClr val="FF0000"/>
                </a:solidFill>
              </a:rPr>
              <a:t>að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nemendur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upplifi</a:t>
            </a:r>
            <a:r>
              <a:rPr lang="en-US" b="1" dirty="0">
                <a:solidFill>
                  <a:srgbClr val="FF0000"/>
                </a:solidFill>
              </a:rPr>
              <a:t> sig </a:t>
            </a:r>
            <a:r>
              <a:rPr lang="en-US" b="1" dirty="0" err="1">
                <a:solidFill>
                  <a:srgbClr val="FF0000"/>
                </a:solidFill>
              </a:rPr>
              <a:t>sem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hluta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af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námssamfélaginu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og </a:t>
            </a:r>
            <a:r>
              <a:rPr lang="en-US" b="1" dirty="0" err="1" smtClean="0">
                <a:solidFill>
                  <a:srgbClr val="FF0000"/>
                </a:solidFill>
              </a:rPr>
              <a:t>séu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virkir</a:t>
            </a:r>
            <a:r>
              <a:rPr lang="en-US" b="1" dirty="0" smtClean="0">
                <a:solidFill>
                  <a:srgbClr val="FF0000"/>
                </a:solidFill>
              </a:rPr>
              <a:t> !!!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 err="1" smtClean="0">
                <a:solidFill>
                  <a:srgbClr val="FF0000"/>
                </a:solidFill>
              </a:rPr>
              <a:t>Skipulag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b="1" dirty="0" err="1" smtClean="0">
                <a:solidFill>
                  <a:srgbClr val="FF0000"/>
                </a:solidFill>
              </a:rPr>
              <a:t>tæki</a:t>
            </a:r>
            <a:r>
              <a:rPr lang="en-US" b="1" dirty="0" smtClean="0">
                <a:solidFill>
                  <a:srgbClr val="FF0000"/>
                </a:solidFill>
              </a:rPr>
              <a:t> og </a:t>
            </a:r>
            <a:r>
              <a:rPr lang="en-US" b="1" dirty="0" err="1" smtClean="0">
                <a:solidFill>
                  <a:srgbClr val="FF0000"/>
                </a:solidFill>
              </a:rPr>
              <a:t>tól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notuð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markvisst</a:t>
            </a:r>
            <a:r>
              <a:rPr lang="en-US" b="1" dirty="0" smtClean="0">
                <a:solidFill>
                  <a:srgbClr val="FF0000"/>
                </a:solidFill>
              </a:rPr>
              <a:t> í </a:t>
            </a:r>
            <a:r>
              <a:rPr lang="en-US" b="1" dirty="0" err="1" smtClean="0">
                <a:solidFill>
                  <a:srgbClr val="FF0000"/>
                </a:solidFill>
              </a:rPr>
              <a:t>þeim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tilgangi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83588" y="4549697"/>
            <a:ext cx="365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F</a:t>
            </a:r>
            <a:r>
              <a:rPr lang="en-US" b="1" dirty="0" err="1" smtClean="0">
                <a:solidFill>
                  <a:srgbClr val="FF0000"/>
                </a:solidFill>
              </a:rPr>
              <a:t>jarnemar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mæta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stundum</a:t>
            </a:r>
            <a:r>
              <a:rPr lang="en-US" b="1" dirty="0" smtClean="0">
                <a:solidFill>
                  <a:srgbClr val="FF0000"/>
                </a:solidFill>
              </a:rPr>
              <a:t> (ZOOM)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í </a:t>
            </a:r>
            <a:r>
              <a:rPr lang="en-US" b="1" dirty="0" err="1" smtClean="0">
                <a:solidFill>
                  <a:srgbClr val="FF0000"/>
                </a:solidFill>
              </a:rPr>
              <a:t>staðnámið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eða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kíkja</a:t>
            </a:r>
            <a:r>
              <a:rPr lang="en-US" b="1" dirty="0" smtClean="0">
                <a:solidFill>
                  <a:srgbClr val="FF0000"/>
                </a:solidFill>
              </a:rPr>
              <a:t> í </a:t>
            </a:r>
            <a:r>
              <a:rPr lang="en-US" b="1" dirty="0" err="1" smtClean="0">
                <a:solidFill>
                  <a:srgbClr val="FF0000"/>
                </a:solidFill>
              </a:rPr>
              <a:t>heimsókn</a:t>
            </a:r>
            <a:r>
              <a:rPr lang="en-US" b="1" dirty="0" smtClean="0">
                <a:solidFill>
                  <a:srgbClr val="FF0000"/>
                </a:solidFill>
              </a:rPr>
              <a:t> 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 err="1">
                <a:solidFill>
                  <a:srgbClr val="FF0000"/>
                </a:solidFill>
              </a:rPr>
              <a:t>Staðnemar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taka </a:t>
            </a:r>
            <a:r>
              <a:rPr lang="en-US" b="1" dirty="0" err="1">
                <a:solidFill>
                  <a:srgbClr val="FF0000"/>
                </a:solidFill>
              </a:rPr>
              <a:t>þátt</a:t>
            </a:r>
            <a:r>
              <a:rPr lang="en-US" b="1" dirty="0">
                <a:solidFill>
                  <a:srgbClr val="FF0000"/>
                </a:solidFill>
              </a:rPr>
              <a:t> í </a:t>
            </a:r>
            <a:r>
              <a:rPr lang="en-US" b="1" dirty="0" err="1" smtClean="0">
                <a:solidFill>
                  <a:srgbClr val="FF0000"/>
                </a:solidFill>
              </a:rPr>
              <a:t>netspjallinu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með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fjarnemum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b="1" dirty="0" err="1" smtClean="0">
                <a:solidFill>
                  <a:srgbClr val="FF0000"/>
                </a:solidFill>
              </a:rPr>
              <a:t>eftir</a:t>
            </a:r>
            <a:r>
              <a:rPr lang="en-US" b="1" dirty="0" smtClean="0">
                <a:solidFill>
                  <a:srgbClr val="FF0000"/>
                </a:solidFill>
              </a:rPr>
              <a:t> kl. 17).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 err="1" smtClean="0">
                <a:solidFill>
                  <a:srgbClr val="FF0000"/>
                </a:solidFill>
              </a:rPr>
              <a:t>Nemandi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sem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vill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ekki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eiga</a:t>
            </a:r>
            <a:r>
              <a:rPr lang="en-US" b="1" dirty="0" smtClean="0">
                <a:solidFill>
                  <a:srgbClr val="FF0000"/>
                </a:solidFill>
              </a:rPr>
              <a:t> í </a:t>
            </a:r>
            <a:r>
              <a:rPr lang="en-US" b="1" dirty="0" err="1" smtClean="0">
                <a:solidFill>
                  <a:srgbClr val="FF0000"/>
                </a:solidFill>
              </a:rPr>
              <a:t>raunsamskiptum</a:t>
            </a:r>
            <a:r>
              <a:rPr lang="en-US" b="1" dirty="0" smtClean="0">
                <a:solidFill>
                  <a:srgbClr val="FF0000"/>
                </a:solidFill>
              </a:rPr>
              <a:t>.... </a:t>
            </a:r>
            <a:r>
              <a:rPr lang="en-US" b="1" dirty="0" err="1" smtClean="0">
                <a:solidFill>
                  <a:srgbClr val="FF0000"/>
                </a:solidFill>
              </a:rPr>
              <a:t>það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er</a:t>
            </a:r>
            <a:r>
              <a:rPr lang="en-US" b="1" dirty="0" smtClean="0">
                <a:solidFill>
                  <a:srgbClr val="FF0000"/>
                </a:solidFill>
              </a:rPr>
              <a:t> í </a:t>
            </a:r>
            <a:r>
              <a:rPr lang="en-US" b="1" dirty="0" err="1" smtClean="0">
                <a:solidFill>
                  <a:srgbClr val="FF0000"/>
                </a:solidFill>
              </a:rPr>
              <a:t>lagi</a:t>
            </a:r>
            <a:r>
              <a:rPr lang="en-US" b="1" dirty="0" smtClean="0">
                <a:solidFill>
                  <a:srgbClr val="FF0000"/>
                </a:solidFill>
              </a:rPr>
              <a:t> !!!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87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3921" y="327506"/>
            <a:ext cx="4970673" cy="8697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 err="1">
                <a:solidFill>
                  <a:srgbClr val="FF0000"/>
                </a:solidFill>
              </a:rPr>
              <a:t>Jákvæð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námsupplifun</a:t>
            </a:r>
            <a:r>
              <a:rPr lang="en-US" sz="2000" dirty="0">
                <a:solidFill>
                  <a:srgbClr val="FF0000"/>
                </a:solidFill>
              </a:rPr>
              <a:t> og </a:t>
            </a:r>
            <a:r>
              <a:rPr lang="en-US" sz="2000" dirty="0" err="1">
                <a:solidFill>
                  <a:srgbClr val="FF0000"/>
                </a:solidFill>
              </a:rPr>
              <a:t>virkni</a:t>
            </a:r>
            <a:r>
              <a:rPr lang="en-US" sz="2000" dirty="0">
                <a:solidFill>
                  <a:srgbClr val="FF0000"/>
                </a:solidFill>
              </a:rPr>
              <a:t> í </a:t>
            </a:r>
            <a:r>
              <a:rPr lang="en-US" sz="2000" dirty="0" err="1" smtClean="0">
                <a:solidFill>
                  <a:srgbClr val="FF0000"/>
                </a:solidFill>
              </a:rPr>
              <a:t>námssamfélaginu</a:t>
            </a:r>
            <a:r>
              <a:rPr lang="en-US" sz="1800" dirty="0" smtClean="0">
                <a:solidFill>
                  <a:srgbClr val="FF0000"/>
                </a:solidFill>
              </a:rPr>
              <a:t/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chemeClr val="bg1"/>
                </a:solidFill>
              </a:rPr>
              <a:t>z</a:t>
            </a:r>
            <a:r>
              <a:rPr lang="en-US" sz="1800" dirty="0" smtClean="0">
                <a:solidFill>
                  <a:srgbClr val="FF0000"/>
                </a:solidFill>
              </a:rPr>
              <a:t/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dirty="0" smtClean="0"/>
              <a:t>Í </a:t>
            </a:r>
            <a:r>
              <a:rPr lang="en-US" dirty="0" err="1" smtClean="0"/>
              <a:t>netheimum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8653" y="1393902"/>
            <a:ext cx="4661210" cy="528567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SLACK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vinnusvæði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fyrir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almennt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spjall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og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skipulagðar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umræður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á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flokkuðum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rásum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prívat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skilaboð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og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verkefnahópa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nemenda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sem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geta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stofnað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eigin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rás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Nemandi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: “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Það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sem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er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svo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gott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við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Slack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er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hvernig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hægt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er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skipta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umræðunum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upp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í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rásir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.”</a:t>
            </a:r>
          </a:p>
          <a:p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Nemandi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: “Slack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er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frábær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fyrir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spjall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og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það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er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alltaf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einhver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sem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er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deila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áhugaverðu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efni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.”</a:t>
            </a:r>
          </a:p>
          <a:p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Nemandi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: “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Við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bjuggum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til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sérrás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fyrir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stuðnings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- og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rýnihópinn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okkar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og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það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er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bara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frábært</a:t>
            </a:r>
            <a:r>
              <a:rPr lang="en-US" sz="2600" dirty="0" smtClean="0">
                <a:solidFill>
                  <a:schemeClr val="accent1">
                    <a:lumMod val="75000"/>
                  </a:schemeClr>
                </a:solidFill>
              </a:rPr>
              <a:t>.”</a:t>
            </a:r>
            <a:endParaRPr lang="en-US" sz="2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23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8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9617" y="765798"/>
            <a:ext cx="47621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Þróun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kennsluhátta</a:t>
            </a:r>
            <a:r>
              <a:rPr lang="en-US" sz="2000" dirty="0" smtClean="0">
                <a:solidFill>
                  <a:srgbClr val="FF0000"/>
                </a:solidFill>
              </a:rPr>
              <a:t> og </a:t>
            </a:r>
            <a:r>
              <a:rPr lang="en-US" sz="2000" dirty="0" err="1" smtClean="0">
                <a:solidFill>
                  <a:srgbClr val="FF0000"/>
                </a:solidFill>
              </a:rPr>
              <a:t>nýsköpunar</a:t>
            </a:r>
            <a:r>
              <a:rPr lang="en-US" sz="2000" dirty="0" smtClean="0">
                <a:solidFill>
                  <a:srgbClr val="FF0000"/>
                </a:solidFill>
              </a:rPr>
              <a:t> í </a:t>
            </a:r>
            <a:r>
              <a:rPr lang="en-US" sz="2000" dirty="0" err="1" smtClean="0">
                <a:solidFill>
                  <a:srgbClr val="FF0000"/>
                </a:solidFill>
              </a:rPr>
              <a:t>kennslu</a:t>
            </a:r>
            <a:endParaRPr lang="en-US" sz="2000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8" name="Ink 87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1" name="Ink 160"/>
              <p14:cNvContentPartPr/>
              <p14:nvPr/>
            </p14:nvContentPartPr>
            <p14:xfrm>
              <a:off x="9500697" y="1825372"/>
              <a:ext cx="379800" cy="89748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92777" y="1814572"/>
                <a:ext cx="400680" cy="9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8" name="Ink 347"/>
              <p14:cNvContentPartPr/>
              <p14:nvPr/>
            </p14:nvContentPartPr>
            <p14:xfrm>
              <a:off x="4865697" y="175492"/>
              <a:ext cx="6332760" cy="490788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53097" y="166133"/>
                <a:ext cx="6354720" cy="4927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41" name="Ink 440"/>
              <p14:cNvContentPartPr/>
              <p14:nvPr/>
            </p14:nvContentPartPr>
            <p14:xfrm>
              <a:off x="1129617" y="4152256"/>
              <a:ext cx="0" cy="4320"/>
            </p14:xfrm>
          </p:contentPart>
        </mc:Choice>
        <mc:Fallback xmlns="">
          <p:pic>
            <p:nvPicPr>
              <p:cNvPr id="441" name="Ink 44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62" name="Ink 561"/>
              <p14:cNvContentPartPr/>
              <p14:nvPr/>
            </p14:nvContentPartPr>
            <p14:xfrm>
              <a:off x="4957137" y="4507012"/>
              <a:ext cx="2597040" cy="1718124"/>
            </p14:xfrm>
          </p:contentPart>
        </mc:Choice>
        <mc:Fallback xmlns="">
          <p:pic>
            <p:nvPicPr>
              <p:cNvPr id="562" name="Ink 56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44177" y="4494773"/>
                <a:ext cx="2619000" cy="1741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15" name="Ink 614"/>
              <p14:cNvContentPartPr/>
              <p14:nvPr/>
            </p14:nvContentPartPr>
            <p14:xfrm>
              <a:off x="9264537" y="5207932"/>
              <a:ext cx="1819080" cy="1473840"/>
            </p14:xfrm>
          </p:contentPart>
        </mc:Choice>
        <mc:Fallback xmlns="">
          <p:pic>
            <p:nvPicPr>
              <p:cNvPr id="615" name="Ink 61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50137" y="5195695"/>
                <a:ext cx="1841400" cy="1498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6" name="Ink 615"/>
              <p14:cNvContentPartPr/>
              <p14:nvPr/>
            </p14:nvContentPartPr>
            <p14:xfrm>
              <a:off x="9980217" y="5083372"/>
              <a:ext cx="1402200" cy="409680"/>
            </p14:xfrm>
          </p:contentPart>
        </mc:Choice>
        <mc:Fallback xmlns="">
          <p:pic>
            <p:nvPicPr>
              <p:cNvPr id="616" name="Ink 61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73737" y="5067546"/>
                <a:ext cx="1418760" cy="431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17" name="Ink 616"/>
              <p14:cNvContentPartPr/>
              <p14:nvPr/>
            </p14:nvContentPartPr>
            <p14:xfrm>
              <a:off x="9214857" y="5581972"/>
              <a:ext cx="2135880" cy="1093680"/>
            </p14:xfrm>
          </p:contentPart>
        </mc:Choice>
        <mc:Fallback xmlns="">
          <p:pic>
            <p:nvPicPr>
              <p:cNvPr id="617" name="Ink 61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00817" y="5570456"/>
                <a:ext cx="2165760" cy="1117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46" name="Ink 645"/>
              <p14:cNvContentPartPr/>
              <p14:nvPr/>
            </p14:nvContentPartPr>
            <p14:xfrm>
              <a:off x="3509937" y="2784976"/>
              <a:ext cx="15840" cy="0"/>
            </p14:xfrm>
          </p:contentPart>
        </mc:Choice>
        <mc:Fallback xmlns="">
          <p:pic>
            <p:nvPicPr>
              <p:cNvPr id="646" name="Ink 64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0" y="0"/>
                <a:ext cx="158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47" name="Ink 646"/>
              <p14:cNvContentPartPr/>
              <p14:nvPr/>
            </p14:nvContentPartPr>
            <p14:xfrm>
              <a:off x="287577" y="2061016"/>
              <a:ext cx="3942360" cy="3004920"/>
            </p14:xfrm>
          </p:contentPart>
        </mc:Choice>
        <mc:Fallback xmlns="">
          <p:pic>
            <p:nvPicPr>
              <p:cNvPr id="647" name="Ink 64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8577" y="2050936"/>
                <a:ext cx="3958560" cy="302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502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103" y="527258"/>
            <a:ext cx="5344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Ég</a:t>
            </a:r>
            <a:r>
              <a:rPr lang="en-US" sz="2000" dirty="0" smtClean="0">
                <a:solidFill>
                  <a:srgbClr val="FF0000"/>
                </a:solidFill>
              </a:rPr>
              <a:t> nota </a:t>
            </a:r>
            <a:r>
              <a:rPr lang="en-US" sz="2000" dirty="0" err="1" smtClean="0">
                <a:solidFill>
                  <a:srgbClr val="FF0000"/>
                </a:solidFill>
              </a:rPr>
              <a:t>kennsluhætti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sem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virkja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nemendur</a:t>
            </a:r>
            <a:r>
              <a:rPr lang="en-US" sz="2000" dirty="0" smtClean="0">
                <a:solidFill>
                  <a:srgbClr val="FF0000"/>
                </a:solidFill>
              </a:rPr>
              <a:t> í </a:t>
            </a:r>
            <a:r>
              <a:rPr lang="en-US" sz="2000" dirty="0" err="1" smtClean="0">
                <a:solidFill>
                  <a:srgbClr val="FF0000"/>
                </a:solidFill>
              </a:rPr>
              <a:t>námi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1" name="Ink 70"/>
              <p14:cNvContentPartPr/>
              <p14:nvPr/>
            </p14:nvContentPartPr>
            <p14:xfrm>
              <a:off x="9511137" y="1258936"/>
              <a:ext cx="750240" cy="2844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02497" y="1247776"/>
                <a:ext cx="7722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3" name="Ink 72"/>
              <p14:cNvContentPartPr/>
              <p14:nvPr/>
            </p14:nvContentPartPr>
            <p14:xfrm>
              <a:off x="9255537" y="758176"/>
              <a:ext cx="1510920" cy="4500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49057" y="745576"/>
                <a:ext cx="1531800" cy="7020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extBox 73"/>
          <p:cNvSpPr txBox="1"/>
          <p:nvPr/>
        </p:nvSpPr>
        <p:spPr>
          <a:xfrm>
            <a:off x="6672426" y="4267685"/>
            <a:ext cx="5166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Nemendur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bera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ábyrgð</a:t>
            </a:r>
            <a:r>
              <a:rPr lang="en-US" sz="2000" dirty="0" smtClean="0">
                <a:solidFill>
                  <a:srgbClr val="FF0000"/>
                </a:solidFill>
              </a:rPr>
              <a:t> á </a:t>
            </a:r>
            <a:r>
              <a:rPr lang="en-US" sz="2000" dirty="0" err="1" smtClean="0">
                <a:solidFill>
                  <a:srgbClr val="FF0000"/>
                </a:solidFill>
              </a:rPr>
              <a:t>eigin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þekkingarsköpun</a:t>
            </a:r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8" name="Ink 87"/>
              <p14:cNvContentPartPr/>
              <p14:nvPr/>
            </p14:nvContentPartPr>
            <p14:xfrm>
              <a:off x="2398617" y="1171096"/>
              <a:ext cx="0" cy="900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1" name="Ink 130"/>
              <p14:cNvContentPartPr/>
              <p14:nvPr/>
            </p14:nvContentPartPr>
            <p14:xfrm>
              <a:off x="224937" y="1032136"/>
              <a:ext cx="8694720" cy="5522196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697" y="1026016"/>
                <a:ext cx="8716680" cy="5538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3" name="Ink 152"/>
              <p14:cNvContentPartPr/>
              <p14:nvPr/>
            </p14:nvContentPartPr>
            <p14:xfrm>
              <a:off x="6069177" y="275056"/>
              <a:ext cx="5627880" cy="1081596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1977" y="267135"/>
                <a:ext cx="5643720" cy="1103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7" name="Ink 186"/>
              <p14:cNvContentPartPr/>
              <p14:nvPr/>
            </p14:nvContentPartPr>
            <p14:xfrm>
              <a:off x="9931977" y="1533052"/>
              <a:ext cx="95040" cy="1155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16857" y="1521892"/>
                <a:ext cx="123840" cy="11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3" name="Ink 232"/>
              <p14:cNvContentPartPr/>
              <p14:nvPr/>
            </p14:nvContentPartPr>
            <p14:xfrm>
              <a:off x="6978537" y="1364932"/>
              <a:ext cx="731520" cy="10548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68817" y="1355932"/>
                <a:ext cx="7524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8" name="Ink 237"/>
              <p14:cNvContentPartPr/>
              <p14:nvPr/>
            </p14:nvContentPartPr>
            <p14:xfrm>
              <a:off x="9489537" y="2699812"/>
              <a:ext cx="438840" cy="145116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75497" y="2692252"/>
                <a:ext cx="461880" cy="14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91" name="Ink 490"/>
              <p14:cNvContentPartPr/>
              <p14:nvPr/>
            </p14:nvContentPartPr>
            <p14:xfrm>
              <a:off x="6449697" y="5200732"/>
              <a:ext cx="0" cy="9000"/>
            </p14:xfrm>
          </p:contentPart>
        </mc:Choice>
        <mc:Fallback xmlns="">
          <p:pic>
            <p:nvPicPr>
              <p:cNvPr id="491" name="Ink 49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0" y="0"/>
                <a:ext cx="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7" name="Ink 596"/>
              <p14:cNvContentPartPr/>
              <p14:nvPr/>
            </p14:nvContentPartPr>
            <p14:xfrm>
              <a:off x="11101977" y="1256932"/>
              <a:ext cx="809640" cy="3801804"/>
            </p14:xfrm>
          </p:contentPart>
        </mc:Choice>
        <mc:Fallback xmlns="">
          <p:pic>
            <p:nvPicPr>
              <p:cNvPr id="597" name="Ink 59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088657" y="1245052"/>
                <a:ext cx="835920" cy="3824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45" name="Ink 644"/>
              <p14:cNvContentPartPr/>
              <p14:nvPr/>
            </p14:nvContentPartPr>
            <p14:xfrm>
              <a:off x="1425177" y="2287456"/>
              <a:ext cx="249120" cy="252156"/>
            </p14:xfrm>
          </p:contentPart>
        </mc:Choice>
        <mc:Fallback xmlns="">
          <p:pic>
            <p:nvPicPr>
              <p:cNvPr id="645" name="Ink 64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10417" y="2275929"/>
                <a:ext cx="274680" cy="278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46" name="Ink 645"/>
              <p14:cNvContentPartPr/>
              <p14:nvPr/>
            </p14:nvContentPartPr>
            <p14:xfrm>
              <a:off x="1494297" y="1868056"/>
              <a:ext cx="299160" cy="598476"/>
            </p14:xfrm>
          </p:contentPart>
        </mc:Choice>
        <mc:Fallback xmlns="">
          <p:pic>
            <p:nvPicPr>
              <p:cNvPr id="646" name="Ink 64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78817" y="1856173"/>
                <a:ext cx="326880" cy="625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74" name="Ink 673"/>
              <p14:cNvContentPartPr/>
              <p14:nvPr/>
            </p14:nvContentPartPr>
            <p14:xfrm>
              <a:off x="5975937" y="5050456"/>
              <a:ext cx="5572080" cy="1805760"/>
            </p14:xfrm>
          </p:contentPart>
        </mc:Choice>
        <mc:Fallback xmlns="">
          <p:pic>
            <p:nvPicPr>
              <p:cNvPr id="674" name="Ink 67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62617" y="5042176"/>
                <a:ext cx="5593680" cy="18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59" name="Ink 758"/>
              <p14:cNvContentPartPr/>
              <p14:nvPr/>
            </p14:nvContentPartPr>
            <p14:xfrm>
              <a:off x="11206377" y="4930372"/>
              <a:ext cx="690120" cy="1406724"/>
            </p14:xfrm>
          </p:contentPart>
        </mc:Choice>
        <mc:Fallback xmlns="">
          <p:pic>
            <p:nvPicPr>
              <p:cNvPr id="759" name="Ink 75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193417" y="4914534"/>
                <a:ext cx="719280" cy="14297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746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353" y="147434"/>
            <a:ext cx="5515205" cy="587335"/>
          </a:xfrm>
        </p:spPr>
        <p:txBody>
          <a:bodyPr/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Nýjungar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meðal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annars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6150" y="734769"/>
            <a:ext cx="9115841" cy="60437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Sveigjanlegt</a:t>
            </a:r>
            <a:r>
              <a:rPr lang="en-US" dirty="0" smtClean="0"/>
              <a:t> </a:t>
            </a:r>
            <a:r>
              <a:rPr lang="en-US" dirty="0" err="1" smtClean="0"/>
              <a:t>námsmat</a:t>
            </a:r>
            <a:endParaRPr lang="en-US" dirty="0" smtClean="0"/>
          </a:p>
          <a:p>
            <a:pPr lvl="1"/>
            <a:r>
              <a:rPr lang="en-US" dirty="0" err="1" smtClean="0"/>
              <a:t>Fengu</a:t>
            </a:r>
            <a:r>
              <a:rPr lang="en-US" dirty="0" smtClean="0"/>
              <a:t> </a:t>
            </a:r>
            <a:r>
              <a:rPr lang="en-US" dirty="0" err="1" smtClean="0"/>
              <a:t>ramma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ákveðinn</a:t>
            </a:r>
            <a:r>
              <a:rPr lang="en-US" dirty="0" smtClean="0"/>
              <a:t> </a:t>
            </a:r>
            <a:r>
              <a:rPr lang="en-US" dirty="0" err="1" smtClean="0"/>
              <a:t>sveigjanleika</a:t>
            </a:r>
            <a:r>
              <a:rPr lang="en-US" dirty="0" smtClean="0"/>
              <a:t> </a:t>
            </a:r>
            <a:r>
              <a:rPr lang="en-US" dirty="0" err="1" smtClean="0"/>
              <a:t>innan</a:t>
            </a:r>
            <a:r>
              <a:rPr lang="en-US" dirty="0" smtClean="0"/>
              <a:t> </a:t>
            </a:r>
            <a:r>
              <a:rPr lang="en-US" dirty="0" err="1" smtClean="0"/>
              <a:t>hans</a:t>
            </a:r>
            <a:endParaRPr lang="en-US" dirty="0" smtClean="0"/>
          </a:p>
          <a:p>
            <a:pPr lvl="1"/>
            <a:r>
              <a:rPr lang="en-US" dirty="0" err="1" smtClean="0"/>
              <a:t>Áttu</a:t>
            </a:r>
            <a:r>
              <a:rPr lang="en-US" dirty="0" smtClean="0"/>
              <a:t> </a:t>
            </a:r>
            <a:r>
              <a:rPr lang="en-US" dirty="0" err="1" smtClean="0"/>
              <a:t>að</a:t>
            </a:r>
            <a:r>
              <a:rPr lang="en-US" dirty="0" smtClean="0"/>
              <a:t> </a:t>
            </a:r>
            <a:r>
              <a:rPr lang="en-US" dirty="0" err="1" smtClean="0"/>
              <a:t>skila</a:t>
            </a:r>
            <a:r>
              <a:rPr lang="en-US" dirty="0" smtClean="0"/>
              <a:t> </a:t>
            </a:r>
            <a:r>
              <a:rPr lang="en-US" dirty="0" err="1" smtClean="0"/>
              <a:t>einstaklingsáætlun</a:t>
            </a:r>
            <a:r>
              <a:rPr lang="en-US" dirty="0" smtClean="0"/>
              <a:t> í </a:t>
            </a:r>
            <a:r>
              <a:rPr lang="en-US" dirty="0" err="1" smtClean="0"/>
              <a:t>byrjun</a:t>
            </a:r>
            <a:endParaRPr lang="en-US" dirty="0" smtClean="0"/>
          </a:p>
          <a:p>
            <a:pPr lvl="1"/>
            <a:r>
              <a:rPr lang="en-US" dirty="0" smtClean="0"/>
              <a:t>og </a:t>
            </a:r>
            <a:r>
              <a:rPr lang="en-US" dirty="0" err="1" smtClean="0"/>
              <a:t>vinnuskýrslu</a:t>
            </a:r>
            <a:r>
              <a:rPr lang="en-US" dirty="0" smtClean="0"/>
              <a:t> í </a:t>
            </a:r>
            <a:r>
              <a:rPr lang="en-US" dirty="0" err="1" smtClean="0"/>
              <a:t>lokin</a:t>
            </a:r>
            <a:r>
              <a:rPr lang="en-US" dirty="0" smtClean="0"/>
              <a:t> (</a:t>
            </a:r>
            <a:r>
              <a:rPr lang="en-US" dirty="0" err="1" smtClean="0"/>
              <a:t>vorið</a:t>
            </a:r>
            <a:r>
              <a:rPr lang="en-US" dirty="0" smtClean="0"/>
              <a:t> 2019)</a:t>
            </a:r>
          </a:p>
          <a:p>
            <a:endParaRPr lang="en-US" sz="1500" dirty="0" smtClean="0"/>
          </a:p>
          <a:p>
            <a:r>
              <a:rPr lang="en-US" dirty="0" err="1" smtClean="0"/>
              <a:t>Vinnutímaskráning</a:t>
            </a:r>
            <a:endParaRPr lang="en-US" dirty="0" smtClean="0"/>
          </a:p>
          <a:p>
            <a:pPr lvl="1"/>
            <a:r>
              <a:rPr lang="en-US" dirty="0" err="1" smtClean="0"/>
              <a:t>Nemendur</a:t>
            </a:r>
            <a:r>
              <a:rPr lang="en-US" dirty="0" smtClean="0"/>
              <a:t> </a:t>
            </a:r>
            <a:r>
              <a:rPr lang="en-US" dirty="0" err="1" smtClean="0"/>
              <a:t>gerðir</a:t>
            </a:r>
            <a:r>
              <a:rPr lang="en-US" dirty="0" smtClean="0"/>
              <a:t> </a:t>
            </a:r>
            <a:r>
              <a:rPr lang="en-US" dirty="0" err="1" smtClean="0"/>
              <a:t>ábyrgir</a:t>
            </a:r>
            <a:r>
              <a:rPr lang="en-US" dirty="0" smtClean="0"/>
              <a:t> og </a:t>
            </a:r>
            <a:r>
              <a:rPr lang="en-US" dirty="0" err="1" smtClean="0"/>
              <a:t>meðvitaðir</a:t>
            </a:r>
            <a:r>
              <a:rPr lang="en-US" dirty="0" smtClean="0"/>
              <a:t> um </a:t>
            </a:r>
            <a:r>
              <a:rPr lang="en-US" dirty="0" err="1" smtClean="0"/>
              <a:t>þann</a:t>
            </a:r>
            <a:r>
              <a:rPr lang="en-US" dirty="0" smtClean="0"/>
              <a:t> </a:t>
            </a:r>
            <a:r>
              <a:rPr lang="en-US" dirty="0" err="1" smtClean="0"/>
              <a:t>tíma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err="1" smtClean="0"/>
              <a:t>þeir</a:t>
            </a:r>
            <a:r>
              <a:rPr lang="en-US" dirty="0" smtClean="0"/>
              <a:t> nota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námsins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Fá</a:t>
            </a:r>
            <a:r>
              <a:rPr lang="en-US" dirty="0" smtClean="0"/>
              <a:t> </a:t>
            </a:r>
            <a:r>
              <a:rPr lang="en-US" dirty="0" err="1" smtClean="0"/>
              <a:t>uppgefna</a:t>
            </a:r>
            <a:r>
              <a:rPr lang="en-US" dirty="0" smtClean="0"/>
              <a:t> </a:t>
            </a:r>
            <a:r>
              <a:rPr lang="en-US" dirty="0" err="1" smtClean="0"/>
              <a:t>vinnutíma</a:t>
            </a:r>
            <a:r>
              <a:rPr lang="en-US" dirty="0" smtClean="0"/>
              <a:t> og </a:t>
            </a:r>
            <a:r>
              <a:rPr lang="en-US" dirty="0" err="1" smtClean="0"/>
              <a:t>viðmið</a:t>
            </a:r>
            <a:r>
              <a:rPr lang="en-US" dirty="0" smtClean="0"/>
              <a:t> um </a:t>
            </a:r>
            <a:r>
              <a:rPr lang="en-US" dirty="0" err="1" smtClean="0"/>
              <a:t>hvernig</a:t>
            </a:r>
            <a:r>
              <a:rPr lang="en-US" dirty="0" smtClean="0"/>
              <a:t> </a:t>
            </a:r>
            <a:r>
              <a:rPr lang="en-US" dirty="0" err="1" smtClean="0"/>
              <a:t>eigi</a:t>
            </a:r>
            <a:r>
              <a:rPr lang="en-US" dirty="0" smtClean="0"/>
              <a:t> </a:t>
            </a:r>
            <a:r>
              <a:rPr lang="en-US" dirty="0" err="1" smtClean="0"/>
              <a:t>að</a:t>
            </a:r>
            <a:r>
              <a:rPr lang="en-US" dirty="0" smtClean="0"/>
              <a:t> </a:t>
            </a:r>
            <a:r>
              <a:rPr lang="en-US" dirty="0" err="1" smtClean="0"/>
              <a:t>verja</a:t>
            </a:r>
            <a:r>
              <a:rPr lang="en-US" dirty="0" smtClean="0"/>
              <a:t> </a:t>
            </a:r>
            <a:r>
              <a:rPr lang="en-US" dirty="0" err="1" smtClean="0"/>
              <a:t>þeim</a:t>
            </a:r>
            <a:endParaRPr lang="en-US" dirty="0" smtClean="0"/>
          </a:p>
          <a:p>
            <a:pPr lvl="1"/>
            <a:r>
              <a:rPr lang="en-US" dirty="0" err="1" smtClean="0"/>
              <a:t>Hópverkefni</a:t>
            </a:r>
            <a:r>
              <a:rPr lang="en-US" dirty="0" smtClean="0"/>
              <a:t> –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gerð</a:t>
            </a:r>
            <a:r>
              <a:rPr lang="en-US" dirty="0" smtClean="0"/>
              <a:t> </a:t>
            </a:r>
            <a:r>
              <a:rPr lang="en-US" dirty="0" err="1" smtClean="0"/>
              <a:t>krafa</a:t>
            </a:r>
            <a:r>
              <a:rPr lang="en-US" dirty="0" smtClean="0"/>
              <a:t> um </a:t>
            </a:r>
            <a:r>
              <a:rPr lang="en-US" dirty="0" err="1" smtClean="0"/>
              <a:t>sameiginlega</a:t>
            </a:r>
            <a:r>
              <a:rPr lang="en-US" dirty="0" smtClean="0"/>
              <a:t> </a:t>
            </a:r>
            <a:r>
              <a:rPr lang="en-US" dirty="0" err="1" smtClean="0"/>
              <a:t>vinnuskýrslu</a:t>
            </a:r>
            <a:r>
              <a:rPr lang="en-US" dirty="0" smtClean="0"/>
              <a:t> í Toggl (</a:t>
            </a:r>
            <a:r>
              <a:rPr lang="en-US" dirty="0" err="1" smtClean="0"/>
              <a:t>vorið</a:t>
            </a:r>
            <a:r>
              <a:rPr lang="en-US" dirty="0" smtClean="0"/>
              <a:t> 2019)</a:t>
            </a:r>
          </a:p>
          <a:p>
            <a:pPr lvl="1"/>
            <a:r>
              <a:rPr lang="en-US" dirty="0" err="1" smtClean="0"/>
              <a:t>Allt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err="1" smtClean="0"/>
              <a:t>gera</a:t>
            </a:r>
            <a:r>
              <a:rPr lang="en-US" dirty="0" smtClean="0"/>
              <a:t> í </a:t>
            </a:r>
            <a:r>
              <a:rPr lang="en-US" dirty="0" err="1" smtClean="0"/>
              <a:t>námskeiðinu</a:t>
            </a:r>
            <a:r>
              <a:rPr lang="en-US" dirty="0" smtClean="0"/>
              <a:t> – </a:t>
            </a:r>
            <a:r>
              <a:rPr lang="en-US" dirty="0" err="1" smtClean="0"/>
              <a:t>Skila</a:t>
            </a:r>
            <a:r>
              <a:rPr lang="en-US" dirty="0" smtClean="0"/>
              <a:t> CSV og PDF </a:t>
            </a:r>
            <a:r>
              <a:rPr lang="en-US" dirty="0" err="1" smtClean="0"/>
              <a:t>vinnuskýrslu</a:t>
            </a:r>
            <a:r>
              <a:rPr lang="en-US" dirty="0" smtClean="0"/>
              <a:t> </a:t>
            </a:r>
            <a:r>
              <a:rPr lang="en-US" dirty="0" err="1" smtClean="0"/>
              <a:t>úr</a:t>
            </a:r>
            <a:r>
              <a:rPr lang="en-US" dirty="0" smtClean="0"/>
              <a:t> Toggl (</a:t>
            </a:r>
            <a:r>
              <a:rPr lang="en-US" dirty="0" err="1" smtClean="0"/>
              <a:t>haust</a:t>
            </a:r>
            <a:r>
              <a:rPr lang="en-US" dirty="0" smtClean="0"/>
              <a:t> 2019)</a:t>
            </a:r>
          </a:p>
          <a:p>
            <a:pPr lvl="1"/>
            <a:endParaRPr lang="en-US" dirty="0"/>
          </a:p>
          <a:p>
            <a:r>
              <a:rPr lang="en-US" dirty="0" err="1" smtClean="0"/>
              <a:t>Rafræn</a:t>
            </a:r>
            <a:r>
              <a:rPr lang="en-US" dirty="0" smtClean="0"/>
              <a:t> </a:t>
            </a:r>
            <a:r>
              <a:rPr lang="en-US" dirty="0" err="1" smtClean="0"/>
              <a:t>endurgjöf</a:t>
            </a:r>
            <a:r>
              <a:rPr lang="en-US" dirty="0" smtClean="0"/>
              <a:t>, </a:t>
            </a:r>
            <a:r>
              <a:rPr lang="en-US" dirty="0" err="1" smtClean="0"/>
              <a:t>leiðsagnarmat</a:t>
            </a:r>
            <a:r>
              <a:rPr lang="en-US" dirty="0" smtClean="0"/>
              <a:t>, </a:t>
            </a:r>
            <a:r>
              <a:rPr lang="en-US" dirty="0" err="1" smtClean="0"/>
              <a:t>jafningjamat</a:t>
            </a:r>
            <a:r>
              <a:rPr lang="en-US" dirty="0" smtClean="0"/>
              <a:t>, </a:t>
            </a:r>
            <a:r>
              <a:rPr lang="en-US" dirty="0" err="1" smtClean="0"/>
              <a:t>rýni</a:t>
            </a:r>
            <a:r>
              <a:rPr lang="en-US" dirty="0" smtClean="0"/>
              <a:t> </a:t>
            </a:r>
            <a:r>
              <a:rPr lang="en-US" dirty="0" err="1" smtClean="0"/>
              <a:t>frá</a:t>
            </a:r>
            <a:r>
              <a:rPr lang="en-US" dirty="0" smtClean="0"/>
              <a:t> </a:t>
            </a:r>
            <a:r>
              <a:rPr lang="en-US" dirty="0" err="1" smtClean="0"/>
              <a:t>samnemendum</a:t>
            </a:r>
            <a:endParaRPr lang="en-US" dirty="0"/>
          </a:p>
          <a:p>
            <a:pPr lvl="1"/>
            <a:r>
              <a:rPr lang="en-US" dirty="0" smtClean="0"/>
              <a:t>Í </a:t>
            </a:r>
            <a:r>
              <a:rPr lang="en-US" dirty="0" err="1" smtClean="0"/>
              <a:t>tímaáætlun</a:t>
            </a:r>
            <a:r>
              <a:rPr lang="en-US" dirty="0" smtClean="0"/>
              <a:t> </a:t>
            </a:r>
            <a:r>
              <a:rPr lang="en-US" dirty="0" err="1" smtClean="0"/>
              <a:t>kemur</a:t>
            </a:r>
            <a:r>
              <a:rPr lang="en-US" dirty="0" smtClean="0"/>
              <a:t> </a:t>
            </a:r>
            <a:r>
              <a:rPr lang="en-US" dirty="0" err="1" smtClean="0"/>
              <a:t>fram</a:t>
            </a:r>
            <a:r>
              <a:rPr lang="en-US" dirty="0" smtClean="0"/>
              <a:t> </a:t>
            </a:r>
            <a:r>
              <a:rPr lang="en-US" dirty="0" err="1" smtClean="0"/>
              <a:t>tímasetning</a:t>
            </a:r>
            <a:r>
              <a:rPr lang="en-US" dirty="0" smtClean="0"/>
              <a:t> </a:t>
            </a:r>
            <a:r>
              <a:rPr lang="en-US" dirty="0" err="1" smtClean="0"/>
              <a:t>endurgjafar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nemenda</a:t>
            </a:r>
            <a:r>
              <a:rPr lang="en-US" dirty="0" smtClean="0"/>
              <a:t> (</a:t>
            </a:r>
            <a:r>
              <a:rPr lang="en-US" dirty="0" err="1" smtClean="0"/>
              <a:t>frá</a:t>
            </a:r>
            <a:r>
              <a:rPr lang="en-US" dirty="0" smtClean="0"/>
              <a:t> </a:t>
            </a:r>
            <a:r>
              <a:rPr lang="en-US" dirty="0" err="1" smtClean="0"/>
              <a:t>hausti</a:t>
            </a:r>
            <a:r>
              <a:rPr lang="en-US" dirty="0" smtClean="0"/>
              <a:t> 2019)</a:t>
            </a:r>
          </a:p>
          <a:p>
            <a:pPr lvl="1"/>
            <a:r>
              <a:rPr lang="en-US" dirty="0" smtClean="0"/>
              <a:t>Nota Turnitin Feedback Studio </a:t>
            </a:r>
            <a:r>
              <a:rPr lang="en-US" dirty="0" err="1" smtClean="0"/>
              <a:t>fyrir</a:t>
            </a:r>
            <a:r>
              <a:rPr lang="en-US" dirty="0" smtClean="0"/>
              <a:t> </a:t>
            </a:r>
            <a:r>
              <a:rPr lang="en-US" dirty="0" err="1" smtClean="0"/>
              <a:t>leiðsagnarmat</a:t>
            </a:r>
            <a:r>
              <a:rPr lang="en-US" dirty="0" smtClean="0"/>
              <a:t> </a:t>
            </a:r>
            <a:r>
              <a:rPr lang="en-US" dirty="0" err="1" smtClean="0"/>
              <a:t>samnemenda</a:t>
            </a:r>
            <a:r>
              <a:rPr lang="en-US" dirty="0" smtClean="0"/>
              <a:t> (peer-review)</a:t>
            </a:r>
          </a:p>
          <a:p>
            <a:pPr lvl="1"/>
            <a:r>
              <a:rPr lang="en-US" dirty="0" smtClean="0"/>
              <a:t>3ja manna </a:t>
            </a:r>
            <a:r>
              <a:rPr lang="en-US" dirty="0" err="1" smtClean="0"/>
              <a:t>stuðnings</a:t>
            </a:r>
            <a:r>
              <a:rPr lang="en-US" dirty="0" smtClean="0"/>
              <a:t>- og </a:t>
            </a:r>
            <a:r>
              <a:rPr lang="en-US" dirty="0" err="1" smtClean="0"/>
              <a:t>rýnihópar</a:t>
            </a:r>
            <a:r>
              <a:rPr lang="en-US" dirty="0" smtClean="0"/>
              <a:t> (</a:t>
            </a:r>
            <a:r>
              <a:rPr lang="en-US" dirty="0" err="1" smtClean="0"/>
              <a:t>haust</a:t>
            </a:r>
            <a:r>
              <a:rPr lang="en-US" dirty="0"/>
              <a:t> </a:t>
            </a:r>
            <a:r>
              <a:rPr lang="en-US" dirty="0" smtClean="0"/>
              <a:t>2019) 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Taka </a:t>
            </a:r>
            <a:r>
              <a:rPr lang="en-US" dirty="0" err="1" smtClean="0"/>
              <a:t>opið</a:t>
            </a:r>
            <a:r>
              <a:rPr lang="en-US" dirty="0" smtClean="0"/>
              <a:t> </a:t>
            </a:r>
            <a:r>
              <a:rPr lang="en-US" dirty="0" err="1" smtClean="0"/>
              <a:t>netnámskeið</a:t>
            </a:r>
            <a:r>
              <a:rPr lang="en-US" dirty="0" smtClean="0"/>
              <a:t> (MOOC) </a:t>
            </a:r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err="1" smtClean="0"/>
              <a:t>hluta</a:t>
            </a:r>
            <a:r>
              <a:rPr lang="en-US" dirty="0" smtClean="0"/>
              <a:t> </a:t>
            </a:r>
            <a:r>
              <a:rPr lang="en-US" dirty="0" err="1" smtClean="0"/>
              <a:t>af</a:t>
            </a:r>
            <a:r>
              <a:rPr lang="en-US" dirty="0" smtClean="0"/>
              <a:t> </a:t>
            </a:r>
            <a:r>
              <a:rPr lang="en-US" dirty="0" err="1" smtClean="0"/>
              <a:t>námskeiðinu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Völdu</a:t>
            </a:r>
            <a:r>
              <a:rPr lang="en-US" dirty="0" smtClean="0"/>
              <a:t> </a:t>
            </a:r>
            <a:r>
              <a:rPr lang="en-US" dirty="0" err="1" smtClean="0"/>
              <a:t>sjálf</a:t>
            </a:r>
            <a:r>
              <a:rPr lang="en-US" dirty="0" smtClean="0"/>
              <a:t> </a:t>
            </a:r>
            <a:r>
              <a:rPr lang="en-US" dirty="0" err="1" smtClean="0"/>
              <a:t>námskeið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þurftu</a:t>
            </a:r>
            <a:r>
              <a:rPr lang="en-US" dirty="0" smtClean="0"/>
              <a:t> </a:t>
            </a:r>
            <a:r>
              <a:rPr lang="en-US" dirty="0" err="1" smtClean="0"/>
              <a:t>að</a:t>
            </a:r>
            <a:r>
              <a:rPr lang="en-US" dirty="0" smtClean="0"/>
              <a:t> </a:t>
            </a:r>
            <a:r>
              <a:rPr lang="en-US" dirty="0" err="1" smtClean="0"/>
              <a:t>færa</a:t>
            </a:r>
            <a:r>
              <a:rPr lang="en-US" dirty="0" smtClean="0"/>
              <a:t> </a:t>
            </a:r>
            <a:r>
              <a:rPr lang="en-US" dirty="0" err="1" smtClean="0"/>
              <a:t>rök</a:t>
            </a:r>
            <a:r>
              <a:rPr lang="en-US" dirty="0" smtClean="0"/>
              <a:t> </a:t>
            </a:r>
            <a:r>
              <a:rPr lang="en-US" dirty="0" err="1" smtClean="0"/>
              <a:t>fyrir</a:t>
            </a:r>
            <a:r>
              <a:rPr lang="en-US" dirty="0" smtClean="0"/>
              <a:t> </a:t>
            </a:r>
            <a:r>
              <a:rPr lang="en-US" dirty="0" err="1" smtClean="0"/>
              <a:t>valinu</a:t>
            </a:r>
            <a:r>
              <a:rPr lang="en-US" dirty="0" smtClean="0"/>
              <a:t> og </a:t>
            </a:r>
            <a:r>
              <a:rPr lang="en-US" dirty="0" err="1" smtClean="0"/>
              <a:t>fá</a:t>
            </a:r>
            <a:r>
              <a:rPr lang="en-US" dirty="0" smtClean="0"/>
              <a:t> </a:t>
            </a:r>
            <a:r>
              <a:rPr lang="en-US" dirty="0" err="1" smtClean="0"/>
              <a:t>samþykki</a:t>
            </a:r>
            <a:r>
              <a:rPr lang="en-US" dirty="0" smtClean="0"/>
              <a:t> </a:t>
            </a:r>
            <a:r>
              <a:rPr lang="en-US" dirty="0" err="1" smtClean="0"/>
              <a:t>kennara</a:t>
            </a:r>
            <a:endParaRPr lang="en-US" dirty="0" smtClean="0"/>
          </a:p>
          <a:p>
            <a:pPr lvl="1"/>
            <a:r>
              <a:rPr lang="en-US" dirty="0" err="1" smtClean="0"/>
              <a:t>Fengu</a:t>
            </a:r>
            <a:r>
              <a:rPr lang="en-US" dirty="0" smtClean="0"/>
              <a:t> </a:t>
            </a:r>
            <a:r>
              <a:rPr lang="en-US" dirty="0" err="1" smtClean="0"/>
              <a:t>metið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 20% </a:t>
            </a:r>
            <a:r>
              <a:rPr lang="en-US" dirty="0" err="1" smtClean="0"/>
              <a:t>af</a:t>
            </a:r>
            <a:r>
              <a:rPr lang="en-US" dirty="0" smtClean="0"/>
              <a:t> </a:t>
            </a:r>
            <a:r>
              <a:rPr lang="en-US" dirty="0" err="1" smtClean="0"/>
              <a:t>námskeiðinu</a:t>
            </a:r>
            <a:endParaRPr lang="en-US" dirty="0"/>
          </a:p>
          <a:p>
            <a:pPr lvl="1"/>
            <a:r>
              <a:rPr lang="en-US" dirty="0" err="1" smtClean="0"/>
              <a:t>Fengu</a:t>
            </a:r>
            <a:r>
              <a:rPr lang="en-US" dirty="0"/>
              <a:t> </a:t>
            </a:r>
            <a:r>
              <a:rPr lang="en-US" dirty="0" err="1" smtClean="0"/>
              <a:t>viðmið</a:t>
            </a:r>
            <a:r>
              <a:rPr lang="en-US" dirty="0" smtClean="0"/>
              <a:t> um </a:t>
            </a:r>
            <a:r>
              <a:rPr lang="en-US" dirty="0" err="1" smtClean="0"/>
              <a:t>vinnustundir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err="1" smtClean="0"/>
              <a:t>áttu</a:t>
            </a:r>
            <a:r>
              <a:rPr lang="en-US" dirty="0" smtClean="0"/>
              <a:t> </a:t>
            </a:r>
            <a:r>
              <a:rPr lang="en-US" dirty="0" err="1" smtClean="0"/>
              <a:t>að</a:t>
            </a:r>
            <a:r>
              <a:rPr lang="en-US" dirty="0" smtClean="0"/>
              <a:t> </a:t>
            </a:r>
            <a:r>
              <a:rPr lang="en-US" dirty="0" err="1" smtClean="0"/>
              <a:t>eyða</a:t>
            </a:r>
            <a:r>
              <a:rPr lang="en-US" dirty="0" smtClean="0"/>
              <a:t> í </a:t>
            </a:r>
            <a:r>
              <a:rPr lang="en-US" dirty="0" err="1" smtClean="0"/>
              <a:t>Mooc</a:t>
            </a:r>
            <a:r>
              <a:rPr lang="en-US" dirty="0" smtClean="0"/>
              <a:t> (</a:t>
            </a:r>
            <a:r>
              <a:rPr lang="en-US" dirty="0" err="1" smtClean="0"/>
              <a:t>vorið</a:t>
            </a:r>
            <a:r>
              <a:rPr lang="en-US" dirty="0" smtClean="0"/>
              <a:t> 2019)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260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81" y="185185"/>
            <a:ext cx="4691254" cy="1325563"/>
          </a:xfrm>
        </p:spPr>
        <p:txBody>
          <a:bodyPr/>
          <a:lstStyle/>
          <a:p>
            <a:r>
              <a:rPr lang="en-US" dirty="0" err="1" smtClean="0"/>
              <a:t>Skráning</a:t>
            </a:r>
            <a:r>
              <a:rPr lang="en-US" dirty="0" smtClean="0"/>
              <a:t> </a:t>
            </a:r>
            <a:r>
              <a:rPr lang="en-US" dirty="0" err="1" smtClean="0"/>
              <a:t>vinnutíma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423" y="1690688"/>
            <a:ext cx="464281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Þ</a:t>
            </a:r>
            <a:r>
              <a:rPr lang="en-US" dirty="0" err="1" smtClean="0"/>
              <a:t>að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err="1" smtClean="0"/>
              <a:t>mælt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Vinnuumhverfið</a:t>
            </a:r>
            <a:r>
              <a:rPr lang="en-US" dirty="0" smtClean="0"/>
              <a:t>/</a:t>
            </a:r>
            <a:r>
              <a:rPr lang="en-US" dirty="0" err="1" smtClean="0"/>
              <a:t>Hugbúnaður</a:t>
            </a:r>
            <a:endParaRPr lang="en-US" dirty="0"/>
          </a:p>
          <a:p>
            <a:pPr lvl="1"/>
            <a:r>
              <a:rPr lang="en-US" dirty="0" err="1"/>
              <a:t>Viðvera</a:t>
            </a:r>
            <a:r>
              <a:rPr lang="en-US" dirty="0"/>
              <a:t> (í </a:t>
            </a:r>
            <a:r>
              <a:rPr lang="en-US" dirty="0" err="1"/>
              <a:t>rauntíma</a:t>
            </a:r>
            <a:r>
              <a:rPr lang="en-US" dirty="0"/>
              <a:t>) og </a:t>
            </a:r>
            <a:r>
              <a:rPr lang="en-US" dirty="0" err="1"/>
              <a:t>ferðir</a:t>
            </a:r>
            <a:endParaRPr lang="en-US" dirty="0"/>
          </a:p>
          <a:p>
            <a:pPr lvl="1"/>
            <a:r>
              <a:rPr lang="en-US" dirty="0" err="1"/>
              <a:t>Áhorf</a:t>
            </a:r>
            <a:r>
              <a:rPr lang="en-US" dirty="0"/>
              <a:t>/</a:t>
            </a:r>
            <a:r>
              <a:rPr lang="en-US" dirty="0" err="1"/>
              <a:t>Hlustun</a:t>
            </a:r>
            <a:r>
              <a:rPr lang="en-US" dirty="0"/>
              <a:t> á </a:t>
            </a:r>
            <a:r>
              <a:rPr lang="en-US" dirty="0" err="1"/>
              <a:t>upptökur</a:t>
            </a:r>
            <a:endParaRPr lang="en-US" dirty="0"/>
          </a:p>
          <a:p>
            <a:pPr lvl="1"/>
            <a:r>
              <a:rPr lang="en-US" dirty="0" err="1"/>
              <a:t>Lestur</a:t>
            </a:r>
            <a:endParaRPr lang="en-US" dirty="0"/>
          </a:p>
          <a:p>
            <a:pPr lvl="1"/>
            <a:r>
              <a:rPr lang="en-US" dirty="0"/>
              <a:t>V1_Upplýsingaleitir</a:t>
            </a:r>
          </a:p>
          <a:p>
            <a:pPr lvl="1"/>
            <a:r>
              <a:rPr lang="en-US" dirty="0"/>
              <a:t>V2_Bloggvefur</a:t>
            </a:r>
          </a:p>
          <a:p>
            <a:pPr lvl="1"/>
            <a:r>
              <a:rPr lang="en-US" dirty="0"/>
              <a:t>V3_Internetið</a:t>
            </a:r>
          </a:p>
          <a:p>
            <a:pPr lvl="1"/>
            <a:r>
              <a:rPr lang="en-US" dirty="0"/>
              <a:t>V4_Virkni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781" y="1510748"/>
            <a:ext cx="6547797" cy="53472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Ink 31"/>
              <p14:cNvContentPartPr/>
              <p14:nvPr/>
            </p14:nvContentPartPr>
            <p14:xfrm>
              <a:off x="5411457" y="70012"/>
              <a:ext cx="6502320" cy="36414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7417" y="61012"/>
                <a:ext cx="6526800" cy="36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0" name="Ink 229"/>
              <p14:cNvContentPartPr/>
              <p14:nvPr/>
            </p14:nvContentPartPr>
            <p14:xfrm>
              <a:off x="11641257" y="6812452"/>
              <a:ext cx="375480" cy="7380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26137" y="6797332"/>
                <a:ext cx="4057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5" name="Ink 264"/>
              <p14:cNvContentPartPr/>
              <p14:nvPr/>
            </p14:nvContentPartPr>
            <p14:xfrm>
              <a:off x="560457" y="5709412"/>
              <a:ext cx="2633040" cy="64152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0737" y="5701132"/>
                <a:ext cx="26614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7" name="Ink 266"/>
              <p14:cNvContentPartPr/>
              <p14:nvPr/>
            </p14:nvContentPartPr>
            <p14:xfrm>
              <a:off x="311697" y="5511412"/>
              <a:ext cx="3320640" cy="109692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8737" y="5493772"/>
                <a:ext cx="335124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9" name="Ink 318"/>
              <p14:cNvContentPartPr/>
              <p14:nvPr/>
            </p14:nvContentPartPr>
            <p14:xfrm>
              <a:off x="3567537" y="4914016"/>
              <a:ext cx="2369520" cy="1881360"/>
            </p14:xfrm>
          </p:contentPart>
        </mc:Choice>
        <mc:Fallback xmlns="">
          <p:pic>
            <p:nvPicPr>
              <p:cNvPr id="319" name="Ink 3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58537" y="4904296"/>
                <a:ext cx="2385720" cy="18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3" name="Ink 352"/>
              <p14:cNvContentPartPr/>
              <p14:nvPr/>
            </p14:nvContentPartPr>
            <p14:xfrm>
              <a:off x="7065297" y="6249256"/>
              <a:ext cx="3600" cy="252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54857" y="6238816"/>
                <a:ext cx="244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4717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3" y="0"/>
            <a:ext cx="8785703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9" name="Ink 68"/>
              <p14:cNvContentPartPr/>
              <p14:nvPr/>
            </p14:nvContentPartPr>
            <p14:xfrm>
              <a:off x="15057247" y="1511640"/>
              <a:ext cx="63360" cy="237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42127" y="1496520"/>
                <a:ext cx="936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3" name="Ink 72"/>
              <p14:cNvContentPartPr/>
              <p14:nvPr/>
            </p14:nvContentPartPr>
            <p14:xfrm>
              <a:off x="9346635" y="108720"/>
              <a:ext cx="2534400" cy="43761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37635" y="99720"/>
                <a:ext cx="2549520" cy="439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931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" y="0"/>
            <a:ext cx="8958211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320647" y="130320"/>
              <a:ext cx="2691720" cy="3056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12367" y="117720"/>
                <a:ext cx="2707920" cy="307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947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Nota </a:t>
            </a:r>
            <a:r>
              <a:rPr lang="en-US" dirty="0" err="1" smtClean="0"/>
              <a:t>rafræna</a:t>
            </a:r>
            <a:r>
              <a:rPr lang="en-US" dirty="0" smtClean="0"/>
              <a:t> </a:t>
            </a:r>
            <a:r>
              <a:rPr lang="en-US" dirty="0" err="1" smtClean="0"/>
              <a:t>endurgjöf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46" y="1586708"/>
            <a:ext cx="5748338" cy="51673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Turnitin Feedback Studio </a:t>
            </a:r>
          </a:p>
          <a:p>
            <a:pPr marL="0" indent="0">
              <a:buNone/>
            </a:pPr>
            <a:r>
              <a:rPr lang="en-US" dirty="0" err="1" smtClean="0"/>
              <a:t>fyrir</a:t>
            </a:r>
            <a:r>
              <a:rPr lang="en-US" dirty="0" smtClean="0"/>
              <a:t> </a:t>
            </a:r>
            <a:r>
              <a:rPr lang="en-US" dirty="0" err="1" smtClean="0"/>
              <a:t>einstaklingsverkefni</a:t>
            </a:r>
            <a:endParaRPr lang="en-US" dirty="0" smtClean="0"/>
          </a:p>
          <a:p>
            <a:pPr lvl="1"/>
            <a:r>
              <a:rPr lang="en-US" dirty="0" err="1" smtClean="0"/>
              <a:t>Umsagnir</a:t>
            </a:r>
            <a:r>
              <a:rPr lang="en-US" dirty="0" smtClean="0"/>
              <a:t> inn í </a:t>
            </a:r>
            <a:r>
              <a:rPr lang="en-US" dirty="0" err="1" smtClean="0"/>
              <a:t>textum</a:t>
            </a:r>
            <a:endParaRPr lang="en-US" dirty="0" smtClean="0"/>
          </a:p>
          <a:p>
            <a:pPr lvl="2"/>
            <a:r>
              <a:rPr lang="en-US" dirty="0" err="1" smtClean="0"/>
              <a:t>Yfirstrikanir</a:t>
            </a:r>
            <a:r>
              <a:rPr lang="en-US" dirty="0" smtClean="0"/>
              <a:t> (strike through text)</a:t>
            </a:r>
          </a:p>
          <a:p>
            <a:pPr lvl="2"/>
            <a:r>
              <a:rPr lang="en-US" dirty="0" err="1" smtClean="0"/>
              <a:t>Línuumsagnir</a:t>
            </a:r>
            <a:r>
              <a:rPr lang="en-US" dirty="0" smtClean="0"/>
              <a:t> (inline comments)</a:t>
            </a:r>
          </a:p>
          <a:p>
            <a:pPr lvl="2"/>
            <a:r>
              <a:rPr lang="en-US" dirty="0" err="1"/>
              <a:t>Hraðumsagnir</a:t>
            </a:r>
            <a:r>
              <a:rPr lang="en-US" dirty="0"/>
              <a:t> </a:t>
            </a:r>
            <a:r>
              <a:rPr lang="en-US" dirty="0" smtClean="0"/>
              <a:t>(quick marks)</a:t>
            </a:r>
          </a:p>
          <a:p>
            <a:pPr lvl="2"/>
            <a:r>
              <a:rPr lang="en-US" dirty="0" err="1" smtClean="0"/>
              <a:t>Bóluumsagnir</a:t>
            </a:r>
            <a:r>
              <a:rPr lang="en-US" dirty="0" smtClean="0"/>
              <a:t> (bubble comments)</a:t>
            </a:r>
          </a:p>
          <a:p>
            <a:pPr lvl="2"/>
            <a:r>
              <a:rPr lang="en-US" dirty="0" err="1" smtClean="0"/>
              <a:t>Hraðumsagnir</a:t>
            </a:r>
            <a:r>
              <a:rPr lang="en-US" dirty="0" smtClean="0"/>
              <a:t> </a:t>
            </a:r>
            <a:r>
              <a:rPr lang="en-US" dirty="0" err="1" smtClean="0"/>
              <a:t>með</a:t>
            </a:r>
            <a:r>
              <a:rPr lang="en-US" dirty="0" smtClean="0"/>
              <a:t> </a:t>
            </a:r>
            <a:r>
              <a:rPr lang="en-US" dirty="0" err="1" smtClean="0"/>
              <a:t>bóluumsögnum</a:t>
            </a:r>
            <a:endParaRPr lang="en-US" dirty="0" smtClean="0"/>
          </a:p>
          <a:p>
            <a:pPr lvl="1"/>
            <a:r>
              <a:rPr lang="en-US" dirty="0" err="1" smtClean="0"/>
              <a:t>Matskvarðar</a:t>
            </a:r>
            <a:endParaRPr lang="en-US" dirty="0" smtClean="0"/>
          </a:p>
          <a:p>
            <a:pPr lvl="2"/>
            <a:r>
              <a:rPr lang="en-US" dirty="0" err="1" smtClean="0"/>
              <a:t>Matsgrindur</a:t>
            </a:r>
            <a:r>
              <a:rPr lang="en-US" dirty="0" smtClean="0"/>
              <a:t> (rubrics)</a:t>
            </a:r>
          </a:p>
          <a:p>
            <a:pPr lvl="2"/>
            <a:r>
              <a:rPr lang="en-US" dirty="0" err="1" smtClean="0"/>
              <a:t>Matslistar</a:t>
            </a:r>
            <a:r>
              <a:rPr lang="en-US" dirty="0" smtClean="0"/>
              <a:t> (grading form)</a:t>
            </a:r>
          </a:p>
          <a:p>
            <a:pPr lvl="1"/>
            <a:r>
              <a:rPr lang="en-US" dirty="0" err="1" smtClean="0"/>
              <a:t>Heildarumsögn</a:t>
            </a:r>
            <a:r>
              <a:rPr lang="en-US" dirty="0" smtClean="0"/>
              <a:t> pr. </a:t>
            </a:r>
            <a:r>
              <a:rPr lang="en-US" dirty="0" err="1" smtClean="0"/>
              <a:t>hvert</a:t>
            </a:r>
            <a:r>
              <a:rPr lang="en-US" dirty="0" smtClean="0"/>
              <a:t> </a:t>
            </a:r>
            <a:r>
              <a:rPr lang="en-US" dirty="0" err="1" smtClean="0"/>
              <a:t>verkefni</a:t>
            </a:r>
            <a:endParaRPr lang="en-US" dirty="0" smtClean="0"/>
          </a:p>
          <a:p>
            <a:pPr lvl="2"/>
            <a:r>
              <a:rPr lang="en-US" dirty="0" err="1" smtClean="0"/>
              <a:t>Munnleg</a:t>
            </a:r>
            <a:r>
              <a:rPr lang="en-US" dirty="0" smtClean="0"/>
              <a:t> </a:t>
            </a:r>
            <a:r>
              <a:rPr lang="en-US" dirty="0" err="1" smtClean="0"/>
              <a:t>heildarumsögn</a:t>
            </a:r>
            <a:r>
              <a:rPr lang="en-US" dirty="0" smtClean="0"/>
              <a:t> (voice comment)</a:t>
            </a:r>
          </a:p>
          <a:p>
            <a:pPr lvl="2"/>
            <a:r>
              <a:rPr lang="en-US" dirty="0" err="1" smtClean="0"/>
              <a:t>Rituð</a:t>
            </a:r>
            <a:r>
              <a:rPr lang="en-US" dirty="0" smtClean="0"/>
              <a:t> </a:t>
            </a:r>
            <a:r>
              <a:rPr lang="en-US" dirty="0" err="1" smtClean="0"/>
              <a:t>heildarumsögn</a:t>
            </a:r>
            <a:r>
              <a:rPr lang="en-US" dirty="0" smtClean="0"/>
              <a:t> (text comment)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076" y="1710537"/>
            <a:ext cx="2858222" cy="45688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17035" y="1581945"/>
            <a:ext cx="335114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Moodle og ZOOM </a:t>
            </a:r>
          </a:p>
          <a:p>
            <a:r>
              <a:rPr lang="en-US" sz="2800" dirty="0" err="1" smtClean="0"/>
              <a:t>fyrir</a:t>
            </a:r>
            <a:r>
              <a:rPr lang="en-US" sz="2800" dirty="0" smtClean="0"/>
              <a:t> </a:t>
            </a:r>
            <a:r>
              <a:rPr lang="en-US" sz="2800" dirty="0" err="1" smtClean="0"/>
              <a:t>hópverkefni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err="1" smtClean="0"/>
              <a:t>Upptaka</a:t>
            </a:r>
            <a:r>
              <a:rPr lang="en-US" sz="2200" dirty="0" smtClean="0"/>
              <a:t> </a:t>
            </a:r>
            <a:r>
              <a:rPr lang="en-US" sz="2200" dirty="0" err="1" smtClean="0"/>
              <a:t>af</a:t>
            </a:r>
            <a:r>
              <a:rPr lang="en-US" sz="2200" dirty="0" smtClean="0"/>
              <a:t> </a:t>
            </a:r>
            <a:r>
              <a:rPr lang="en-US" sz="2200" dirty="0" err="1" smtClean="0"/>
              <a:t>skjá</a:t>
            </a:r>
            <a:r>
              <a:rPr lang="en-US" sz="2200" dirty="0" smtClean="0"/>
              <a:t> </a:t>
            </a:r>
            <a:r>
              <a:rPr lang="en-US" sz="2200" dirty="0" err="1" smtClean="0"/>
              <a:t>þegar</a:t>
            </a:r>
            <a:r>
              <a:rPr lang="en-US" sz="2200" dirty="0" smtClean="0"/>
              <a:t> </a:t>
            </a:r>
            <a:r>
              <a:rPr lang="en-US" sz="2200" dirty="0" err="1" smtClean="0"/>
              <a:t>ég</a:t>
            </a:r>
            <a:r>
              <a:rPr lang="en-US" sz="2200" dirty="0" smtClean="0"/>
              <a:t> </a:t>
            </a:r>
            <a:r>
              <a:rPr lang="en-US" sz="2200" dirty="0" err="1" smtClean="0"/>
              <a:t>fer</a:t>
            </a:r>
            <a:r>
              <a:rPr lang="en-US" sz="2200" dirty="0" smtClean="0"/>
              <a:t> </a:t>
            </a:r>
            <a:r>
              <a:rPr lang="en-US" sz="2200" dirty="0" err="1" smtClean="0"/>
              <a:t>yfir</a:t>
            </a:r>
            <a:r>
              <a:rPr lang="en-US" sz="2200" dirty="0" smtClean="0"/>
              <a:t> </a:t>
            </a:r>
            <a:r>
              <a:rPr lang="en-US" sz="2200" dirty="0" err="1" smtClean="0"/>
              <a:t>verkefnið</a:t>
            </a:r>
            <a:r>
              <a:rPr lang="en-US" sz="2200" dirty="0" smtClean="0"/>
              <a:t>. </a:t>
            </a:r>
            <a:r>
              <a:rPr lang="en-US" sz="2200" dirty="0" err="1" smtClean="0"/>
              <a:t>Tek</a:t>
            </a:r>
            <a:r>
              <a:rPr lang="en-US" sz="2200" dirty="0" smtClean="0"/>
              <a:t> </a:t>
            </a:r>
            <a:r>
              <a:rPr lang="en-US" sz="2200" dirty="0" err="1" smtClean="0"/>
              <a:t>upp</a:t>
            </a:r>
            <a:r>
              <a:rPr lang="en-US" sz="2200" dirty="0" smtClean="0"/>
              <a:t> í ZOOM og </a:t>
            </a:r>
            <a:r>
              <a:rPr lang="en-US" sz="2200" dirty="0" err="1" smtClean="0"/>
              <a:t>hýsi</a:t>
            </a:r>
            <a:r>
              <a:rPr lang="en-US" sz="2200" dirty="0" smtClean="0"/>
              <a:t> á HÍ-</a:t>
            </a:r>
            <a:r>
              <a:rPr lang="en-US" sz="2200" dirty="0" err="1" smtClean="0"/>
              <a:t>heimasvæðinu</a:t>
            </a:r>
            <a:r>
              <a:rPr lang="en-US" sz="2200" dirty="0" smtClean="0"/>
              <a:t> </a:t>
            </a:r>
            <a:r>
              <a:rPr lang="en-US" sz="2200" dirty="0" err="1" smtClean="0"/>
              <a:t>mínu</a:t>
            </a:r>
            <a:r>
              <a:rPr lang="en-US" sz="2200" dirty="0" smtClean="0"/>
              <a:t> </a:t>
            </a:r>
            <a:r>
              <a:rPr lang="en-US" sz="2200" dirty="0" err="1" smtClean="0"/>
              <a:t>þar</a:t>
            </a:r>
            <a:r>
              <a:rPr lang="en-US" sz="2200" dirty="0" smtClean="0"/>
              <a:t>. Set </a:t>
            </a:r>
            <a:r>
              <a:rPr lang="en-US" sz="2200" dirty="0" err="1" smtClean="0"/>
              <a:t>linkinn</a:t>
            </a:r>
            <a:r>
              <a:rPr lang="en-US" sz="2200" dirty="0" smtClean="0"/>
              <a:t> á </a:t>
            </a:r>
            <a:r>
              <a:rPr lang="en-US" sz="2200" dirty="0" err="1" smtClean="0"/>
              <a:t>upptökuna</a:t>
            </a:r>
            <a:r>
              <a:rPr lang="en-US" sz="2200" dirty="0" smtClean="0"/>
              <a:t> inn í </a:t>
            </a:r>
            <a:r>
              <a:rPr lang="en-US" sz="2200" dirty="0" err="1" smtClean="0"/>
              <a:t>verkefnaskilahólfið</a:t>
            </a:r>
            <a:r>
              <a:rPr lang="en-US" sz="2200" dirty="0" smtClean="0"/>
              <a:t> í Moodle.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err="1" smtClean="0"/>
              <a:t>Matskvarðar</a:t>
            </a:r>
            <a:r>
              <a:rPr lang="en-US" sz="22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746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/>
              <p14:cNvContentPartPr/>
              <p14:nvPr/>
            </p14:nvContentPartPr>
            <p14:xfrm>
              <a:off x="635180" y="3416660"/>
              <a:ext cx="625320" cy="11563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3300" y="3410540"/>
                <a:ext cx="64872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6" name="Ink 65"/>
              <p14:cNvContentPartPr/>
              <p14:nvPr/>
            </p14:nvContentPartPr>
            <p14:xfrm>
              <a:off x="566060" y="388700"/>
              <a:ext cx="7664400" cy="18705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3460" y="376100"/>
                <a:ext cx="7686720" cy="1891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1" name="Ink 190"/>
              <p14:cNvContentPartPr/>
              <p14:nvPr/>
            </p14:nvContentPartPr>
            <p14:xfrm>
              <a:off x="2604020" y="4402640"/>
              <a:ext cx="1119240" cy="181656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93580" y="4390400"/>
                <a:ext cx="1140480" cy="18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7" name="Ink 196"/>
              <p14:cNvContentPartPr/>
              <p14:nvPr/>
            </p14:nvContentPartPr>
            <p14:xfrm>
              <a:off x="4788860" y="3868760"/>
              <a:ext cx="3338640" cy="94680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79860" y="3855800"/>
                <a:ext cx="3357000" cy="9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8" name="Ink 197"/>
              <p14:cNvContentPartPr/>
              <p14:nvPr/>
            </p14:nvContentPartPr>
            <p14:xfrm>
              <a:off x="3366500" y="5046680"/>
              <a:ext cx="1154880" cy="167364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54620" y="5033360"/>
                <a:ext cx="1178640" cy="16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5" name="Ink 224"/>
              <p14:cNvContentPartPr/>
              <p14:nvPr/>
            </p14:nvContentPartPr>
            <p14:xfrm>
              <a:off x="588380" y="3332720"/>
              <a:ext cx="943920" cy="230868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4100" y="3274400"/>
                <a:ext cx="1031400" cy="24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6" name="Ink 225"/>
              <p14:cNvContentPartPr/>
              <p14:nvPr/>
            </p14:nvContentPartPr>
            <p14:xfrm>
              <a:off x="625820" y="2384900"/>
              <a:ext cx="349920" cy="112932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3220" y="2372660"/>
                <a:ext cx="367920" cy="11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7" name="Ink 226"/>
              <p14:cNvContentPartPr/>
              <p14:nvPr/>
            </p14:nvContentPartPr>
            <p14:xfrm>
              <a:off x="535820" y="3291320"/>
              <a:ext cx="439200" cy="96624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5140" y="3226160"/>
                <a:ext cx="498960" cy="11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8" name="Ink 227"/>
              <p14:cNvContentPartPr/>
              <p14:nvPr/>
            </p14:nvContentPartPr>
            <p14:xfrm>
              <a:off x="965300" y="3233000"/>
              <a:ext cx="558360" cy="241452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7500" y="3145520"/>
                <a:ext cx="637920" cy="257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9" name="Ink 228"/>
              <p14:cNvContentPartPr/>
              <p14:nvPr/>
            </p14:nvContentPartPr>
            <p14:xfrm>
              <a:off x="921020" y="2537480"/>
              <a:ext cx="138600" cy="43920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3580" y="2441360"/>
                <a:ext cx="22536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0" name="Ink 229"/>
              <p14:cNvContentPartPr/>
              <p14:nvPr/>
            </p14:nvContentPartPr>
            <p14:xfrm>
              <a:off x="1456700" y="5549600"/>
              <a:ext cx="393120" cy="53784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10620" y="5457800"/>
                <a:ext cx="474480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1" name="Ink 230"/>
              <p14:cNvContentPartPr/>
              <p14:nvPr/>
            </p14:nvContentPartPr>
            <p14:xfrm>
              <a:off x="864860" y="5732120"/>
              <a:ext cx="265680" cy="50976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6980" y="5659040"/>
                <a:ext cx="36288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3" name="Ink 232"/>
              <p14:cNvContentPartPr/>
              <p14:nvPr/>
            </p14:nvContentPartPr>
            <p14:xfrm>
              <a:off x="751460" y="4279160"/>
              <a:ext cx="69120" cy="18468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0860" y="4202480"/>
                <a:ext cx="13824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4" name="Ink 233"/>
              <p14:cNvContentPartPr/>
              <p14:nvPr/>
            </p14:nvContentPartPr>
            <p14:xfrm>
              <a:off x="894740" y="2504420"/>
              <a:ext cx="201600" cy="69876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5740" y="2496860"/>
                <a:ext cx="22356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5" name="Ink 234"/>
              <p14:cNvContentPartPr/>
              <p14:nvPr/>
            </p14:nvContentPartPr>
            <p14:xfrm>
              <a:off x="463100" y="3196340"/>
              <a:ext cx="551520" cy="11372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0860" y="3186260"/>
                <a:ext cx="571680" cy="11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6" name="Ink 235"/>
              <p14:cNvContentPartPr/>
              <p14:nvPr/>
            </p14:nvContentPartPr>
            <p14:xfrm>
              <a:off x="1117220" y="3189500"/>
              <a:ext cx="42120" cy="39204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08220" y="3183380"/>
                <a:ext cx="594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7" name="Ink 236"/>
              <p14:cNvContentPartPr/>
              <p14:nvPr/>
            </p14:nvContentPartPr>
            <p14:xfrm>
              <a:off x="590180" y="4545200"/>
              <a:ext cx="501120" cy="119196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7220" y="4537280"/>
                <a:ext cx="524160" cy="12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8" name="Ink 237"/>
              <p14:cNvContentPartPr/>
              <p14:nvPr/>
            </p14:nvContentPartPr>
            <p14:xfrm>
              <a:off x="1152140" y="3743180"/>
              <a:ext cx="247680" cy="124524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45660" y="3736700"/>
                <a:ext cx="262080" cy="12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9" name="Ink 238"/>
              <p14:cNvContentPartPr/>
              <p14:nvPr/>
            </p14:nvContentPartPr>
            <p14:xfrm>
              <a:off x="888260" y="4859540"/>
              <a:ext cx="749160" cy="865800"/>
            </p14:xfrm>
          </p:contentPart>
        </mc:Choice>
        <mc:Fallback xmlns="">
          <p:pic>
            <p:nvPicPr>
              <p:cNvPr id="239" name="Ink 23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9260" y="4853420"/>
                <a:ext cx="770400" cy="88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0" name="Ink 239"/>
              <p14:cNvContentPartPr/>
              <p14:nvPr/>
            </p14:nvContentPartPr>
            <p14:xfrm>
              <a:off x="3263180" y="5555720"/>
              <a:ext cx="41040" cy="50760"/>
            </p14:xfrm>
          </p:contentPart>
        </mc:Choice>
        <mc:Fallback xmlns="">
          <p:pic>
            <p:nvPicPr>
              <p:cNvPr id="240" name="Ink 23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44100" y="5514320"/>
                <a:ext cx="788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1" name="Ink 240"/>
              <p14:cNvContentPartPr/>
              <p14:nvPr/>
            </p14:nvContentPartPr>
            <p14:xfrm>
              <a:off x="3201260" y="5679200"/>
              <a:ext cx="17280" cy="27360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56260" y="5610080"/>
                <a:ext cx="907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2" name="Ink 241"/>
              <p14:cNvContentPartPr/>
              <p14:nvPr/>
            </p14:nvContentPartPr>
            <p14:xfrm>
              <a:off x="3215660" y="6169160"/>
              <a:ext cx="51480" cy="33480"/>
            </p14:xfrm>
          </p:contentPart>
        </mc:Choice>
        <mc:Fallback xmlns="">
          <p:pic>
            <p:nvPicPr>
              <p:cNvPr id="242" name="Ink 24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72100" y="6094640"/>
                <a:ext cx="11916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43" name="Ink 242"/>
              <p14:cNvContentPartPr/>
              <p14:nvPr/>
            </p14:nvContentPartPr>
            <p14:xfrm>
              <a:off x="3513380" y="5742920"/>
              <a:ext cx="43200" cy="7776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72700" y="5680280"/>
                <a:ext cx="1108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44" name="Ink 243"/>
              <p14:cNvContentPartPr/>
              <p14:nvPr/>
            </p14:nvContentPartPr>
            <p14:xfrm>
              <a:off x="3551180" y="6253040"/>
              <a:ext cx="41400" cy="10800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09060" y="6203720"/>
                <a:ext cx="1126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45" name="Ink 244"/>
              <p14:cNvContentPartPr/>
              <p14:nvPr/>
            </p14:nvContentPartPr>
            <p14:xfrm>
              <a:off x="3768980" y="5691440"/>
              <a:ext cx="47520" cy="4788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26140" y="5605760"/>
                <a:ext cx="1231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46" name="Ink 245"/>
              <p14:cNvContentPartPr/>
              <p14:nvPr/>
            </p14:nvContentPartPr>
            <p14:xfrm>
              <a:off x="3806780" y="6083120"/>
              <a:ext cx="35280" cy="122040"/>
            </p14:xfrm>
          </p:contentPart>
        </mc:Choice>
        <mc:Fallback xmlns="">
          <p:pic>
            <p:nvPicPr>
              <p:cNvPr id="246" name="Ink 245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66820" y="6012920"/>
                <a:ext cx="1011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7" name="Ink 246"/>
              <p14:cNvContentPartPr/>
              <p14:nvPr/>
            </p14:nvContentPartPr>
            <p14:xfrm>
              <a:off x="3994340" y="6415040"/>
              <a:ext cx="24480" cy="1764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955100" y="6351320"/>
                <a:ext cx="946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48" name="Ink 247"/>
              <p14:cNvContentPartPr/>
              <p14:nvPr/>
            </p14:nvContentPartPr>
            <p14:xfrm>
              <a:off x="4097660" y="5669480"/>
              <a:ext cx="5400" cy="7200"/>
            </p14:xfrm>
          </p:contentPart>
        </mc:Choice>
        <mc:Fallback xmlns="">
          <p:pic>
            <p:nvPicPr>
              <p:cNvPr id="248" name="Ink 24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057340" y="5587760"/>
                <a:ext cx="849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49" name="Ink 248"/>
              <p14:cNvContentPartPr/>
              <p14:nvPr/>
            </p14:nvContentPartPr>
            <p14:xfrm>
              <a:off x="2864300" y="6281840"/>
              <a:ext cx="28800" cy="4932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821820" y="6220640"/>
                <a:ext cx="1022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0" name="Ink 249"/>
              <p14:cNvContentPartPr/>
              <p14:nvPr/>
            </p14:nvContentPartPr>
            <p14:xfrm>
              <a:off x="2957180" y="5749040"/>
              <a:ext cx="24840" cy="8388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917940" y="5677040"/>
                <a:ext cx="10764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51" name="Ink 250"/>
              <p14:cNvContentPartPr/>
              <p14:nvPr/>
            </p14:nvContentPartPr>
            <p14:xfrm>
              <a:off x="2956460" y="5367440"/>
              <a:ext cx="27000" cy="3600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914700" y="5294000"/>
                <a:ext cx="961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52" name="Ink 251"/>
              <p14:cNvContentPartPr/>
              <p14:nvPr/>
            </p14:nvContentPartPr>
            <p14:xfrm>
              <a:off x="2947100" y="5258360"/>
              <a:ext cx="88560" cy="396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913260" y="5198960"/>
                <a:ext cx="1519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53" name="Ink 252"/>
              <p14:cNvContentPartPr/>
              <p14:nvPr/>
            </p14:nvContentPartPr>
            <p14:xfrm>
              <a:off x="4269740" y="6336560"/>
              <a:ext cx="25920" cy="6552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25820" y="6277160"/>
                <a:ext cx="1033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54" name="Ink 253"/>
              <p14:cNvContentPartPr/>
              <p14:nvPr/>
            </p14:nvContentPartPr>
            <p14:xfrm>
              <a:off x="5221220" y="4686320"/>
              <a:ext cx="804600" cy="75960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10420" y="4671560"/>
                <a:ext cx="82908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55" name="Ink 254"/>
              <p14:cNvContentPartPr/>
              <p14:nvPr/>
            </p14:nvContentPartPr>
            <p14:xfrm>
              <a:off x="1341500" y="5598920"/>
              <a:ext cx="2549160" cy="65808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35740" y="5589920"/>
                <a:ext cx="256968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57" name="Ink 256"/>
              <p14:cNvContentPartPr/>
              <p14:nvPr/>
            </p14:nvContentPartPr>
            <p14:xfrm>
              <a:off x="5329580" y="5478680"/>
              <a:ext cx="169200" cy="5400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288900" y="5420000"/>
                <a:ext cx="2397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58" name="Ink 257"/>
              <p14:cNvContentPartPr/>
              <p14:nvPr/>
            </p14:nvContentPartPr>
            <p14:xfrm>
              <a:off x="5199260" y="4959920"/>
              <a:ext cx="104400" cy="16776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57500" y="4882880"/>
                <a:ext cx="1692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59" name="Ink 258"/>
              <p14:cNvContentPartPr/>
              <p14:nvPr/>
            </p14:nvContentPartPr>
            <p14:xfrm>
              <a:off x="5610380" y="5239280"/>
              <a:ext cx="35280" cy="8748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571500" y="5176280"/>
                <a:ext cx="10368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60" name="Ink 259"/>
              <p14:cNvContentPartPr/>
              <p14:nvPr/>
            </p14:nvContentPartPr>
            <p14:xfrm>
              <a:off x="5549900" y="5045240"/>
              <a:ext cx="19440" cy="252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07780" y="4963160"/>
                <a:ext cx="903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61" name="Ink 260"/>
              <p14:cNvContentPartPr/>
              <p14:nvPr/>
            </p14:nvContentPartPr>
            <p14:xfrm>
              <a:off x="5888300" y="4630880"/>
              <a:ext cx="14400" cy="8640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847980" y="4588760"/>
                <a:ext cx="824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62" name="Ink 261"/>
              <p14:cNvContentPartPr/>
              <p14:nvPr/>
            </p14:nvContentPartPr>
            <p14:xfrm>
              <a:off x="6013220" y="5215880"/>
              <a:ext cx="36360" cy="6228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976500" y="5133440"/>
                <a:ext cx="1137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63" name="Ink 262"/>
              <p14:cNvContentPartPr/>
              <p14:nvPr/>
            </p14:nvContentPartPr>
            <p14:xfrm>
              <a:off x="5733860" y="4693160"/>
              <a:ext cx="168840" cy="17388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88140" y="4605320"/>
                <a:ext cx="25200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64" name="Ink 263"/>
              <p14:cNvContentPartPr/>
              <p14:nvPr/>
            </p14:nvContentPartPr>
            <p14:xfrm>
              <a:off x="7514780" y="4671560"/>
              <a:ext cx="79200" cy="7776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472300" y="4595960"/>
                <a:ext cx="151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65" name="Ink 264"/>
              <p14:cNvContentPartPr/>
              <p14:nvPr/>
            </p14:nvContentPartPr>
            <p14:xfrm>
              <a:off x="7810340" y="4629440"/>
              <a:ext cx="110880" cy="104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770380" y="4548440"/>
                <a:ext cx="1789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66" name="Ink 265"/>
              <p14:cNvContentPartPr/>
              <p14:nvPr/>
            </p14:nvContentPartPr>
            <p14:xfrm>
              <a:off x="9424940" y="4545200"/>
              <a:ext cx="61920" cy="5292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385700" y="4462760"/>
                <a:ext cx="1443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67" name="Ink 266"/>
              <p14:cNvContentPartPr/>
              <p14:nvPr/>
            </p14:nvContentPartPr>
            <p14:xfrm>
              <a:off x="11080940" y="3496880"/>
              <a:ext cx="126720" cy="10656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035220" y="3433880"/>
                <a:ext cx="2037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68" name="Ink 267"/>
              <p14:cNvContentPartPr/>
              <p14:nvPr/>
            </p14:nvContentPartPr>
            <p14:xfrm>
              <a:off x="11633540" y="3284840"/>
              <a:ext cx="57600" cy="1872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586740" y="3197360"/>
                <a:ext cx="1468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69" name="Ink 268"/>
              <p14:cNvContentPartPr/>
              <p14:nvPr/>
            </p14:nvContentPartPr>
            <p14:xfrm>
              <a:off x="11807420" y="3193760"/>
              <a:ext cx="123480" cy="1404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777180" y="3117080"/>
                <a:ext cx="1861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70" name="Ink 269"/>
              <p14:cNvContentPartPr/>
              <p14:nvPr/>
            </p14:nvContentPartPr>
            <p14:xfrm>
              <a:off x="3375500" y="5063600"/>
              <a:ext cx="124200" cy="2916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332300" y="4979000"/>
                <a:ext cx="1998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71" name="Ink 270"/>
              <p14:cNvContentPartPr/>
              <p14:nvPr/>
            </p14:nvContentPartPr>
            <p14:xfrm>
              <a:off x="3557660" y="5129480"/>
              <a:ext cx="160560" cy="1944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532460" y="5060000"/>
                <a:ext cx="2106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72" name="Ink 271"/>
              <p14:cNvContentPartPr/>
              <p14:nvPr/>
            </p14:nvContentPartPr>
            <p14:xfrm>
              <a:off x="3514460" y="5240000"/>
              <a:ext cx="111600" cy="18252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469820" y="5155040"/>
                <a:ext cx="17856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73" name="Ink 272"/>
              <p14:cNvContentPartPr/>
              <p14:nvPr/>
            </p14:nvContentPartPr>
            <p14:xfrm>
              <a:off x="3147980" y="5344400"/>
              <a:ext cx="84240" cy="7992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106580" y="5295800"/>
                <a:ext cx="1573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74" name="Ink 273"/>
              <p14:cNvContentPartPr/>
              <p14:nvPr/>
            </p14:nvContentPartPr>
            <p14:xfrm>
              <a:off x="3826220" y="5476160"/>
              <a:ext cx="18720" cy="900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805700" y="5434760"/>
                <a:ext cx="597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75" name="Ink 274"/>
              <p14:cNvContentPartPr/>
              <p14:nvPr/>
            </p14:nvContentPartPr>
            <p14:xfrm>
              <a:off x="4119620" y="6033440"/>
              <a:ext cx="33120" cy="3744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090100" y="5974400"/>
                <a:ext cx="860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76" name="Ink 275"/>
              <p14:cNvContentPartPr/>
              <p14:nvPr/>
            </p14:nvContentPartPr>
            <p14:xfrm>
              <a:off x="5290340" y="2584280"/>
              <a:ext cx="6826680" cy="325656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280260" y="2575280"/>
                <a:ext cx="6847560" cy="32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77" name="Ink 276"/>
              <p14:cNvContentPartPr/>
              <p14:nvPr/>
            </p14:nvContentPartPr>
            <p14:xfrm>
              <a:off x="791060" y="5743640"/>
              <a:ext cx="469440" cy="69912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78820" y="5733920"/>
                <a:ext cx="493920" cy="72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78" name="Ink 277"/>
              <p14:cNvContentPartPr/>
              <p14:nvPr/>
            </p14:nvContentPartPr>
            <p14:xfrm>
              <a:off x="2700140" y="6095720"/>
              <a:ext cx="1421640" cy="633960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687180" y="6080960"/>
                <a:ext cx="1442880" cy="6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79" name="Ink 278"/>
              <p14:cNvContentPartPr/>
              <p14:nvPr/>
            </p14:nvContentPartPr>
            <p14:xfrm>
              <a:off x="4155260" y="5738960"/>
              <a:ext cx="110160" cy="11484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110620" y="5661560"/>
                <a:ext cx="18504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80" name="Ink 279"/>
              <p14:cNvContentPartPr/>
              <p14:nvPr/>
            </p14:nvContentPartPr>
            <p14:xfrm>
              <a:off x="3772580" y="5337920"/>
              <a:ext cx="77040" cy="7812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730100" y="5264840"/>
                <a:ext cx="1497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83" name="Ink 282"/>
              <p14:cNvContentPartPr/>
              <p14:nvPr/>
            </p14:nvContentPartPr>
            <p14:xfrm>
              <a:off x="8797820" y="3889640"/>
              <a:ext cx="1182600" cy="487440"/>
            </p14:xfrm>
          </p:contentPart>
        </mc:Choice>
        <mc:Fallback xmlns="">
          <p:pic>
            <p:nvPicPr>
              <p:cNvPr id="283" name="Ink 282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789180" y="3880280"/>
                <a:ext cx="120060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84" name="Ink 283"/>
              <p14:cNvContentPartPr/>
              <p14:nvPr/>
            </p14:nvContentPartPr>
            <p14:xfrm>
              <a:off x="9342500" y="4324160"/>
              <a:ext cx="264240" cy="49968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329900" y="4314080"/>
                <a:ext cx="29160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85" name="Ink 284"/>
              <p14:cNvContentPartPr/>
              <p14:nvPr/>
            </p14:nvContentPartPr>
            <p14:xfrm>
              <a:off x="9400820" y="4189880"/>
              <a:ext cx="119520" cy="819720"/>
            </p14:xfrm>
          </p:contentPart>
        </mc:Choice>
        <mc:Fallback xmlns="">
          <p:pic>
            <p:nvPicPr>
              <p:cNvPr id="285" name="Ink 284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387500" y="4181240"/>
                <a:ext cx="141480" cy="84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76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53" y="0"/>
            <a:ext cx="10931872" cy="68005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14700" y="0"/>
            <a:ext cx="2114550" cy="442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4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038" y="-4763"/>
            <a:ext cx="13006388" cy="7299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98425" y="633413"/>
            <a:ext cx="1171098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6156" tIns="58078" rIns="116156" bIns="58078" anchor="ctr"/>
          <a:lstStyle>
            <a:lvl1pPr algn="ctr" defTabSz="579438" rtl="0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1"/>
                </a:solidFill>
                <a:latin typeface="Frutiger LT Std 55 Roman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algn="ctr" defTabSz="579438" rtl="0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1"/>
                </a:solidFill>
                <a:latin typeface="Frutiger LT Std 55 Roman" pitchFamily="34" charset="0"/>
                <a:ea typeface="MS PGothic" panose="020B0600070205080204" pitchFamily="34" charset="-128"/>
                <a:cs typeface="Arial" charset="0"/>
              </a:defRPr>
            </a:lvl2pPr>
            <a:lvl3pPr algn="ctr" defTabSz="579438" rtl="0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1"/>
                </a:solidFill>
                <a:latin typeface="Frutiger LT Std 55 Roman" pitchFamily="34" charset="0"/>
                <a:ea typeface="MS PGothic" panose="020B0600070205080204" pitchFamily="34" charset="-128"/>
                <a:cs typeface="Arial" charset="0"/>
              </a:defRPr>
            </a:lvl3pPr>
            <a:lvl4pPr algn="ctr" defTabSz="579438" rtl="0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1"/>
                </a:solidFill>
                <a:latin typeface="Frutiger LT Std 55 Roman" pitchFamily="34" charset="0"/>
                <a:ea typeface="MS PGothic" panose="020B0600070205080204" pitchFamily="34" charset="-128"/>
                <a:cs typeface="Arial" charset="0"/>
              </a:defRPr>
            </a:lvl4pPr>
            <a:lvl5pPr algn="ctr" defTabSz="579438" rtl="0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1"/>
                </a:solidFill>
                <a:latin typeface="Frutiger LT Std 55 Roman" pitchFamily="34" charset="0"/>
                <a:ea typeface="MS PGothic" panose="020B0600070205080204" pitchFamily="34" charset="-128"/>
                <a:cs typeface="Arial" charset="0"/>
              </a:defRPr>
            </a:lvl5pPr>
            <a:lvl6pPr marL="580781" algn="ctr" defTabSz="580781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itchFamily="34" charset="0"/>
              </a:defRPr>
            </a:lvl6pPr>
            <a:lvl7pPr marL="1161562" algn="ctr" defTabSz="580781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itchFamily="34" charset="0"/>
              </a:defRPr>
            </a:lvl7pPr>
            <a:lvl8pPr marL="1742343" algn="ctr" defTabSz="580781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itchFamily="34" charset="0"/>
              </a:defRPr>
            </a:lvl8pPr>
            <a:lvl9pPr marL="2323125" algn="ctr" defTabSz="580781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4000" kern="0" dirty="0" err="1" smtClean="0">
                <a:solidFill>
                  <a:schemeClr val="accent3"/>
                </a:solidFill>
              </a:rPr>
              <a:t>Heia</a:t>
            </a:r>
            <a:r>
              <a:rPr lang="en-US" sz="4000" kern="0" dirty="0" smtClean="0">
                <a:solidFill>
                  <a:schemeClr val="accent3"/>
                </a:solidFill>
              </a:rPr>
              <a:t> </a:t>
            </a:r>
            <a:r>
              <a:rPr lang="en-US" sz="4000" kern="0" dirty="0" err="1" smtClean="0">
                <a:solidFill>
                  <a:schemeClr val="accent3"/>
                </a:solidFill>
              </a:rPr>
              <a:t>segir</a:t>
            </a:r>
            <a:r>
              <a:rPr lang="en-US" sz="4000" kern="0" dirty="0" smtClean="0">
                <a:solidFill>
                  <a:schemeClr val="accent3"/>
                </a:solidFill>
              </a:rPr>
              <a:t> </a:t>
            </a:r>
            <a:r>
              <a:rPr lang="en-US" sz="4000" kern="0" dirty="0" err="1" smtClean="0">
                <a:solidFill>
                  <a:schemeClr val="accent3"/>
                </a:solidFill>
              </a:rPr>
              <a:t>frá</a:t>
            </a:r>
            <a:r>
              <a:rPr lang="en-US" sz="4000" kern="0" dirty="0" smtClean="0">
                <a:solidFill>
                  <a:schemeClr val="accent3"/>
                </a:solidFill>
              </a:rPr>
              <a:t> </a:t>
            </a:r>
            <a:r>
              <a:rPr lang="en-US" sz="4000" kern="0" dirty="0" err="1" smtClean="0">
                <a:solidFill>
                  <a:schemeClr val="accent3"/>
                </a:solidFill>
              </a:rPr>
              <a:t>hvað</a:t>
            </a:r>
            <a:r>
              <a:rPr lang="en-US" sz="4000" kern="0" dirty="0" smtClean="0">
                <a:solidFill>
                  <a:schemeClr val="accent3"/>
                </a:solidFill>
              </a:rPr>
              <a:t> </a:t>
            </a:r>
            <a:r>
              <a:rPr lang="en-US" sz="4000" kern="0" dirty="0" err="1" smtClean="0">
                <a:solidFill>
                  <a:schemeClr val="accent3"/>
                </a:solidFill>
              </a:rPr>
              <a:t>henni</a:t>
            </a:r>
            <a:r>
              <a:rPr lang="en-US" sz="4000" kern="0" dirty="0" smtClean="0">
                <a:solidFill>
                  <a:schemeClr val="accent3"/>
                </a:solidFill>
              </a:rPr>
              <a:t> </a:t>
            </a:r>
            <a:r>
              <a:rPr lang="en-US" sz="4000" kern="0" dirty="0" err="1" smtClean="0">
                <a:solidFill>
                  <a:schemeClr val="accent3"/>
                </a:solidFill>
              </a:rPr>
              <a:t>finnst</a:t>
            </a:r>
            <a:r>
              <a:rPr lang="en-US" sz="4000" kern="0" dirty="0" smtClean="0">
                <a:solidFill>
                  <a:schemeClr val="accent3"/>
                </a:solidFill>
              </a:rPr>
              <a:t> um </a:t>
            </a:r>
            <a:r>
              <a:rPr lang="en-US" sz="4000" kern="0" dirty="0" err="1" smtClean="0">
                <a:solidFill>
                  <a:schemeClr val="accent3"/>
                </a:solidFill>
              </a:rPr>
              <a:t>að</a:t>
            </a:r>
            <a:r>
              <a:rPr lang="en-US" sz="4000" kern="0" dirty="0" smtClean="0">
                <a:solidFill>
                  <a:schemeClr val="accent3"/>
                </a:solidFill>
              </a:rPr>
              <a:t> </a:t>
            </a:r>
            <a:r>
              <a:rPr lang="en-US" sz="4000" kern="0" dirty="0" err="1" smtClean="0">
                <a:solidFill>
                  <a:schemeClr val="accent3"/>
                </a:solidFill>
              </a:rPr>
              <a:t>fá</a:t>
            </a:r>
            <a:r>
              <a:rPr lang="en-US" sz="4000" kern="0" dirty="0" smtClean="0">
                <a:solidFill>
                  <a:schemeClr val="accent3"/>
                </a:solidFill>
              </a:rPr>
              <a:t> </a:t>
            </a:r>
            <a:r>
              <a:rPr lang="en-US" sz="4000" kern="0" dirty="0" err="1" smtClean="0">
                <a:solidFill>
                  <a:schemeClr val="accent3"/>
                </a:solidFill>
              </a:rPr>
              <a:t>munnlega</a:t>
            </a:r>
            <a:r>
              <a:rPr lang="en-US" sz="4000" kern="0" dirty="0" smtClean="0">
                <a:solidFill>
                  <a:schemeClr val="accent3"/>
                </a:solidFill>
              </a:rPr>
              <a:t> </a:t>
            </a:r>
            <a:r>
              <a:rPr lang="en-US" sz="4000" kern="0" dirty="0" err="1" smtClean="0">
                <a:solidFill>
                  <a:schemeClr val="accent3"/>
                </a:solidFill>
              </a:rPr>
              <a:t>heildarumsögn</a:t>
            </a:r>
            <a:r>
              <a:rPr lang="en-US" sz="4000" kern="0" dirty="0" smtClean="0">
                <a:solidFill>
                  <a:schemeClr val="accent3"/>
                </a:solidFill>
              </a:rPr>
              <a:t> í Feedback Studio</a:t>
            </a:r>
            <a:endParaRPr lang="en-US" sz="4000" kern="0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1096" y="5663381"/>
            <a:ext cx="10589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hlinkClick r:id="rId3"/>
              </a:rPr>
              <a:t>https://youtu.be/Gg3QYbyGa0Y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0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Opin </a:t>
            </a:r>
            <a:r>
              <a:rPr lang="en-US" dirty="0" err="1" smtClean="0"/>
              <a:t>netnámskeið</a:t>
            </a:r>
            <a:r>
              <a:rPr lang="en-US" dirty="0" smtClean="0"/>
              <a:t> (MOOC)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5520"/>
            <a:ext cx="10515600" cy="57150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Ástæða</a:t>
            </a:r>
            <a:endParaRPr lang="en-US" dirty="0" smtClean="0"/>
          </a:p>
          <a:p>
            <a:pPr lvl="1"/>
            <a:r>
              <a:rPr lang="en-US" dirty="0" err="1"/>
              <a:t>N</a:t>
            </a:r>
            <a:r>
              <a:rPr lang="en-US" dirty="0" err="1" smtClean="0"/>
              <a:t>emendur</a:t>
            </a:r>
            <a:r>
              <a:rPr lang="en-US" dirty="0" smtClean="0"/>
              <a:t> </a:t>
            </a:r>
            <a:r>
              <a:rPr lang="en-US" dirty="0" err="1" smtClean="0"/>
              <a:t>staddir</a:t>
            </a:r>
            <a:r>
              <a:rPr lang="en-US" dirty="0" smtClean="0"/>
              <a:t> á </a:t>
            </a:r>
            <a:r>
              <a:rPr lang="en-US" dirty="0" err="1" smtClean="0"/>
              <a:t>mjög</a:t>
            </a:r>
            <a:r>
              <a:rPr lang="en-US" dirty="0" smtClean="0"/>
              <a:t> </a:t>
            </a:r>
            <a:r>
              <a:rPr lang="en-US" dirty="0" err="1" smtClean="0"/>
              <a:t>ólíkum</a:t>
            </a:r>
            <a:r>
              <a:rPr lang="en-US" dirty="0" smtClean="0"/>
              <a:t> </a:t>
            </a:r>
            <a:r>
              <a:rPr lang="en-US" dirty="0" err="1" smtClean="0"/>
              <a:t>stöðum</a:t>
            </a:r>
            <a:r>
              <a:rPr lang="en-US" dirty="0"/>
              <a:t> </a:t>
            </a:r>
            <a:r>
              <a:rPr lang="en-US" dirty="0" err="1" smtClean="0"/>
              <a:t>varðandi</a:t>
            </a:r>
            <a:r>
              <a:rPr lang="en-US" dirty="0" smtClean="0"/>
              <a:t> </a:t>
            </a:r>
            <a:r>
              <a:rPr lang="en-US" dirty="0" err="1" smtClean="0"/>
              <a:t>þekkingu</a:t>
            </a:r>
            <a:r>
              <a:rPr lang="en-US" dirty="0" smtClean="0"/>
              <a:t> og </a:t>
            </a:r>
            <a:r>
              <a:rPr lang="en-US" dirty="0" err="1" smtClean="0"/>
              <a:t>undirstöðu</a:t>
            </a:r>
            <a:r>
              <a:rPr lang="en-US" dirty="0" smtClean="0"/>
              <a:t> </a:t>
            </a:r>
            <a:r>
              <a:rPr lang="en-US" dirty="0" err="1" smtClean="0"/>
              <a:t>fyrir</a:t>
            </a:r>
            <a:r>
              <a:rPr lang="en-US" dirty="0" smtClean="0"/>
              <a:t> </a:t>
            </a:r>
            <a:r>
              <a:rPr lang="en-US" dirty="0" err="1" smtClean="0"/>
              <a:t>námskeiðið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Vildi</a:t>
            </a:r>
            <a:r>
              <a:rPr lang="en-US" dirty="0" smtClean="0"/>
              <a:t> </a:t>
            </a:r>
            <a:r>
              <a:rPr lang="en-US" dirty="0" err="1" smtClean="0"/>
              <a:t>gefa</a:t>
            </a:r>
            <a:r>
              <a:rPr lang="en-US" dirty="0" smtClean="0"/>
              <a:t> </a:t>
            </a:r>
            <a:r>
              <a:rPr lang="en-US" dirty="0" err="1" smtClean="0"/>
              <a:t>þeim</a:t>
            </a:r>
            <a:r>
              <a:rPr lang="en-US" dirty="0" smtClean="0"/>
              <a:t> </a:t>
            </a:r>
            <a:r>
              <a:rPr lang="en-US" dirty="0" err="1" smtClean="0"/>
              <a:t>tækifæri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að</a:t>
            </a:r>
            <a:r>
              <a:rPr lang="en-US" dirty="0" smtClean="0"/>
              <a:t> </a:t>
            </a:r>
            <a:r>
              <a:rPr lang="en-US" dirty="0" err="1" smtClean="0"/>
              <a:t>bæta</a:t>
            </a:r>
            <a:r>
              <a:rPr lang="en-US" dirty="0" smtClean="0"/>
              <a:t> </a:t>
            </a:r>
            <a:r>
              <a:rPr lang="en-US" dirty="0" err="1" smtClean="0"/>
              <a:t>við</a:t>
            </a:r>
            <a:r>
              <a:rPr lang="en-US" dirty="0" smtClean="0"/>
              <a:t> sig </a:t>
            </a:r>
            <a:r>
              <a:rPr lang="en-US" dirty="0" err="1" smtClean="0"/>
              <a:t>grunnþekkingu</a:t>
            </a:r>
            <a:r>
              <a:rPr lang="en-US" dirty="0" smtClean="0"/>
              <a:t> </a:t>
            </a:r>
            <a:r>
              <a:rPr lang="en-US" dirty="0" err="1" smtClean="0"/>
              <a:t>eða</a:t>
            </a:r>
            <a:r>
              <a:rPr lang="en-US" dirty="0" smtClean="0"/>
              <a:t> </a:t>
            </a:r>
            <a:r>
              <a:rPr lang="en-US" dirty="0" err="1" smtClean="0"/>
              <a:t>dýpka</a:t>
            </a:r>
            <a:r>
              <a:rPr lang="en-US" dirty="0" smtClean="0"/>
              <a:t> </a:t>
            </a:r>
            <a:r>
              <a:rPr lang="en-US" dirty="0" err="1" smtClean="0"/>
              <a:t>þekkingu</a:t>
            </a:r>
            <a:r>
              <a:rPr lang="en-US" dirty="0"/>
              <a:t> </a:t>
            </a:r>
            <a:r>
              <a:rPr lang="en-US" dirty="0" smtClean="0"/>
              <a:t>á </a:t>
            </a:r>
            <a:r>
              <a:rPr lang="en-US" dirty="0" err="1" smtClean="0"/>
              <a:t>nýjum</a:t>
            </a:r>
            <a:r>
              <a:rPr lang="en-US" dirty="0" smtClean="0"/>
              <a:t> </a:t>
            </a:r>
            <a:r>
              <a:rPr lang="en-US" dirty="0" err="1" smtClean="0"/>
              <a:t>sviðum</a:t>
            </a:r>
            <a:endParaRPr lang="en-US" dirty="0" smtClean="0"/>
          </a:p>
          <a:p>
            <a:r>
              <a:rPr lang="en-US" dirty="0" smtClean="0"/>
              <a:t>Val á </a:t>
            </a:r>
            <a:r>
              <a:rPr lang="en-US" dirty="0" err="1" smtClean="0"/>
              <a:t>námskeiði</a:t>
            </a:r>
            <a:r>
              <a:rPr lang="en-US" dirty="0" smtClean="0"/>
              <a:t> / </a:t>
            </a:r>
            <a:r>
              <a:rPr lang="en-US" dirty="0" err="1" smtClean="0"/>
              <a:t>námskeiðsveitu</a:t>
            </a:r>
            <a:endParaRPr lang="en-US" dirty="0" smtClean="0"/>
          </a:p>
          <a:p>
            <a:pPr lvl="1"/>
            <a:r>
              <a:rPr lang="en-US" dirty="0" smtClean="0"/>
              <a:t>MOOC </a:t>
            </a:r>
            <a:r>
              <a:rPr lang="en-US" dirty="0" err="1" smtClean="0"/>
              <a:t>hugmyndafræðin</a:t>
            </a:r>
            <a:r>
              <a:rPr lang="en-US" dirty="0" smtClean="0"/>
              <a:t> </a:t>
            </a:r>
            <a:r>
              <a:rPr lang="en-US" dirty="0" err="1" smtClean="0"/>
              <a:t>kynnt</a:t>
            </a:r>
            <a:endParaRPr lang="en-US" dirty="0" smtClean="0"/>
          </a:p>
          <a:p>
            <a:pPr lvl="1"/>
            <a:r>
              <a:rPr lang="en-US" dirty="0" err="1" smtClean="0"/>
              <a:t>Nokkrar</a:t>
            </a:r>
            <a:r>
              <a:rPr lang="en-US" dirty="0" smtClean="0"/>
              <a:t> </a:t>
            </a:r>
            <a:r>
              <a:rPr lang="en-US" dirty="0" err="1" smtClean="0"/>
              <a:t>vefsíður</a:t>
            </a:r>
            <a:r>
              <a:rPr lang="en-US" dirty="0" smtClean="0"/>
              <a:t> </a:t>
            </a:r>
            <a:r>
              <a:rPr lang="en-US" dirty="0" err="1" smtClean="0"/>
              <a:t>með</a:t>
            </a:r>
            <a:r>
              <a:rPr lang="en-US" dirty="0" smtClean="0"/>
              <a:t> MOOC </a:t>
            </a:r>
            <a:r>
              <a:rPr lang="en-US" dirty="0" err="1" smtClean="0"/>
              <a:t>námskeiðum</a:t>
            </a:r>
            <a:r>
              <a:rPr lang="en-US" dirty="0" smtClean="0"/>
              <a:t> </a:t>
            </a:r>
            <a:r>
              <a:rPr lang="en-US" dirty="0" err="1" smtClean="0"/>
              <a:t>kynnt</a:t>
            </a:r>
            <a:r>
              <a:rPr lang="en-US" dirty="0" smtClean="0"/>
              <a:t> </a:t>
            </a:r>
            <a:r>
              <a:rPr lang="en-US" dirty="0" err="1" smtClean="0"/>
              <a:t>fyrir</a:t>
            </a:r>
            <a:r>
              <a:rPr lang="en-US" dirty="0" smtClean="0"/>
              <a:t> </a:t>
            </a:r>
            <a:r>
              <a:rPr lang="en-US" dirty="0" err="1" smtClean="0"/>
              <a:t>þeim</a:t>
            </a:r>
            <a:endParaRPr lang="en-US" dirty="0" smtClean="0"/>
          </a:p>
          <a:p>
            <a:pPr lvl="1"/>
            <a:r>
              <a:rPr lang="en-US" dirty="0" err="1" smtClean="0"/>
              <a:t>Hvött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að</a:t>
            </a:r>
            <a:r>
              <a:rPr lang="en-US" dirty="0" smtClean="0"/>
              <a:t> </a:t>
            </a:r>
            <a:r>
              <a:rPr lang="en-US" dirty="0" err="1" smtClean="0"/>
              <a:t>skoða</a:t>
            </a:r>
            <a:r>
              <a:rPr lang="en-US" dirty="0" smtClean="0"/>
              <a:t> og </a:t>
            </a:r>
            <a:r>
              <a:rPr lang="en-US" dirty="0" err="1" smtClean="0"/>
              <a:t>kynna</a:t>
            </a:r>
            <a:r>
              <a:rPr lang="en-US" dirty="0" smtClean="0"/>
              <a:t> </a:t>
            </a:r>
            <a:r>
              <a:rPr lang="en-US" dirty="0" err="1" smtClean="0"/>
              <a:t>sér</a:t>
            </a:r>
            <a:r>
              <a:rPr lang="en-US" dirty="0" smtClean="0"/>
              <a:t> </a:t>
            </a:r>
            <a:r>
              <a:rPr lang="en-US" dirty="0" err="1" smtClean="0"/>
              <a:t>mismuninn</a:t>
            </a:r>
            <a:r>
              <a:rPr lang="en-US" dirty="0" smtClean="0"/>
              <a:t> á </a:t>
            </a:r>
            <a:r>
              <a:rPr lang="en-US" dirty="0" err="1" smtClean="0"/>
              <a:t>milli</a:t>
            </a:r>
            <a:r>
              <a:rPr lang="en-US" dirty="0" smtClean="0"/>
              <a:t> </a:t>
            </a:r>
            <a:r>
              <a:rPr lang="en-US" dirty="0" err="1" smtClean="0"/>
              <a:t>veitanna</a:t>
            </a:r>
            <a:r>
              <a:rPr lang="en-US" dirty="0" smtClean="0"/>
              <a:t> og </a:t>
            </a:r>
            <a:r>
              <a:rPr lang="en-US" dirty="0" err="1" smtClean="0"/>
              <a:t>skoða</a:t>
            </a:r>
            <a:r>
              <a:rPr lang="en-US" dirty="0" smtClean="0"/>
              <a:t> </a:t>
            </a:r>
            <a:r>
              <a:rPr lang="en-US" dirty="0" err="1" smtClean="0"/>
              <a:t>námskeið</a:t>
            </a:r>
            <a:endParaRPr lang="en-US" dirty="0" smtClean="0"/>
          </a:p>
          <a:p>
            <a:pPr lvl="1"/>
            <a:r>
              <a:rPr lang="en-US" dirty="0" err="1" smtClean="0"/>
              <a:t>Sögðu</a:t>
            </a:r>
            <a:r>
              <a:rPr lang="en-US" dirty="0" smtClean="0"/>
              <a:t> </a:t>
            </a:r>
            <a:r>
              <a:rPr lang="en-US" dirty="0" err="1" smtClean="0"/>
              <a:t>frá</a:t>
            </a:r>
            <a:r>
              <a:rPr lang="en-US" dirty="0" smtClean="0"/>
              <a:t> </a:t>
            </a:r>
            <a:r>
              <a:rPr lang="en-US" dirty="0" err="1" smtClean="0"/>
              <a:t>sínu</a:t>
            </a:r>
            <a:r>
              <a:rPr lang="en-US" dirty="0" smtClean="0"/>
              <a:t> </a:t>
            </a:r>
            <a:r>
              <a:rPr lang="en-US" dirty="0" err="1" smtClean="0"/>
              <a:t>vali</a:t>
            </a:r>
            <a:r>
              <a:rPr lang="en-US" dirty="0" smtClean="0"/>
              <a:t> á Slack, </a:t>
            </a:r>
            <a:r>
              <a:rPr lang="en-US" dirty="0" err="1" smtClean="0"/>
              <a:t>rás</a:t>
            </a:r>
            <a:r>
              <a:rPr lang="en-US" dirty="0" smtClean="0"/>
              <a:t> #MOOC</a:t>
            </a:r>
          </a:p>
          <a:p>
            <a:r>
              <a:rPr lang="en-US" dirty="0" err="1" smtClean="0"/>
              <a:t>Viðmið</a:t>
            </a:r>
            <a:r>
              <a:rPr lang="en-US" dirty="0" smtClean="0"/>
              <a:t> um </a:t>
            </a:r>
            <a:r>
              <a:rPr lang="en-US" dirty="0" err="1" smtClean="0"/>
              <a:t>vinnutíma</a:t>
            </a:r>
            <a:r>
              <a:rPr lang="en-US" dirty="0" smtClean="0"/>
              <a:t> </a:t>
            </a:r>
            <a:r>
              <a:rPr lang="en-US" dirty="0" err="1" smtClean="0"/>
              <a:t>fyrir</a:t>
            </a:r>
            <a:r>
              <a:rPr lang="en-US" dirty="0" smtClean="0"/>
              <a:t> MOOC </a:t>
            </a:r>
            <a:r>
              <a:rPr lang="en-US" dirty="0" err="1" smtClean="0"/>
              <a:t>námskeiðið</a:t>
            </a:r>
            <a:r>
              <a:rPr lang="en-US" dirty="0"/>
              <a:t> </a:t>
            </a:r>
          </a:p>
          <a:p>
            <a:pPr lvl="1"/>
            <a:r>
              <a:rPr lang="en-US" dirty="0" err="1" smtClean="0"/>
              <a:t>Finna</a:t>
            </a:r>
            <a:r>
              <a:rPr lang="en-US" dirty="0" smtClean="0"/>
              <a:t> </a:t>
            </a:r>
            <a:r>
              <a:rPr lang="en-US" dirty="0" err="1" smtClean="0"/>
              <a:t>námskeið</a:t>
            </a:r>
            <a:r>
              <a:rPr lang="en-US" dirty="0" smtClean="0"/>
              <a:t>, </a:t>
            </a:r>
            <a:r>
              <a:rPr lang="en-US" dirty="0" err="1" smtClean="0"/>
              <a:t>vera</a:t>
            </a:r>
            <a:r>
              <a:rPr lang="en-US" dirty="0" smtClean="0"/>
              <a:t> </a:t>
            </a:r>
            <a:r>
              <a:rPr lang="en-US" dirty="0" err="1" smtClean="0"/>
              <a:t>virkur</a:t>
            </a:r>
            <a:r>
              <a:rPr lang="en-US" dirty="0" smtClean="0"/>
              <a:t> á </a:t>
            </a:r>
            <a:r>
              <a:rPr lang="en-US" dirty="0" err="1" smtClean="0"/>
              <a:t>námskeiði</a:t>
            </a:r>
            <a:r>
              <a:rPr lang="en-US" dirty="0" smtClean="0"/>
              <a:t>, </a:t>
            </a:r>
            <a:r>
              <a:rPr lang="en-US" dirty="0" err="1" smtClean="0"/>
              <a:t>skil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námsmats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23 </a:t>
            </a:r>
            <a:r>
              <a:rPr lang="en-US" dirty="0" err="1" smtClean="0"/>
              <a:t>til</a:t>
            </a:r>
            <a:r>
              <a:rPr lang="en-US" dirty="0" smtClean="0"/>
              <a:t> 31 </a:t>
            </a:r>
            <a:r>
              <a:rPr lang="en-US" dirty="0" err="1" smtClean="0"/>
              <a:t>klukkustund</a:t>
            </a:r>
            <a:endParaRPr lang="en-US" dirty="0" smtClean="0"/>
          </a:p>
          <a:p>
            <a:r>
              <a:rPr lang="en-US" dirty="0" err="1" smtClean="0"/>
              <a:t>Námsmat</a:t>
            </a:r>
            <a:endParaRPr lang="en-US" dirty="0"/>
          </a:p>
          <a:p>
            <a:pPr lvl="1"/>
            <a:r>
              <a:rPr lang="en-US" dirty="0" smtClean="0"/>
              <a:t>20%</a:t>
            </a:r>
          </a:p>
          <a:p>
            <a:pPr lvl="1"/>
            <a:r>
              <a:rPr lang="en-US" dirty="0" err="1" smtClean="0"/>
              <a:t>Skýrsla</a:t>
            </a:r>
            <a:r>
              <a:rPr lang="en-US" dirty="0"/>
              <a:t> </a:t>
            </a:r>
            <a:r>
              <a:rPr lang="en-US" dirty="0" smtClean="0"/>
              <a:t>í </a:t>
            </a:r>
            <a:r>
              <a:rPr lang="en-US" dirty="0" err="1" smtClean="0"/>
              <a:t>formi</a:t>
            </a:r>
            <a:r>
              <a:rPr lang="en-US" dirty="0" smtClean="0"/>
              <a:t> videos, </a:t>
            </a:r>
            <a:r>
              <a:rPr lang="en-US" dirty="0" err="1" smtClean="0"/>
              <a:t>vefs</a:t>
            </a:r>
            <a:r>
              <a:rPr lang="en-US" dirty="0" smtClean="0"/>
              <a:t> </a:t>
            </a:r>
            <a:r>
              <a:rPr lang="en-US" dirty="0" err="1" smtClean="0"/>
              <a:t>eða</a:t>
            </a:r>
            <a:r>
              <a:rPr lang="en-US" dirty="0" smtClean="0"/>
              <a:t> </a:t>
            </a:r>
            <a:r>
              <a:rPr lang="en-US" dirty="0" err="1" smtClean="0"/>
              <a:t>texta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463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365125"/>
            <a:ext cx="11931967" cy="16233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dirty="0" smtClean="0">
                <a:solidFill>
                  <a:srgbClr val="FF0000"/>
                </a:solidFill>
              </a:rPr>
              <a:t>Mat </a:t>
            </a:r>
            <a:r>
              <a:rPr lang="en-US" sz="2700" dirty="0" err="1" smtClean="0">
                <a:solidFill>
                  <a:srgbClr val="FF0000"/>
                </a:solidFill>
              </a:rPr>
              <a:t>nemenda</a:t>
            </a:r>
            <a:r>
              <a:rPr lang="en-US" sz="2700" dirty="0" smtClean="0">
                <a:solidFill>
                  <a:srgbClr val="FF0000"/>
                </a:solidFill>
              </a:rPr>
              <a:t> á MOOC </a:t>
            </a:r>
            <a:r>
              <a:rPr lang="en-US" sz="2700" dirty="0" err="1" smtClean="0">
                <a:solidFill>
                  <a:srgbClr val="FF0000"/>
                </a:solidFill>
              </a:rPr>
              <a:t>námshluta</a:t>
            </a:r>
            <a:r>
              <a:rPr lang="en-US" sz="2700" dirty="0" smtClean="0">
                <a:solidFill>
                  <a:srgbClr val="FF0000"/>
                </a:solidFill>
              </a:rPr>
              <a:t/>
            </a:r>
            <a:br>
              <a:rPr lang="en-US" sz="2700" dirty="0" smtClean="0">
                <a:solidFill>
                  <a:srgbClr val="FF0000"/>
                </a:solidFill>
              </a:rPr>
            </a:br>
            <a:r>
              <a:rPr lang="en-US" dirty="0" err="1" smtClean="0"/>
              <a:t>Hlutfall</a:t>
            </a:r>
            <a:r>
              <a:rPr lang="en-US" dirty="0" smtClean="0"/>
              <a:t> </a:t>
            </a:r>
            <a:r>
              <a:rPr lang="en-US" dirty="0" err="1" smtClean="0"/>
              <a:t>þeirra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err="1" smtClean="0"/>
              <a:t>vissu</a:t>
            </a:r>
            <a:r>
              <a:rPr lang="en-US" dirty="0" smtClean="0"/>
              <a:t> </a:t>
            </a:r>
            <a:r>
              <a:rPr lang="en-US" dirty="0" err="1" smtClean="0"/>
              <a:t>hvað</a:t>
            </a:r>
            <a:r>
              <a:rPr lang="en-US" dirty="0" smtClean="0"/>
              <a:t> </a:t>
            </a:r>
            <a:r>
              <a:rPr lang="en-US" dirty="0" err="1" smtClean="0"/>
              <a:t>Mooc</a:t>
            </a:r>
            <a:r>
              <a:rPr lang="en-US" dirty="0" smtClean="0"/>
              <a:t> </a:t>
            </a:r>
            <a:r>
              <a:rPr lang="en-US" dirty="0" err="1" smtClean="0"/>
              <a:t>námskeið</a:t>
            </a:r>
            <a:r>
              <a:rPr lang="en-US" dirty="0" smtClean="0"/>
              <a:t> </a:t>
            </a:r>
            <a:r>
              <a:rPr lang="en-US" dirty="0" err="1" smtClean="0"/>
              <a:t>væru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8651" y="1680450"/>
            <a:ext cx="61616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Athugasemdir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frá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nemendum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Nei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það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vissi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ekki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er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mjög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þakklát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fyrir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hafa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fengið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kynnast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þessum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möguleika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á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sækja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þekkingu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og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hef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deilt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þessari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nýfundnu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auðlind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með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manninum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mínum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og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hann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er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byrjaður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nýta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sér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MOOC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námskeið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hafði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aldrei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heyrt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um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Mooc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námskeið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áður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og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vissi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ekki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það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væri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hægt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taka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svona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námskeið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á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netinu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Já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hafði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heyrt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um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það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áður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og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byrjað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einu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sinni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á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námskeiði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um Python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forritunarmálið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en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án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þess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ljúka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því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316189" y="3956343"/>
              <a:ext cx="360" cy="2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1069" y="3941223"/>
                <a:ext cx="30600" cy="33120"/>
              </a:xfrm>
              <a:prstGeom prst="rect">
                <a:avLst/>
              </a:prstGeom>
            </p:spPr>
          </p:pic>
        </mc:Fallback>
      </mc:AlternateContent>
      <p:sp>
        <p:nvSpPr>
          <p:cNvPr id="75" name="TextBox 74"/>
          <p:cNvSpPr txBox="1"/>
          <p:nvPr/>
        </p:nvSpPr>
        <p:spPr>
          <a:xfrm>
            <a:off x="185351" y="5573591"/>
            <a:ext cx="56865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rgbClr val="FF0000"/>
                </a:solidFill>
              </a:rPr>
              <a:t>Spurningin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var</a:t>
            </a:r>
            <a:r>
              <a:rPr lang="en-US" sz="22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US" sz="2200" dirty="0" err="1">
                <a:solidFill>
                  <a:srgbClr val="FF0000"/>
                </a:solidFill>
              </a:rPr>
              <a:t>Vissir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þú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hvað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Mooc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námskeið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var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áður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en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þú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tókst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þetta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námskeið</a:t>
            </a:r>
            <a:r>
              <a:rPr lang="en-US" sz="2200" dirty="0">
                <a:solidFill>
                  <a:srgbClr val="FF0000"/>
                </a:solidFill>
              </a:rPr>
              <a:t>? </a:t>
            </a:r>
            <a:r>
              <a:rPr lang="en-US" sz="2200" dirty="0" err="1">
                <a:solidFill>
                  <a:srgbClr val="FF0000"/>
                </a:solidFill>
              </a:rPr>
              <a:t>Svara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hér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Já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eða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Nei</a:t>
            </a:r>
            <a:endParaRPr lang="en-US" sz="2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>
              <a:off x="7097389" y="6081423"/>
              <a:ext cx="360" cy="3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82269" y="6066303"/>
                <a:ext cx="30600" cy="306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3342607"/>
              </p:ext>
            </p:extLst>
          </p:nvPr>
        </p:nvGraphicFramePr>
        <p:xfrm>
          <a:off x="-811161" y="1150374"/>
          <a:ext cx="7521677" cy="4026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91315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4105275" cy="1325563"/>
          </a:xfrm>
        </p:spPr>
        <p:txBody>
          <a:bodyPr/>
          <a:lstStyle/>
          <a:p>
            <a:pPr algn="ctr"/>
            <a:r>
              <a:rPr lang="en-US" dirty="0" err="1" smtClean="0"/>
              <a:t>Hvaða</a:t>
            </a:r>
            <a:r>
              <a:rPr lang="en-US" dirty="0" smtClean="0"/>
              <a:t> </a:t>
            </a:r>
            <a:r>
              <a:rPr lang="en-US" dirty="0" err="1" smtClean="0"/>
              <a:t>námskeið</a:t>
            </a:r>
            <a:r>
              <a:rPr lang="en-US" dirty="0" smtClean="0"/>
              <a:t> og </a:t>
            </a:r>
            <a:r>
              <a:rPr lang="en-US" dirty="0" err="1" smtClean="0"/>
              <a:t>hvaða</a:t>
            </a:r>
            <a:r>
              <a:rPr lang="en-US" dirty="0" smtClean="0"/>
              <a:t> </a:t>
            </a:r>
            <a:r>
              <a:rPr lang="en-US" dirty="0" err="1" smtClean="0"/>
              <a:t>veitur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7088"/>
            <a:ext cx="479107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e</a:t>
            </a:r>
            <a:r>
              <a:rPr lang="en-US" dirty="0" err="1" smtClean="0"/>
              <a:t>dX</a:t>
            </a:r>
            <a:r>
              <a:rPr lang="en-US" dirty="0" smtClean="0"/>
              <a:t> 57% (</a:t>
            </a:r>
            <a:r>
              <a:rPr lang="en-US" dirty="0" err="1" smtClean="0"/>
              <a:t>tólf</a:t>
            </a:r>
            <a:r>
              <a:rPr lang="en-US" dirty="0" smtClean="0"/>
              <a:t> </a:t>
            </a:r>
            <a:r>
              <a:rPr lang="en-US" dirty="0" err="1" smtClean="0"/>
              <a:t>nemendur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Udemy</a:t>
            </a:r>
            <a:r>
              <a:rPr lang="en-US" dirty="0" smtClean="0"/>
              <a:t> 43% (</a:t>
            </a:r>
            <a:r>
              <a:rPr lang="en-US" dirty="0" err="1" smtClean="0"/>
              <a:t>níu</a:t>
            </a:r>
            <a:r>
              <a:rPr lang="en-US" dirty="0" smtClean="0"/>
              <a:t> </a:t>
            </a:r>
            <a:r>
              <a:rPr lang="en-US" dirty="0" err="1" smtClean="0"/>
              <a:t>nemendur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13 </a:t>
            </a:r>
            <a:r>
              <a:rPr lang="en-US" dirty="0" err="1" smtClean="0"/>
              <a:t>námskeið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Tvö</a:t>
            </a:r>
            <a:r>
              <a:rPr lang="en-US" dirty="0" smtClean="0"/>
              <a:t> </a:t>
            </a:r>
            <a:r>
              <a:rPr lang="en-US" dirty="0" err="1" smtClean="0"/>
              <a:t>hjá</a:t>
            </a:r>
            <a:r>
              <a:rPr lang="en-US" dirty="0" smtClean="0"/>
              <a:t> </a:t>
            </a:r>
            <a:r>
              <a:rPr lang="en-US" dirty="0" err="1" smtClean="0"/>
              <a:t>Udemy</a:t>
            </a:r>
            <a:endParaRPr lang="en-US" dirty="0" smtClean="0"/>
          </a:p>
          <a:p>
            <a:pPr lvl="1"/>
            <a:r>
              <a:rPr lang="en-US" dirty="0" err="1" smtClean="0"/>
              <a:t>Ellefu</a:t>
            </a:r>
            <a:r>
              <a:rPr lang="en-US" dirty="0" smtClean="0"/>
              <a:t> </a:t>
            </a:r>
            <a:r>
              <a:rPr lang="en-US" dirty="0" err="1" smtClean="0"/>
              <a:t>hjá</a:t>
            </a:r>
            <a:r>
              <a:rPr lang="en-US" dirty="0" smtClean="0"/>
              <a:t> </a:t>
            </a:r>
            <a:r>
              <a:rPr lang="en-US" dirty="0" err="1" smtClean="0"/>
              <a:t>edX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11 </a:t>
            </a:r>
            <a:r>
              <a:rPr lang="en-US" dirty="0" err="1" smtClean="0"/>
              <a:t>námskeið</a:t>
            </a:r>
            <a:r>
              <a:rPr lang="en-US" dirty="0" smtClean="0"/>
              <a:t> = 1 </a:t>
            </a:r>
            <a:r>
              <a:rPr lang="en-US" dirty="0" err="1" smtClean="0"/>
              <a:t>nemandi</a:t>
            </a:r>
            <a:endParaRPr lang="en-US" dirty="0" smtClean="0"/>
          </a:p>
          <a:p>
            <a:r>
              <a:rPr lang="en-US" dirty="0" smtClean="0"/>
              <a:t>1 </a:t>
            </a:r>
            <a:r>
              <a:rPr lang="en-US" dirty="0" err="1" smtClean="0"/>
              <a:t>námskeið</a:t>
            </a:r>
            <a:r>
              <a:rPr lang="en-US" dirty="0" smtClean="0"/>
              <a:t> = 2 </a:t>
            </a:r>
            <a:r>
              <a:rPr lang="en-US" dirty="0" err="1" smtClean="0"/>
              <a:t>nemendur</a:t>
            </a:r>
            <a:endParaRPr lang="en-US" dirty="0" smtClean="0"/>
          </a:p>
          <a:p>
            <a:r>
              <a:rPr lang="en-US" dirty="0" smtClean="0"/>
              <a:t>1 </a:t>
            </a:r>
            <a:r>
              <a:rPr lang="en-US" dirty="0" err="1" smtClean="0"/>
              <a:t>námskeið</a:t>
            </a:r>
            <a:r>
              <a:rPr lang="en-US" dirty="0" smtClean="0"/>
              <a:t> = 8 </a:t>
            </a:r>
            <a:r>
              <a:rPr lang="en-US" dirty="0" err="1" smtClean="0"/>
              <a:t>nemendur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757863" y="196850"/>
            <a:ext cx="6329362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Information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Architecture (IA) Fundamentals. Everything you need to know — from what content should be presented to what it’s called to how it’s organized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! (8)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HTML5 and CSS 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Fundamentals (2)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Content is King: Writing Killer Content for Web &amp; 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Marketing 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CSS 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Basics 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Design Thinking 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Fundamentals 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Digital Security and Human 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Rights 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Disability and Digital Media: Accessibility, Representation and 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Inclusion 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Getting Started with the Internet of Things (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IoT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) 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IMAGE | ABILITY - Visualizing the Unimaginable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Innovation and IT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Introduction to the Internet of Things (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IoT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Product Management with Lean, Agile and System Design Thinking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Public library marketing and public relations</a:t>
            </a:r>
          </a:p>
        </p:txBody>
      </p:sp>
    </p:spTree>
    <p:extLst>
      <p:ext uri="{BB962C8B-B14F-4D97-AF65-F5344CB8AC3E}">
        <p14:creationId xmlns:p14="http://schemas.microsoft.com/office/powerpoint/2010/main" val="704624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365125"/>
            <a:ext cx="5818505" cy="16233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dirty="0" smtClean="0">
                <a:solidFill>
                  <a:srgbClr val="FF0000"/>
                </a:solidFill>
              </a:rPr>
              <a:t>Mat </a:t>
            </a:r>
            <a:r>
              <a:rPr lang="en-US" sz="2700" dirty="0" err="1" smtClean="0">
                <a:solidFill>
                  <a:srgbClr val="FF0000"/>
                </a:solidFill>
              </a:rPr>
              <a:t>nemenda</a:t>
            </a:r>
            <a:r>
              <a:rPr lang="en-US" sz="2700" dirty="0" smtClean="0">
                <a:solidFill>
                  <a:srgbClr val="FF0000"/>
                </a:solidFill>
              </a:rPr>
              <a:t> á MOOC </a:t>
            </a:r>
            <a:r>
              <a:rPr lang="en-US" sz="2700" dirty="0" err="1" smtClean="0">
                <a:solidFill>
                  <a:srgbClr val="FF0000"/>
                </a:solidFill>
              </a:rPr>
              <a:t>námshluta</a:t>
            </a:r>
            <a:r>
              <a:rPr lang="en-US" sz="2700" dirty="0" smtClean="0">
                <a:solidFill>
                  <a:srgbClr val="FF0000"/>
                </a:solidFill>
              </a:rPr>
              <a:t/>
            </a:r>
            <a:br>
              <a:rPr lang="en-US" sz="2700" dirty="0" smtClean="0">
                <a:solidFill>
                  <a:srgbClr val="FF0000"/>
                </a:solidFill>
              </a:rPr>
            </a:br>
            <a:r>
              <a:rPr lang="en-US" dirty="0" err="1" smtClean="0"/>
              <a:t>Nemendur</a:t>
            </a:r>
            <a:r>
              <a:rPr lang="en-US" dirty="0" smtClean="0"/>
              <a:t> </a:t>
            </a:r>
            <a:r>
              <a:rPr lang="en-US" dirty="0" err="1" smtClean="0"/>
              <a:t>luku</a:t>
            </a:r>
            <a:r>
              <a:rPr lang="en-US" dirty="0" smtClean="0"/>
              <a:t> 98% </a:t>
            </a:r>
            <a:r>
              <a:rPr lang="en-US" dirty="0" err="1" smtClean="0"/>
              <a:t>af</a:t>
            </a:r>
            <a:r>
              <a:rPr lang="en-US" dirty="0" smtClean="0"/>
              <a:t> </a:t>
            </a:r>
            <a:r>
              <a:rPr lang="en-US" dirty="0" err="1" smtClean="0"/>
              <a:t>Mooc</a:t>
            </a:r>
            <a:r>
              <a:rPr lang="en-US" dirty="0" smtClean="0"/>
              <a:t> </a:t>
            </a:r>
            <a:r>
              <a:rPr lang="en-US" dirty="0" err="1" smtClean="0"/>
              <a:t>námskeiðum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372" y="1963306"/>
            <a:ext cx="5409519" cy="43647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21 </a:t>
            </a:r>
            <a:r>
              <a:rPr lang="en-US" dirty="0" err="1" smtClean="0"/>
              <a:t>nemandi</a:t>
            </a:r>
            <a:r>
              <a:rPr lang="en-US" dirty="0" smtClean="0"/>
              <a:t> </a:t>
            </a:r>
            <a:r>
              <a:rPr lang="en-US" dirty="0" err="1" smtClean="0"/>
              <a:t>luku</a:t>
            </a:r>
            <a:r>
              <a:rPr lang="en-US" dirty="0" smtClean="0"/>
              <a:t>  </a:t>
            </a:r>
            <a:r>
              <a:rPr lang="en-US" dirty="0" err="1" smtClean="0"/>
              <a:t>að</a:t>
            </a:r>
            <a:r>
              <a:rPr lang="en-US" dirty="0" smtClean="0"/>
              <a:t> </a:t>
            </a:r>
            <a:r>
              <a:rPr lang="en-US" dirty="0" err="1" smtClean="0"/>
              <a:t>meðaltali</a:t>
            </a:r>
            <a:r>
              <a:rPr lang="en-US" dirty="0" smtClean="0"/>
              <a:t> 98%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56643" y="365125"/>
            <a:ext cx="587692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</a:rPr>
              <a:t>Athugasemdir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</a:rPr>
              <a:t>frá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</a:rPr>
              <a:t>nemendum</a:t>
            </a:r>
            <a:endParaRPr lang="en-US" sz="2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held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hafi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náð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ca 75%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af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námskeiðinu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en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af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því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vildi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ekki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borga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núna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ætla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gera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þegar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fer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í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þetta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næst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þá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lokaðist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námskeiðið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áður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en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gat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klárað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ætla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samt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</a:rPr>
              <a:t>klára</a:t>
            </a:r>
            <a:endParaRPr lang="en-US" sz="2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kláraði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námskeiðið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og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fékk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viðurkenningarskjal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lokum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kláraði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allt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námskeiðið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og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fékk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lítið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útskriftarskírteini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sem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gat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deilt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á LinkedIn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síðuna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mína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endParaRPr lang="en-US" sz="2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kláraði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þann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hluta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sem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stóð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mér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til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boða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Hægt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greiða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fyrir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stærri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útgáfu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verkefninu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sem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valdi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taka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ekki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sleppti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æfingum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og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prófum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en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tók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þátt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í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umræðum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og las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aðal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greinarnar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sem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mælt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með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lesa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Ætli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sé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ekki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amk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80%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af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námskeiðinu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316189" y="3956343"/>
              <a:ext cx="360" cy="2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1069" y="3941223"/>
                <a:ext cx="30600" cy="33120"/>
              </a:xfrm>
              <a:prstGeom prst="rect">
                <a:avLst/>
              </a:prstGeom>
            </p:spPr>
          </p:pic>
        </mc:Fallback>
      </mc:AlternateContent>
      <p:sp>
        <p:nvSpPr>
          <p:cNvPr id="75" name="TextBox 74"/>
          <p:cNvSpPr txBox="1"/>
          <p:nvPr/>
        </p:nvSpPr>
        <p:spPr>
          <a:xfrm>
            <a:off x="185351" y="4103429"/>
            <a:ext cx="56865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Spurningin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var</a:t>
            </a:r>
            <a:r>
              <a:rPr lang="en-US" sz="20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Hvaða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hlutfall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kláraðir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þú</a:t>
            </a:r>
            <a:r>
              <a:rPr lang="en-US" sz="2000" dirty="0">
                <a:solidFill>
                  <a:srgbClr val="FF0000"/>
                </a:solidFill>
              </a:rPr>
              <a:t> ca. </a:t>
            </a:r>
            <a:r>
              <a:rPr lang="en-US" sz="2000" dirty="0" err="1">
                <a:solidFill>
                  <a:srgbClr val="FF0000"/>
                </a:solidFill>
              </a:rPr>
              <a:t>af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Mooc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námskeiðinu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sem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þú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skráðir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þig</a:t>
            </a:r>
            <a:r>
              <a:rPr lang="en-US" sz="2000" dirty="0">
                <a:solidFill>
                  <a:srgbClr val="FF0000"/>
                </a:solidFill>
              </a:rPr>
              <a:t> í. </a:t>
            </a:r>
            <a:r>
              <a:rPr lang="en-US" sz="2000" dirty="0" err="1">
                <a:solidFill>
                  <a:srgbClr val="FF0000"/>
                </a:solidFill>
              </a:rPr>
              <a:t>Athugaðu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að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svarið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hér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hefur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engin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áhrif</a:t>
            </a:r>
            <a:r>
              <a:rPr lang="en-US" sz="2000" dirty="0">
                <a:solidFill>
                  <a:srgbClr val="FF0000"/>
                </a:solidFill>
              </a:rPr>
              <a:t> á </a:t>
            </a:r>
            <a:r>
              <a:rPr lang="en-US" sz="2000" dirty="0" err="1">
                <a:solidFill>
                  <a:srgbClr val="FF0000"/>
                </a:solidFill>
              </a:rPr>
              <a:t>einkunn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fyrir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Mooc-ið</a:t>
            </a:r>
            <a:r>
              <a:rPr lang="en-US" sz="2000" dirty="0">
                <a:solidFill>
                  <a:srgbClr val="FF0000"/>
                </a:solidFill>
              </a:rPr>
              <a:t>. </a:t>
            </a:r>
            <a:r>
              <a:rPr lang="en-US" sz="2000" dirty="0" err="1">
                <a:solidFill>
                  <a:srgbClr val="FF0000"/>
                </a:solidFill>
              </a:rPr>
              <a:t>Er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til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að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sjá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hver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raunvirkni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nemenda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er</a:t>
            </a:r>
            <a:r>
              <a:rPr lang="en-US" sz="2000" dirty="0">
                <a:solidFill>
                  <a:srgbClr val="FF0000"/>
                </a:solidFill>
              </a:rPr>
              <a:t> í </a:t>
            </a:r>
            <a:r>
              <a:rPr lang="en-US" sz="2000" dirty="0" err="1">
                <a:solidFill>
                  <a:srgbClr val="FF0000"/>
                </a:solidFill>
              </a:rPr>
              <a:t>heildina</a:t>
            </a:r>
            <a:r>
              <a:rPr lang="en-US" sz="2000" dirty="0">
                <a:solidFill>
                  <a:srgbClr val="FF0000"/>
                </a:solidFill>
              </a:rPr>
              <a:t> á </a:t>
            </a:r>
            <a:r>
              <a:rPr lang="en-US" sz="2000" dirty="0" err="1">
                <a:solidFill>
                  <a:srgbClr val="FF0000"/>
                </a:solidFill>
              </a:rPr>
              <a:t>þessum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námskeiðum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sem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þið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tókuð</a:t>
            </a:r>
            <a:r>
              <a:rPr lang="en-US" sz="2000" dirty="0">
                <a:solidFill>
                  <a:srgbClr val="FF0000"/>
                </a:solidFill>
              </a:rPr>
              <a:t>. </a:t>
            </a:r>
            <a:r>
              <a:rPr lang="en-US" sz="2000" dirty="0" err="1">
                <a:solidFill>
                  <a:srgbClr val="FF0000"/>
                </a:solidFill>
              </a:rPr>
              <a:t>Námskeiðin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eru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mislöng</a:t>
            </a:r>
            <a:r>
              <a:rPr lang="en-US" sz="2000" dirty="0">
                <a:solidFill>
                  <a:srgbClr val="FF0000"/>
                </a:solidFill>
              </a:rPr>
              <a:t> og </a:t>
            </a:r>
            <a:r>
              <a:rPr lang="en-US" sz="2000" dirty="0" err="1">
                <a:solidFill>
                  <a:srgbClr val="FF0000"/>
                </a:solidFill>
              </a:rPr>
              <a:t>gera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misjafnar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kröfur</a:t>
            </a:r>
            <a:r>
              <a:rPr lang="en-US" sz="2000" dirty="0">
                <a:solidFill>
                  <a:srgbClr val="FF0000"/>
                </a:solidFill>
              </a:rPr>
              <a:t>. </a:t>
            </a:r>
            <a:r>
              <a:rPr lang="en-US" sz="2000" dirty="0" err="1">
                <a:solidFill>
                  <a:srgbClr val="FF0000"/>
                </a:solidFill>
              </a:rPr>
              <a:t>Það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er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því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alveg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eðlilegt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að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fólk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geri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ekki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allt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sem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farið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er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fram</a:t>
            </a:r>
            <a:r>
              <a:rPr lang="en-US" sz="2000" dirty="0">
                <a:solidFill>
                  <a:srgbClr val="FF0000"/>
                </a:solidFill>
              </a:rPr>
              <a:t> á í </a:t>
            </a:r>
            <a:r>
              <a:rPr lang="en-US" sz="2000" dirty="0" err="1" smtClean="0">
                <a:solidFill>
                  <a:srgbClr val="FF0000"/>
                </a:solidFill>
              </a:rPr>
              <a:t>námskeiðinu</a:t>
            </a:r>
            <a:r>
              <a:rPr lang="en-US" sz="2000" dirty="0" smtClean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671715" y="2596178"/>
              <a:ext cx="3902760" cy="845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475" y="2589698"/>
                <a:ext cx="3928680" cy="86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/>
              <p14:cNvContentPartPr/>
              <p14:nvPr/>
            </p14:nvContentPartPr>
            <p14:xfrm>
              <a:off x="7097389" y="6081423"/>
              <a:ext cx="360" cy="3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2269" y="6066303"/>
                <a:ext cx="30600" cy="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1612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365125"/>
            <a:ext cx="11947832" cy="16233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dirty="0" smtClean="0">
                <a:solidFill>
                  <a:srgbClr val="FF0000"/>
                </a:solidFill>
              </a:rPr>
              <a:t>Mat </a:t>
            </a:r>
            <a:r>
              <a:rPr lang="en-US" sz="2700" dirty="0" err="1" smtClean="0">
                <a:solidFill>
                  <a:srgbClr val="FF0000"/>
                </a:solidFill>
              </a:rPr>
              <a:t>nemenda</a:t>
            </a:r>
            <a:r>
              <a:rPr lang="en-US" sz="2700" dirty="0" smtClean="0">
                <a:solidFill>
                  <a:srgbClr val="FF0000"/>
                </a:solidFill>
              </a:rPr>
              <a:t> á MOOC </a:t>
            </a:r>
            <a:r>
              <a:rPr lang="en-US" sz="2700" dirty="0" err="1" smtClean="0">
                <a:solidFill>
                  <a:srgbClr val="FF0000"/>
                </a:solidFill>
              </a:rPr>
              <a:t>námshluta</a:t>
            </a:r>
            <a:r>
              <a:rPr lang="en-US" sz="2700" dirty="0" smtClean="0">
                <a:solidFill>
                  <a:srgbClr val="FF0000"/>
                </a:solidFill>
              </a:rPr>
              <a:t/>
            </a:r>
            <a:br>
              <a:rPr lang="en-US" sz="2700" dirty="0" smtClean="0">
                <a:solidFill>
                  <a:srgbClr val="FF0000"/>
                </a:solidFill>
              </a:rPr>
            </a:br>
            <a:r>
              <a:rPr lang="en-US" dirty="0" smtClean="0"/>
              <a:t>Val um </a:t>
            </a:r>
            <a:r>
              <a:rPr lang="en-US" dirty="0" err="1" smtClean="0"/>
              <a:t>námskeið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3702" y="1387021"/>
            <a:ext cx="1147312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</a:rPr>
              <a:t>Athugasemdir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</a:rPr>
              <a:t>frá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</a:rPr>
              <a:t>nemendum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Fannst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gott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velja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sjálf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hvaða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námskeið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tók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því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gerði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námið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persónulegra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og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hafði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meiri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áhuga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á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námsefninu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en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ef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kennari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hefði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valið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eitt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námskeið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sem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allir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ættu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taka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Mér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fannst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nokkuð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</a:rPr>
              <a:t>sveigjanlegt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leyfa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</a:rPr>
              <a:t>nemendum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velja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sjálfir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námskeiðin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Finnst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gott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geta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valið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sjálfur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en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hugsanlega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mætti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samt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þrengja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valið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velja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kannski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úr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5-10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námskeiðum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hugsanlega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eftir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ábendingum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nemenda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þ.e.a.s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nemendur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koma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með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hugmyndirnar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námskeiðunum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</a:rPr>
              <a:t>Það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er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frábært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geta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valið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sér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námskeið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þá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sér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fólk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hvað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er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til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þarna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</a:rPr>
              <a:t>úti</a:t>
            </a:r>
            <a:endParaRPr lang="en-US" sz="2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lenti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í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vandræðum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með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velja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og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skipti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um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skoðun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held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hafi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haft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gott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af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því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þurfti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taka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ákvörðun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og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standa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við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hana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velja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námskeið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sem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mér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fannst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áhugavert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og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hafa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tímasetningu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þess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í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huga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því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þarf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allt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komast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fyrir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í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dagatalinu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þjálfaði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mig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í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skipuleggja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tíma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minn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betur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316189" y="3956343"/>
              <a:ext cx="360" cy="2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1069" y="3941223"/>
                <a:ext cx="30600" cy="33120"/>
              </a:xfrm>
              <a:prstGeom prst="rect">
                <a:avLst/>
              </a:prstGeom>
            </p:spPr>
          </p:pic>
        </mc:Fallback>
      </mc:AlternateContent>
      <p:sp>
        <p:nvSpPr>
          <p:cNvPr id="75" name="TextBox 74"/>
          <p:cNvSpPr txBox="1"/>
          <p:nvPr/>
        </p:nvSpPr>
        <p:spPr>
          <a:xfrm>
            <a:off x="443702" y="5679695"/>
            <a:ext cx="11744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Spurningin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var</a:t>
            </a:r>
            <a:r>
              <a:rPr lang="en-US" sz="20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Hvað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fannst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þér</a:t>
            </a:r>
            <a:r>
              <a:rPr lang="en-US" sz="2000" dirty="0">
                <a:solidFill>
                  <a:srgbClr val="FF0000"/>
                </a:solidFill>
              </a:rPr>
              <a:t> um </a:t>
            </a:r>
            <a:r>
              <a:rPr lang="en-US" sz="2000" dirty="0" err="1">
                <a:solidFill>
                  <a:srgbClr val="FF0000"/>
                </a:solidFill>
              </a:rPr>
              <a:t>að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velja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sjálf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ur</a:t>
            </a:r>
            <a:r>
              <a:rPr lang="en-US" sz="2000" dirty="0">
                <a:solidFill>
                  <a:srgbClr val="FF0000"/>
                </a:solidFill>
              </a:rPr>
              <a:t>) </a:t>
            </a:r>
            <a:r>
              <a:rPr lang="en-US" sz="2000" dirty="0" err="1">
                <a:solidFill>
                  <a:srgbClr val="FF0000"/>
                </a:solidFill>
              </a:rPr>
              <a:t>Mooc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námskeið</a:t>
            </a:r>
            <a:r>
              <a:rPr lang="en-US" sz="2000" dirty="0">
                <a:solidFill>
                  <a:srgbClr val="FF0000"/>
                </a:solidFill>
              </a:rPr>
              <a:t>? </a:t>
            </a:r>
            <a:r>
              <a:rPr lang="en-US" sz="2000" dirty="0" err="1">
                <a:solidFill>
                  <a:srgbClr val="FF0000"/>
                </a:solidFill>
              </a:rPr>
              <a:t>Er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að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pæla</a:t>
            </a:r>
            <a:r>
              <a:rPr lang="en-US" sz="2000" dirty="0">
                <a:solidFill>
                  <a:srgbClr val="FF0000"/>
                </a:solidFill>
              </a:rPr>
              <a:t> í </a:t>
            </a:r>
            <a:r>
              <a:rPr lang="en-US" sz="2000" dirty="0" err="1">
                <a:solidFill>
                  <a:srgbClr val="FF0000"/>
                </a:solidFill>
              </a:rPr>
              <a:t>hvort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sé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betra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að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allir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taki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sama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námskeið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eða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geti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valið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sér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námskeið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>
              <a:off x="7097389" y="6081423"/>
              <a:ext cx="360" cy="3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82269" y="6066303"/>
                <a:ext cx="30600" cy="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0179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700" dirty="0" smtClean="0">
                <a:solidFill>
                  <a:srgbClr val="FF0000"/>
                </a:solidFill>
              </a:rPr>
              <a:t>Mat </a:t>
            </a:r>
            <a:r>
              <a:rPr lang="en-US" sz="2700" dirty="0" err="1" smtClean="0">
                <a:solidFill>
                  <a:srgbClr val="FF0000"/>
                </a:solidFill>
              </a:rPr>
              <a:t>nemenda</a:t>
            </a:r>
            <a:r>
              <a:rPr lang="en-US" sz="2700" dirty="0" smtClean="0">
                <a:solidFill>
                  <a:srgbClr val="FF0000"/>
                </a:solidFill>
              </a:rPr>
              <a:t> á MOOC </a:t>
            </a:r>
            <a:r>
              <a:rPr lang="en-US" sz="2700" dirty="0" err="1" smtClean="0">
                <a:solidFill>
                  <a:srgbClr val="FF0000"/>
                </a:solidFill>
              </a:rPr>
              <a:t>námshluta</a:t>
            </a:r>
            <a:r>
              <a:rPr lang="en-US" sz="2700" dirty="0" smtClean="0">
                <a:solidFill>
                  <a:srgbClr val="FF0000"/>
                </a:solidFill>
              </a:rPr>
              <a:t/>
            </a:r>
            <a:br>
              <a:rPr lang="en-US" sz="2700" dirty="0" smtClean="0">
                <a:solidFill>
                  <a:srgbClr val="FF0000"/>
                </a:solidFill>
              </a:rPr>
            </a:br>
            <a:r>
              <a:rPr lang="en-US" sz="4000" dirty="0" err="1"/>
              <a:t>N</a:t>
            </a:r>
            <a:r>
              <a:rPr lang="en-US" sz="4000" dirty="0" err="1" smtClean="0"/>
              <a:t>emendur</a:t>
            </a:r>
            <a:r>
              <a:rPr lang="en-US" sz="4000" dirty="0" smtClean="0"/>
              <a:t> </a:t>
            </a:r>
            <a:r>
              <a:rPr lang="en-US" sz="4000" dirty="0" err="1" smtClean="0"/>
              <a:t>gáfu</a:t>
            </a:r>
            <a:r>
              <a:rPr lang="en-US" sz="4000" dirty="0" smtClean="0"/>
              <a:t> </a:t>
            </a:r>
            <a:r>
              <a:rPr lang="en-US" sz="4000" dirty="0" smtClean="0"/>
              <a:t>MOOC </a:t>
            </a:r>
            <a:r>
              <a:rPr lang="en-US" sz="4000" dirty="0" err="1" smtClean="0"/>
              <a:t>námshlutanum</a:t>
            </a:r>
            <a:r>
              <a:rPr lang="en-US" sz="4000" dirty="0" smtClean="0"/>
              <a:t> 9,5 í </a:t>
            </a:r>
            <a:r>
              <a:rPr lang="en-US" sz="4000" dirty="0" err="1" smtClean="0"/>
              <a:t>einkunn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138" y="1690688"/>
            <a:ext cx="5876925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20 </a:t>
            </a:r>
            <a:r>
              <a:rPr lang="en-US" sz="2400" dirty="0" err="1" smtClean="0"/>
              <a:t>nemendur</a:t>
            </a:r>
            <a:r>
              <a:rPr lang="en-US" sz="2400" dirty="0" smtClean="0"/>
              <a:t> </a:t>
            </a:r>
            <a:r>
              <a:rPr lang="en-US" sz="2400" dirty="0" err="1" smtClean="0"/>
              <a:t>gáfu</a:t>
            </a:r>
            <a:r>
              <a:rPr lang="en-US" sz="2400" dirty="0" smtClean="0"/>
              <a:t> </a:t>
            </a:r>
            <a:r>
              <a:rPr lang="en-US" sz="2400" dirty="0" err="1" smtClean="0"/>
              <a:t>meðaltalseinkunn</a:t>
            </a:r>
            <a:r>
              <a:rPr lang="en-US" sz="2400" dirty="0" smtClean="0"/>
              <a:t> 9,5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0" y="1848191"/>
            <a:ext cx="5876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</a:rPr>
              <a:t>Athugasemdir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</a:rPr>
              <a:t>frá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</a:rPr>
              <a:t>nemendum</a:t>
            </a:r>
            <a:endParaRPr lang="en-US" sz="2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7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er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ánægð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með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þátttöku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í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námskeiðinu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en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vinnan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við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taka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svona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námskeið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hjá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mér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meiri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en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20%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sem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metið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sem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myndi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gefa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þessu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námskeiði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einkunnina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myndi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gefa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þessu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9.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Frábær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möguleiki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en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sjá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athugasemdir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um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þrengja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valið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og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hugsanlega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láta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nemendur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gera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meira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með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námskeiðið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ekki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bara taka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það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Mér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fannst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þetta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pínu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skrítið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fyrst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taka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þetta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inní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öðru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námskeiði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en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eftir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á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er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þetta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mjög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góð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hugmynd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gagnlegt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og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fróðlegt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og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fær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því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10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mjög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ánægð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með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þetta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fyrirkomulag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= 10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316189" y="3956343"/>
              <a:ext cx="360" cy="2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1069" y="3941223"/>
                <a:ext cx="306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/>
              <p14:cNvContentPartPr/>
              <p14:nvPr/>
            </p14:nvContentPartPr>
            <p14:xfrm>
              <a:off x="528469" y="2328945"/>
              <a:ext cx="4908600" cy="21297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2629" y="2321025"/>
                <a:ext cx="4939560" cy="2150640"/>
              </a:xfrm>
              <a:prstGeom prst="rect">
                <a:avLst/>
              </a:prstGeom>
            </p:spPr>
          </p:pic>
        </mc:Fallback>
      </mc:AlternateContent>
      <p:sp>
        <p:nvSpPr>
          <p:cNvPr id="75" name="TextBox 74"/>
          <p:cNvSpPr txBox="1"/>
          <p:nvPr/>
        </p:nvSpPr>
        <p:spPr>
          <a:xfrm>
            <a:off x="237012" y="4895179"/>
            <a:ext cx="568654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rgbClr val="FF0000"/>
                </a:solidFill>
              </a:rPr>
              <a:t>Spurningin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var</a:t>
            </a:r>
            <a:r>
              <a:rPr lang="en-US" sz="22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US" sz="2200" dirty="0" err="1" smtClean="0">
                <a:solidFill>
                  <a:srgbClr val="FF0000"/>
                </a:solidFill>
              </a:rPr>
              <a:t>Hvaða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einkunn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myndir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þú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gefa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þessu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verkefni</a:t>
            </a:r>
            <a:r>
              <a:rPr lang="en-US" sz="2200" dirty="0">
                <a:solidFill>
                  <a:srgbClr val="FF0000"/>
                </a:solidFill>
              </a:rPr>
              <a:t> í </a:t>
            </a:r>
            <a:r>
              <a:rPr lang="en-US" sz="2200" dirty="0" err="1">
                <a:solidFill>
                  <a:srgbClr val="FF0000"/>
                </a:solidFill>
              </a:rPr>
              <a:t>námskeiðinu</a:t>
            </a:r>
            <a:r>
              <a:rPr lang="en-US" sz="2200" dirty="0">
                <a:solidFill>
                  <a:srgbClr val="FF0000"/>
                </a:solidFill>
              </a:rPr>
              <a:t>, </a:t>
            </a:r>
            <a:r>
              <a:rPr lang="en-US" sz="2200" dirty="0" err="1">
                <a:solidFill>
                  <a:srgbClr val="FF0000"/>
                </a:solidFill>
              </a:rPr>
              <a:t>frá</a:t>
            </a:r>
            <a:r>
              <a:rPr lang="en-US" sz="2200" dirty="0">
                <a:solidFill>
                  <a:srgbClr val="FF0000"/>
                </a:solidFill>
              </a:rPr>
              <a:t> 0-10. </a:t>
            </a:r>
            <a:r>
              <a:rPr lang="en-US" sz="2200" dirty="0" err="1">
                <a:solidFill>
                  <a:srgbClr val="FF0000"/>
                </a:solidFill>
              </a:rPr>
              <a:t>Þe</a:t>
            </a:r>
            <a:r>
              <a:rPr lang="en-US" sz="2200" dirty="0">
                <a:solidFill>
                  <a:srgbClr val="FF0000"/>
                </a:solidFill>
              </a:rPr>
              <a:t>. 10 </a:t>
            </a:r>
            <a:r>
              <a:rPr lang="en-US" sz="2200" dirty="0" err="1">
                <a:solidFill>
                  <a:srgbClr val="FF0000"/>
                </a:solidFill>
              </a:rPr>
              <a:t>þýðir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að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þú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ert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mjög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ánægð</a:t>
            </a:r>
            <a:r>
              <a:rPr lang="en-US" sz="2200" dirty="0">
                <a:solidFill>
                  <a:srgbClr val="FF0000"/>
                </a:solidFill>
              </a:rPr>
              <a:t>(</a:t>
            </a:r>
            <a:r>
              <a:rPr lang="en-US" sz="2200" dirty="0" err="1">
                <a:solidFill>
                  <a:srgbClr val="FF0000"/>
                </a:solidFill>
              </a:rPr>
              <a:t>ur</a:t>
            </a:r>
            <a:r>
              <a:rPr lang="en-US" sz="2200" dirty="0">
                <a:solidFill>
                  <a:srgbClr val="FF0000"/>
                </a:solidFill>
              </a:rPr>
              <a:t>) </a:t>
            </a:r>
            <a:r>
              <a:rPr lang="en-US" sz="2200" dirty="0" err="1">
                <a:solidFill>
                  <a:srgbClr val="FF0000"/>
                </a:solidFill>
              </a:rPr>
              <a:t>með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að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þátttaka</a:t>
            </a:r>
            <a:r>
              <a:rPr lang="en-US" sz="2200" dirty="0">
                <a:solidFill>
                  <a:srgbClr val="FF0000"/>
                </a:solidFill>
              </a:rPr>
              <a:t> í </a:t>
            </a:r>
            <a:r>
              <a:rPr lang="en-US" sz="2200" dirty="0" err="1">
                <a:solidFill>
                  <a:srgbClr val="FF0000"/>
                </a:solidFill>
              </a:rPr>
              <a:t>Mooc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námskeiði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sé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metið</a:t>
            </a:r>
            <a:r>
              <a:rPr lang="en-US" sz="2200" dirty="0">
                <a:solidFill>
                  <a:srgbClr val="FF0000"/>
                </a:solidFill>
              </a:rPr>
              <a:t> inn í </a:t>
            </a:r>
            <a:r>
              <a:rPr lang="en-US" sz="2200" dirty="0" err="1">
                <a:solidFill>
                  <a:srgbClr val="FF0000"/>
                </a:solidFill>
              </a:rPr>
              <a:t>þetta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námskeið</a:t>
            </a:r>
            <a:r>
              <a:rPr lang="en-US" sz="22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256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365125"/>
            <a:ext cx="11931967" cy="16233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dirty="0" smtClean="0">
                <a:solidFill>
                  <a:srgbClr val="FF0000"/>
                </a:solidFill>
              </a:rPr>
              <a:t>Mat </a:t>
            </a:r>
            <a:r>
              <a:rPr lang="en-US" sz="2700" dirty="0" err="1" smtClean="0">
                <a:solidFill>
                  <a:srgbClr val="FF0000"/>
                </a:solidFill>
              </a:rPr>
              <a:t>nemenda</a:t>
            </a:r>
            <a:r>
              <a:rPr lang="en-US" sz="2700" dirty="0" smtClean="0">
                <a:solidFill>
                  <a:srgbClr val="FF0000"/>
                </a:solidFill>
              </a:rPr>
              <a:t> á MOOC </a:t>
            </a:r>
            <a:r>
              <a:rPr lang="en-US" sz="2700" dirty="0" err="1" smtClean="0">
                <a:solidFill>
                  <a:srgbClr val="FF0000"/>
                </a:solidFill>
              </a:rPr>
              <a:t>námshluta</a:t>
            </a:r>
            <a:r>
              <a:rPr lang="en-US" sz="2700" dirty="0" smtClean="0">
                <a:solidFill>
                  <a:srgbClr val="FF0000"/>
                </a:solidFill>
              </a:rPr>
              <a:t/>
            </a:r>
            <a:br>
              <a:rPr lang="en-US" sz="2700" dirty="0" smtClean="0">
                <a:solidFill>
                  <a:srgbClr val="FF0000"/>
                </a:solidFill>
              </a:rPr>
            </a:br>
            <a:r>
              <a:rPr lang="en-US" dirty="0" smtClean="0"/>
              <a:t>90% </a:t>
            </a:r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err="1" smtClean="0"/>
              <a:t>vilja</a:t>
            </a:r>
            <a:r>
              <a:rPr lang="en-US" dirty="0" smtClean="0"/>
              <a:t> </a:t>
            </a:r>
            <a:r>
              <a:rPr lang="en-US" dirty="0" err="1" smtClean="0"/>
              <a:t>fleiri</a:t>
            </a:r>
            <a:r>
              <a:rPr lang="en-US" dirty="0" smtClean="0"/>
              <a:t> MOOC </a:t>
            </a:r>
            <a:r>
              <a:rPr lang="en-US" dirty="0" err="1" smtClean="0"/>
              <a:t>námskeið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1890" y="2364462"/>
            <a:ext cx="616167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Athugasemdir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frá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nemendum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Já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mér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finnst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þetta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góð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viðbót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Já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fannst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þetta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skemmtileg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áskorun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Já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svo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sannarlega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þetta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opnaði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augum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mín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fyrir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því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hvað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hægt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er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læra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eftir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þessum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leiðum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Já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mjög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sniðug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leið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Fjölbreytt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og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spennandi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Mooc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námskeið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í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boði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Ég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á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örugglega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eftir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taka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fleiri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Mooc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námskeið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í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framtíðinni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og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það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væri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ekki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verra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fá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þau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metin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inn í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önnur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námskeið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í HÍ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316189" y="3956343"/>
              <a:ext cx="360" cy="2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1069" y="3941223"/>
                <a:ext cx="30600" cy="33120"/>
              </a:xfrm>
              <a:prstGeom prst="rect">
                <a:avLst/>
              </a:prstGeom>
            </p:spPr>
          </p:pic>
        </mc:Fallback>
      </mc:AlternateContent>
      <p:sp>
        <p:nvSpPr>
          <p:cNvPr id="75" name="TextBox 74"/>
          <p:cNvSpPr txBox="1"/>
          <p:nvPr/>
        </p:nvSpPr>
        <p:spPr>
          <a:xfrm>
            <a:off x="185351" y="5573591"/>
            <a:ext cx="5686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Spurningin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var</a:t>
            </a:r>
            <a:r>
              <a:rPr lang="en-US" sz="20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US" sz="2000" dirty="0" err="1" smtClean="0">
                <a:solidFill>
                  <a:srgbClr val="FF0000"/>
                </a:solidFill>
              </a:rPr>
              <a:t>Myndir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þú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vilja</a:t>
            </a:r>
            <a:r>
              <a:rPr lang="en-US" sz="2000" dirty="0">
                <a:solidFill>
                  <a:srgbClr val="FF0000"/>
                </a:solidFill>
              </a:rPr>
              <a:t> taka </a:t>
            </a:r>
            <a:r>
              <a:rPr lang="en-US" sz="2000" dirty="0" err="1">
                <a:solidFill>
                  <a:srgbClr val="FF0000"/>
                </a:solidFill>
              </a:rPr>
              <a:t>fleiri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Mooc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námskeið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og </a:t>
            </a:r>
            <a:r>
              <a:rPr lang="en-US" sz="2000" dirty="0" err="1">
                <a:solidFill>
                  <a:srgbClr val="FF0000"/>
                </a:solidFill>
              </a:rPr>
              <a:t>fá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þau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metin</a:t>
            </a:r>
            <a:r>
              <a:rPr lang="en-US" sz="2000" dirty="0">
                <a:solidFill>
                  <a:srgbClr val="FF0000"/>
                </a:solidFill>
              </a:rPr>
              <a:t> inn í </a:t>
            </a:r>
            <a:r>
              <a:rPr lang="en-US" sz="2000" dirty="0" err="1">
                <a:solidFill>
                  <a:srgbClr val="FF0000"/>
                </a:solidFill>
              </a:rPr>
              <a:t>önnur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námskeið</a:t>
            </a:r>
            <a:r>
              <a:rPr lang="en-US" sz="2000" dirty="0">
                <a:solidFill>
                  <a:srgbClr val="FF0000"/>
                </a:solidFill>
              </a:rPr>
              <a:t> í HÍ?.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>
              <a:off x="7097389" y="6081423"/>
              <a:ext cx="360" cy="3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82269" y="6066303"/>
                <a:ext cx="30600" cy="306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9982013"/>
              </p:ext>
            </p:extLst>
          </p:nvPr>
        </p:nvGraphicFramePr>
        <p:xfrm>
          <a:off x="-391887" y="1564020"/>
          <a:ext cx="6263777" cy="4009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7932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42864"/>
            <a:ext cx="11049000" cy="1325563"/>
          </a:xfrm>
        </p:spPr>
        <p:txBody>
          <a:bodyPr/>
          <a:lstStyle/>
          <a:p>
            <a:pPr algn="ctr"/>
            <a:r>
              <a:rPr lang="en-US" dirty="0" err="1" smtClean="0"/>
              <a:t>Námskeiðin</a:t>
            </a:r>
            <a:r>
              <a:rPr lang="en-US" dirty="0" smtClean="0"/>
              <a:t> og </a:t>
            </a:r>
            <a:r>
              <a:rPr lang="en-US" dirty="0" err="1" smtClean="0"/>
              <a:t>fjöldi</a:t>
            </a:r>
            <a:r>
              <a:rPr lang="en-US" dirty="0" smtClean="0"/>
              <a:t> </a:t>
            </a:r>
            <a:r>
              <a:rPr lang="en-US" dirty="0" err="1" smtClean="0"/>
              <a:t>nemenda</a:t>
            </a:r>
            <a:r>
              <a:rPr lang="en-US" dirty="0" smtClean="0"/>
              <a:t> </a:t>
            </a:r>
            <a:r>
              <a:rPr lang="en-US" dirty="0" err="1" smtClean="0"/>
              <a:t>eftir</a:t>
            </a:r>
            <a:r>
              <a:rPr lang="en-US" dirty="0" smtClean="0"/>
              <a:t> </a:t>
            </a:r>
            <a:r>
              <a:rPr lang="en-US" dirty="0" err="1" smtClean="0"/>
              <a:t>námsleiðum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7100" y="1232271"/>
            <a:ext cx="5969000" cy="1233487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Vefstjórnun</a:t>
            </a:r>
            <a:r>
              <a:rPr lang="en-US" sz="2400" dirty="0" smtClean="0"/>
              <a:t> og </a:t>
            </a:r>
            <a:r>
              <a:rPr lang="en-US" sz="2400" dirty="0" err="1" smtClean="0"/>
              <a:t>upplýsingaarkitektúr</a:t>
            </a:r>
            <a:r>
              <a:rPr lang="en-US" sz="2400" dirty="0" smtClean="0"/>
              <a:t> UPP110f</a:t>
            </a:r>
          </a:p>
          <a:p>
            <a:pPr lvl="1"/>
            <a:r>
              <a:rPr lang="en-US" sz="1800" dirty="0" err="1" smtClean="0"/>
              <a:t>Vor</a:t>
            </a:r>
            <a:r>
              <a:rPr lang="en-US" sz="1800" dirty="0" smtClean="0"/>
              <a:t> 2019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4726098"/>
              </p:ext>
            </p:extLst>
          </p:nvPr>
        </p:nvGraphicFramePr>
        <p:xfrm>
          <a:off x="571500" y="2527300"/>
          <a:ext cx="11315700" cy="416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260350" y="1232271"/>
            <a:ext cx="5969000" cy="137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Internetið</a:t>
            </a:r>
            <a:r>
              <a:rPr lang="en-US" sz="2400" dirty="0" smtClean="0"/>
              <a:t> og upplýsingaleitir UPP215f</a:t>
            </a:r>
          </a:p>
          <a:p>
            <a:pPr lvl="1"/>
            <a:r>
              <a:rPr lang="en-US" sz="1800" dirty="0" err="1" smtClean="0"/>
              <a:t>Haust</a:t>
            </a:r>
            <a:r>
              <a:rPr lang="en-US" sz="1800" dirty="0" smtClean="0"/>
              <a:t> 2018</a:t>
            </a:r>
          </a:p>
          <a:p>
            <a:pPr lvl="1"/>
            <a:r>
              <a:rPr lang="en-US" sz="1800" dirty="0" err="1" smtClean="0"/>
              <a:t>Haust</a:t>
            </a:r>
            <a:r>
              <a:rPr lang="en-US" sz="1800" dirty="0" smtClean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98198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4366137" y="52238"/>
              <a:ext cx="3213000" cy="930402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53537" y="38916"/>
                <a:ext cx="3240360" cy="954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3" name="Ink 212"/>
              <p14:cNvContentPartPr/>
              <p14:nvPr/>
            </p14:nvContentPartPr>
            <p14:xfrm>
              <a:off x="4165977" y="-7882"/>
              <a:ext cx="3969360" cy="111816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52657" y="-22642"/>
                <a:ext cx="3997440" cy="11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2" name="Ink 231"/>
              <p14:cNvContentPartPr/>
              <p14:nvPr/>
            </p14:nvContentPartPr>
            <p14:xfrm>
              <a:off x="516000" y="317720"/>
              <a:ext cx="1307160" cy="64756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3760" y="303682"/>
                <a:ext cx="1334520" cy="675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8" name="Ink 277"/>
              <p14:cNvContentPartPr/>
              <p14:nvPr/>
            </p14:nvContentPartPr>
            <p14:xfrm>
              <a:off x="6935180" y="5224160"/>
              <a:ext cx="4341960" cy="1373040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22940" y="5214080"/>
                <a:ext cx="4369680" cy="13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0" name="Ink 329"/>
              <p14:cNvContentPartPr/>
              <p14:nvPr/>
            </p14:nvContentPartPr>
            <p14:xfrm>
              <a:off x="6551780" y="5013200"/>
              <a:ext cx="5042160" cy="172872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34860" y="4997360"/>
                <a:ext cx="5074200" cy="176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98" name="Ink 397"/>
              <p14:cNvContentPartPr/>
              <p14:nvPr/>
            </p14:nvContentPartPr>
            <p14:xfrm>
              <a:off x="382440" y="396200"/>
              <a:ext cx="1459080" cy="1250560"/>
            </p14:xfrm>
          </p:contentPart>
        </mc:Choice>
        <mc:Fallback xmlns="">
          <p:pic>
            <p:nvPicPr>
              <p:cNvPr id="398" name="Ink 39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0920" y="387561"/>
                <a:ext cx="1480320" cy="1267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99" name="Ink 398"/>
              <p14:cNvContentPartPr/>
              <p14:nvPr/>
            </p14:nvContentPartPr>
            <p14:xfrm>
              <a:off x="2107580" y="527240"/>
              <a:ext cx="1995840" cy="892800"/>
            </p14:xfrm>
          </p:contentPart>
        </mc:Choice>
        <mc:Fallback xmlns="">
          <p:pic>
            <p:nvPicPr>
              <p:cNvPr id="399" name="Ink 39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092100" y="513200"/>
                <a:ext cx="2024640" cy="9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99" name="Ink 498"/>
              <p14:cNvContentPartPr/>
              <p14:nvPr/>
            </p14:nvContentPartPr>
            <p14:xfrm>
              <a:off x="361560" y="1415000"/>
              <a:ext cx="3623760" cy="3718720"/>
            </p14:xfrm>
          </p:contentPart>
        </mc:Choice>
        <mc:Fallback xmlns="">
          <p:pic>
            <p:nvPicPr>
              <p:cNvPr id="499" name="Ink 498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6800" y="1402040"/>
                <a:ext cx="3654720" cy="3746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03" name="Ink 502"/>
              <p14:cNvContentPartPr/>
              <p14:nvPr/>
            </p14:nvContentPartPr>
            <p14:xfrm>
              <a:off x="2440966" y="4897072"/>
              <a:ext cx="1744961" cy="1646568"/>
            </p14:xfrm>
          </p:contentPart>
        </mc:Choice>
        <mc:Fallback xmlns="">
          <p:pic>
            <p:nvPicPr>
              <p:cNvPr id="503" name="Ink 50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426581" y="4882313"/>
                <a:ext cx="1769416" cy="167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6" name="Ink 195"/>
              <p14:cNvContentPartPr/>
              <p14:nvPr/>
            </p14:nvContentPartPr>
            <p14:xfrm>
              <a:off x="2626067" y="1168160"/>
              <a:ext cx="3848760" cy="112428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616347" y="1159520"/>
                <a:ext cx="3874680" cy="11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16" name="Ink 215"/>
              <p14:cNvContentPartPr/>
              <p14:nvPr/>
            </p14:nvContentPartPr>
            <p14:xfrm>
              <a:off x="8154587" y="64760"/>
              <a:ext cx="3549653" cy="155232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141627" y="55760"/>
                <a:ext cx="3577733" cy="15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29" name="Ink 728"/>
              <p14:cNvContentPartPr/>
              <p14:nvPr/>
            </p14:nvContentPartPr>
            <p14:xfrm>
              <a:off x="1002020" y="5136320"/>
              <a:ext cx="479520" cy="888840"/>
            </p14:xfrm>
          </p:contentPart>
        </mc:Choice>
        <mc:Fallback xmlns="">
          <p:pic>
            <p:nvPicPr>
              <p:cNvPr id="729" name="Ink 728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8700" y="5125160"/>
                <a:ext cx="507240" cy="9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31" name="Ink 730"/>
              <p14:cNvContentPartPr/>
              <p14:nvPr/>
            </p14:nvContentPartPr>
            <p14:xfrm>
              <a:off x="4670060" y="6362480"/>
              <a:ext cx="1819800" cy="197280"/>
            </p14:xfrm>
          </p:contentPart>
        </mc:Choice>
        <mc:Fallback xmlns="">
          <p:pic>
            <p:nvPicPr>
              <p:cNvPr id="731" name="Ink 730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661060" y="6349880"/>
                <a:ext cx="18378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75" name="Ink 774"/>
              <p14:cNvContentPartPr/>
              <p14:nvPr/>
            </p14:nvContentPartPr>
            <p14:xfrm>
              <a:off x="3335540" y="1714880"/>
              <a:ext cx="7479720" cy="4842720"/>
            </p14:xfrm>
          </p:contentPart>
        </mc:Choice>
        <mc:Fallback xmlns="">
          <p:pic>
            <p:nvPicPr>
              <p:cNvPr id="775" name="Ink 774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323300" y="1709120"/>
                <a:ext cx="7499520" cy="48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9" name="Ink 278"/>
              <p14:cNvContentPartPr/>
              <p14:nvPr/>
            </p14:nvContentPartPr>
            <p14:xfrm>
              <a:off x="9859511" y="3297685"/>
              <a:ext cx="2029680" cy="124272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848711" y="3285805"/>
                <a:ext cx="2051280" cy="12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28" name="Ink 727"/>
              <p14:cNvContentPartPr/>
              <p14:nvPr/>
            </p14:nvContentPartPr>
            <p14:xfrm>
              <a:off x="9745031" y="2997445"/>
              <a:ext cx="2424960" cy="1738440"/>
            </p14:xfrm>
          </p:contentPart>
        </mc:Choice>
        <mc:Fallback xmlns="">
          <p:pic>
            <p:nvPicPr>
              <p:cNvPr id="728" name="Ink 72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730631" y="2983045"/>
                <a:ext cx="2454480" cy="17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30" name="Ink 729"/>
              <p14:cNvContentPartPr/>
              <p14:nvPr/>
            </p14:nvContentPartPr>
            <p14:xfrm>
              <a:off x="11458271" y="4556965"/>
              <a:ext cx="407160" cy="1198080"/>
            </p14:xfrm>
          </p:contentPart>
        </mc:Choice>
        <mc:Fallback xmlns="">
          <p:pic>
            <p:nvPicPr>
              <p:cNvPr id="730" name="Ink 729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444951" y="4545085"/>
                <a:ext cx="434160" cy="12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141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0" name="Ink 49"/>
              <p14:cNvContentPartPr/>
              <p14:nvPr/>
            </p14:nvContentPartPr>
            <p14:xfrm>
              <a:off x="6109340" y="598160"/>
              <a:ext cx="2341080" cy="12996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7460" y="583400"/>
                <a:ext cx="23623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0" name="Ink 109"/>
              <p14:cNvContentPartPr/>
              <p14:nvPr/>
            </p14:nvContentPartPr>
            <p14:xfrm>
              <a:off x="5667620" y="168320"/>
              <a:ext cx="5160960" cy="114156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5020" y="160040"/>
                <a:ext cx="5183280" cy="11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2" name="Ink 121"/>
              <p14:cNvContentPartPr/>
              <p14:nvPr/>
            </p14:nvContentPartPr>
            <p14:xfrm>
              <a:off x="762620" y="835040"/>
              <a:ext cx="2021760" cy="2811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2900" y="826400"/>
                <a:ext cx="20401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1" name="Ink 220"/>
              <p14:cNvContentPartPr/>
              <p14:nvPr/>
            </p14:nvContentPartPr>
            <p14:xfrm>
              <a:off x="226580" y="130160"/>
              <a:ext cx="10505520" cy="638856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340" y="120080"/>
                <a:ext cx="10532880" cy="64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/>
              <p14:cNvContentPartPr/>
              <p14:nvPr/>
            </p14:nvContentPartPr>
            <p14:xfrm>
              <a:off x="7463300" y="2728481"/>
              <a:ext cx="4617411" cy="2478919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53580" y="2717321"/>
                <a:ext cx="4634691" cy="2502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5" name="Ink 244"/>
              <p14:cNvContentPartPr/>
              <p14:nvPr/>
            </p14:nvContentPartPr>
            <p14:xfrm>
              <a:off x="860591" y="-322835"/>
              <a:ext cx="360" cy="36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5471" y="-337955"/>
                <a:ext cx="306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0" name="Ink 259"/>
              <p14:cNvContentPartPr/>
              <p14:nvPr/>
            </p14:nvContentPartPr>
            <p14:xfrm>
              <a:off x="5667620" y="4792361"/>
              <a:ext cx="5824491" cy="2065639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57540" y="4785521"/>
                <a:ext cx="5840331" cy="20818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915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81000" y="1492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Nemendur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9713300" y="452360"/>
              <a:ext cx="1775160" cy="461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01060" y="440471"/>
                <a:ext cx="1800000" cy="484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/>
              <p14:cNvContentPartPr/>
              <p14:nvPr/>
            </p14:nvContentPartPr>
            <p14:xfrm>
              <a:off x="9553820" y="1136360"/>
              <a:ext cx="194760" cy="3405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41940" y="1128071"/>
                <a:ext cx="214920" cy="360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" name="Ink 35"/>
              <p14:cNvContentPartPr/>
              <p14:nvPr/>
            </p14:nvContentPartPr>
            <p14:xfrm>
              <a:off x="2599700" y="2371160"/>
              <a:ext cx="1801440" cy="86904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91058" y="2358200"/>
                <a:ext cx="1818723" cy="89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1" name="Ink 50"/>
              <p14:cNvContentPartPr/>
              <p14:nvPr/>
            </p14:nvContentPartPr>
            <p14:xfrm>
              <a:off x="2979500" y="3163880"/>
              <a:ext cx="640440" cy="46620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68334" y="3150920"/>
                <a:ext cx="661332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2" name="Ink 51"/>
              <p14:cNvContentPartPr/>
              <p14:nvPr/>
            </p14:nvContentPartPr>
            <p14:xfrm>
              <a:off x="3106220" y="2529200"/>
              <a:ext cx="1735920" cy="189972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5778" y="2520200"/>
                <a:ext cx="1755004" cy="19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" name="Ink 60"/>
              <p14:cNvContentPartPr/>
              <p14:nvPr/>
            </p14:nvContentPartPr>
            <p14:xfrm>
              <a:off x="486500" y="4249640"/>
              <a:ext cx="2402640" cy="158580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5340" y="4233440"/>
                <a:ext cx="2429640" cy="161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2" name="Ink 61"/>
              <p14:cNvContentPartPr/>
              <p14:nvPr/>
            </p14:nvContentPartPr>
            <p14:xfrm>
              <a:off x="930740" y="5098160"/>
              <a:ext cx="1078920" cy="47772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7420" y="5087000"/>
                <a:ext cx="110628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7" name="Ink 76"/>
              <p14:cNvContentPartPr/>
              <p14:nvPr/>
            </p14:nvContentPartPr>
            <p14:xfrm>
              <a:off x="999500" y="4405880"/>
              <a:ext cx="1115280" cy="72396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7260" y="4393640"/>
                <a:ext cx="114012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8" name="Ink 77"/>
              <p14:cNvContentPartPr/>
              <p14:nvPr/>
            </p14:nvContentPartPr>
            <p14:xfrm>
              <a:off x="715100" y="5866760"/>
              <a:ext cx="2381400" cy="64296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1060" y="5857400"/>
                <a:ext cx="2404440" cy="66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4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/>
              <p14:cNvContentPartPr/>
              <p14:nvPr/>
            </p14:nvContentPartPr>
            <p14:xfrm>
              <a:off x="884397" y="801358"/>
              <a:ext cx="92880" cy="58251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9997" y="790198"/>
                <a:ext cx="114480" cy="58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/>
              <p14:cNvContentPartPr/>
              <p14:nvPr/>
            </p14:nvContentPartPr>
            <p14:xfrm>
              <a:off x="1004277" y="6531118"/>
              <a:ext cx="10731600" cy="2491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6357" y="6516358"/>
                <a:ext cx="107488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0" name="Ink 89"/>
              <p14:cNvContentPartPr/>
              <p14:nvPr/>
            </p14:nvContentPartPr>
            <p14:xfrm>
              <a:off x="335037" y="417958"/>
              <a:ext cx="518040" cy="3618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2797" y="411118"/>
                <a:ext cx="54216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1" name="Ink 90"/>
              <p14:cNvContentPartPr/>
              <p14:nvPr/>
            </p14:nvContentPartPr>
            <p14:xfrm>
              <a:off x="360237" y="925918"/>
              <a:ext cx="488520" cy="45540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6917" y="920158"/>
                <a:ext cx="51480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4" name="Ink 113"/>
              <p14:cNvContentPartPr/>
              <p14:nvPr/>
            </p14:nvContentPartPr>
            <p14:xfrm>
              <a:off x="177357" y="626398"/>
              <a:ext cx="869760" cy="557244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0154" y="617398"/>
                <a:ext cx="888848" cy="55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5" name="Ink 164"/>
              <p14:cNvContentPartPr/>
              <p14:nvPr/>
            </p14:nvContentPartPr>
            <p14:xfrm>
              <a:off x="2340759" y="5331454"/>
              <a:ext cx="682920" cy="385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329599" y="5317414"/>
                <a:ext cx="7034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67" name="Ink 166"/>
              <p14:cNvContentPartPr/>
              <p14:nvPr/>
            </p14:nvContentPartPr>
            <p14:xfrm>
              <a:off x="2231319" y="701134"/>
              <a:ext cx="771480" cy="457812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80919" y="600694"/>
                <a:ext cx="872640" cy="47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68" name="Ink 167"/>
              <p14:cNvContentPartPr/>
              <p14:nvPr/>
            </p14:nvContentPartPr>
            <p14:xfrm>
              <a:off x="2316279" y="5375734"/>
              <a:ext cx="647280" cy="128556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266959" y="5273854"/>
                <a:ext cx="747360" cy="14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70" name="Ink 169"/>
              <p14:cNvContentPartPr/>
              <p14:nvPr/>
            </p14:nvContentPartPr>
            <p14:xfrm>
              <a:off x="7545999" y="5923411"/>
              <a:ext cx="186120" cy="28332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30879" y="5908291"/>
                <a:ext cx="21636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4" name="Ink 173"/>
              <p14:cNvContentPartPr/>
              <p14:nvPr/>
            </p14:nvContentPartPr>
            <p14:xfrm>
              <a:off x="2835759" y="5528851"/>
              <a:ext cx="19080" cy="76068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822439" y="5520571"/>
                <a:ext cx="43200" cy="77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3" name="Ink 182"/>
              <p14:cNvContentPartPr/>
              <p14:nvPr/>
            </p14:nvContentPartPr>
            <p14:xfrm>
              <a:off x="2590599" y="1950811"/>
              <a:ext cx="280080" cy="85464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578719" y="1943611"/>
                <a:ext cx="304560" cy="87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6" name="Ink 185"/>
              <p14:cNvContentPartPr/>
              <p14:nvPr/>
            </p14:nvContentPartPr>
            <p14:xfrm>
              <a:off x="1847199" y="3553891"/>
              <a:ext cx="11160" cy="72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840359" y="3547771"/>
                <a:ext cx="237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03" name="Ink 202"/>
              <p14:cNvContentPartPr/>
              <p14:nvPr/>
            </p14:nvContentPartPr>
            <p14:xfrm>
              <a:off x="2145279" y="172411"/>
              <a:ext cx="146520" cy="14148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138079" y="159451"/>
                <a:ext cx="1666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04" name="Ink 203"/>
              <p14:cNvContentPartPr/>
              <p14:nvPr/>
            </p14:nvContentPartPr>
            <p14:xfrm>
              <a:off x="2196759" y="644731"/>
              <a:ext cx="872280" cy="5939523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85239" y="633571"/>
                <a:ext cx="896040" cy="5960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6" name="Ink 205"/>
              <p14:cNvContentPartPr/>
              <p14:nvPr/>
            </p14:nvContentPartPr>
            <p14:xfrm>
              <a:off x="2607519" y="-6149"/>
              <a:ext cx="242640" cy="45828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01039" y="-16589"/>
                <a:ext cx="25956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16" name="Ink 215"/>
              <p14:cNvContentPartPr/>
              <p14:nvPr/>
            </p14:nvContentPartPr>
            <p14:xfrm>
              <a:off x="6345588" y="6035011"/>
              <a:ext cx="452160" cy="44532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34428" y="6028531"/>
                <a:ext cx="47520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2" name="Ink 231"/>
              <p14:cNvContentPartPr/>
              <p14:nvPr/>
            </p14:nvContentPartPr>
            <p14:xfrm>
              <a:off x="6263148" y="4241131"/>
              <a:ext cx="522000" cy="61092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51628" y="4234291"/>
                <a:ext cx="5461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5" name="Ink 234"/>
              <p14:cNvContentPartPr/>
              <p14:nvPr/>
            </p14:nvContentPartPr>
            <p14:xfrm>
              <a:off x="5999628" y="566971"/>
              <a:ext cx="915120" cy="607068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987028" y="554011"/>
                <a:ext cx="941760" cy="609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40" name="Ink 239"/>
              <p14:cNvContentPartPr/>
              <p14:nvPr/>
            </p14:nvContentPartPr>
            <p14:xfrm>
              <a:off x="6587508" y="2859451"/>
              <a:ext cx="53640" cy="121320"/>
            </p14:xfrm>
          </p:contentPart>
        </mc:Choice>
        <mc:Fallback xmlns="">
          <p:pic>
            <p:nvPicPr>
              <p:cNvPr id="240" name="Ink 23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578148" y="2846851"/>
                <a:ext cx="756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45" name="Ink 244"/>
              <p14:cNvContentPartPr/>
              <p14:nvPr/>
            </p14:nvContentPartPr>
            <p14:xfrm>
              <a:off x="6195108" y="4146091"/>
              <a:ext cx="571320" cy="5040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85028" y="4132411"/>
                <a:ext cx="5972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7" name="Ink 256"/>
              <p14:cNvContentPartPr/>
              <p14:nvPr/>
            </p14:nvContentPartPr>
            <p14:xfrm>
              <a:off x="6402468" y="1381291"/>
              <a:ext cx="267840" cy="34956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395628" y="1369051"/>
                <a:ext cx="28764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67" name="Ink 266"/>
              <p14:cNvContentPartPr/>
              <p14:nvPr/>
            </p14:nvContentPartPr>
            <p14:xfrm>
              <a:off x="2421759" y="5849251"/>
              <a:ext cx="516600" cy="58104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416719" y="5842771"/>
                <a:ext cx="53424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68" name="Ink 267"/>
              <p14:cNvContentPartPr/>
              <p14:nvPr/>
            </p14:nvContentPartPr>
            <p14:xfrm>
              <a:off x="4734480" y="6331291"/>
              <a:ext cx="1332360" cy="30456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22600" y="6320851"/>
                <a:ext cx="13532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80" name="Ink 279"/>
              <p14:cNvContentPartPr/>
              <p14:nvPr/>
            </p14:nvContentPartPr>
            <p14:xfrm>
              <a:off x="4734948" y="5119171"/>
              <a:ext cx="1382760" cy="37980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25228" y="5107291"/>
                <a:ext cx="140184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81" name="Ink 280"/>
              <p14:cNvContentPartPr/>
              <p14:nvPr/>
            </p14:nvContentPartPr>
            <p14:xfrm>
              <a:off x="6294108" y="6064891"/>
              <a:ext cx="593280" cy="51840"/>
            </p14:xfrm>
          </p:contentPart>
        </mc:Choice>
        <mc:Fallback xmlns="">
          <p:pic>
            <p:nvPicPr>
              <p:cNvPr id="281" name="Ink 28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282948" y="6050851"/>
                <a:ext cx="6174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93" name="Ink 292"/>
              <p14:cNvContentPartPr/>
              <p14:nvPr/>
            </p14:nvContentPartPr>
            <p14:xfrm>
              <a:off x="4514988" y="2631931"/>
              <a:ext cx="2004480" cy="81180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502748" y="2623291"/>
                <a:ext cx="2028960" cy="8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13" name="Ink 312"/>
              <p14:cNvContentPartPr/>
              <p14:nvPr/>
            </p14:nvContentPartPr>
            <p14:xfrm>
              <a:off x="4403748" y="1073491"/>
              <a:ext cx="1477440" cy="334800"/>
            </p14:xfrm>
          </p:contentPart>
        </mc:Choice>
        <mc:Fallback xmlns="">
          <p:pic>
            <p:nvPicPr>
              <p:cNvPr id="313" name="Ink 31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391868" y="1061611"/>
                <a:ext cx="14979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22" name="Ink 321"/>
              <p14:cNvContentPartPr/>
              <p14:nvPr/>
            </p14:nvContentPartPr>
            <p14:xfrm>
              <a:off x="1251039" y="5971651"/>
              <a:ext cx="52920" cy="403920"/>
            </p14:xfrm>
          </p:contentPart>
        </mc:Choice>
        <mc:Fallback xmlns="">
          <p:pic>
            <p:nvPicPr>
              <p:cNvPr id="322" name="Ink 321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238799" y="5959771"/>
                <a:ext cx="770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23" name="Ink 322"/>
              <p14:cNvContentPartPr/>
              <p14:nvPr/>
            </p14:nvContentPartPr>
            <p14:xfrm>
              <a:off x="1244919" y="6078931"/>
              <a:ext cx="144360" cy="113760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238079" y="6066691"/>
                <a:ext cx="1634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24" name="Ink 323"/>
              <p14:cNvContentPartPr/>
              <p14:nvPr/>
            </p14:nvContentPartPr>
            <p14:xfrm>
              <a:off x="1278039" y="6178651"/>
              <a:ext cx="153000" cy="126360"/>
            </p14:xfrm>
          </p:contentPart>
        </mc:Choice>
        <mc:Fallback xmlns="">
          <p:pic>
            <p:nvPicPr>
              <p:cNvPr id="324" name="Ink 323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270839" y="6171451"/>
                <a:ext cx="1688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25" name="Ink 324"/>
              <p14:cNvContentPartPr/>
              <p14:nvPr/>
            </p14:nvContentPartPr>
            <p14:xfrm>
              <a:off x="1478919" y="6150211"/>
              <a:ext cx="99720" cy="14616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467039" y="6138691"/>
                <a:ext cx="1227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26" name="Ink 325"/>
              <p14:cNvContentPartPr/>
              <p14:nvPr/>
            </p14:nvContentPartPr>
            <p14:xfrm>
              <a:off x="1592319" y="6092971"/>
              <a:ext cx="30600" cy="15192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584759" y="6085411"/>
                <a:ext cx="511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27" name="Ink 326"/>
              <p14:cNvContentPartPr/>
              <p14:nvPr/>
            </p14:nvContentPartPr>
            <p14:xfrm>
              <a:off x="1653519" y="5938891"/>
              <a:ext cx="110160" cy="38304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48119" y="5933491"/>
                <a:ext cx="12456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28" name="Ink 327"/>
              <p14:cNvContentPartPr/>
              <p14:nvPr/>
            </p14:nvContentPartPr>
            <p14:xfrm>
              <a:off x="1795359" y="6103771"/>
              <a:ext cx="120960" cy="15912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783479" y="6092971"/>
                <a:ext cx="1411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29" name="Ink 328"/>
              <p14:cNvContentPartPr/>
              <p14:nvPr/>
            </p14:nvContentPartPr>
            <p14:xfrm>
              <a:off x="1916679" y="6000091"/>
              <a:ext cx="72360" cy="19116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909119" y="5990371"/>
                <a:ext cx="896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30" name="Ink 329"/>
              <p14:cNvContentPartPr/>
              <p14:nvPr/>
            </p14:nvContentPartPr>
            <p14:xfrm>
              <a:off x="1271559" y="2447251"/>
              <a:ext cx="72360" cy="3888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259319" y="2435731"/>
                <a:ext cx="9540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31" name="Ink 330"/>
              <p14:cNvContentPartPr/>
              <p14:nvPr/>
            </p14:nvContentPartPr>
            <p14:xfrm>
              <a:off x="1311879" y="2489371"/>
              <a:ext cx="145800" cy="122400"/>
            </p14:xfrm>
          </p:contentPart>
        </mc:Choice>
        <mc:Fallback xmlns="">
          <p:pic>
            <p:nvPicPr>
              <p:cNvPr id="331" name="Ink 330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303239" y="2476771"/>
                <a:ext cx="1670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32" name="Ink 331"/>
              <p14:cNvContentPartPr/>
              <p14:nvPr/>
            </p14:nvContentPartPr>
            <p14:xfrm>
              <a:off x="1353279" y="2649211"/>
              <a:ext cx="155160" cy="186480"/>
            </p14:xfrm>
          </p:contentPart>
        </mc:Choice>
        <mc:Fallback xmlns="">
          <p:pic>
            <p:nvPicPr>
              <p:cNvPr id="332" name="Ink 331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346799" y="2642731"/>
                <a:ext cx="1699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33" name="Ink 332"/>
              <p14:cNvContentPartPr/>
              <p14:nvPr/>
            </p14:nvContentPartPr>
            <p14:xfrm>
              <a:off x="1524999" y="2665051"/>
              <a:ext cx="68400" cy="125280"/>
            </p14:xfrm>
          </p:contentPart>
        </mc:Choice>
        <mc:Fallback xmlns="">
          <p:pic>
            <p:nvPicPr>
              <p:cNvPr id="333" name="Ink 332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516719" y="2652091"/>
                <a:ext cx="896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34" name="Ink 333"/>
              <p14:cNvContentPartPr/>
              <p14:nvPr/>
            </p14:nvContentPartPr>
            <p14:xfrm>
              <a:off x="1590519" y="2609611"/>
              <a:ext cx="184680" cy="147600"/>
            </p14:xfrm>
          </p:contentPart>
        </mc:Choice>
        <mc:Fallback xmlns="">
          <p:pic>
            <p:nvPicPr>
              <p:cNvPr id="334" name="Ink 333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584039" y="2597371"/>
                <a:ext cx="19944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35" name="Ink 334"/>
              <p14:cNvContentPartPr/>
              <p14:nvPr/>
            </p14:nvContentPartPr>
            <p14:xfrm>
              <a:off x="1802919" y="2606371"/>
              <a:ext cx="121680" cy="144360"/>
            </p14:xfrm>
          </p:contentPart>
        </mc:Choice>
        <mc:Fallback xmlns="">
          <p:pic>
            <p:nvPicPr>
              <p:cNvPr id="335" name="Ink 334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796439" y="2593771"/>
                <a:ext cx="1346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36" name="Ink 335"/>
              <p14:cNvContentPartPr/>
              <p14:nvPr/>
            </p14:nvContentPartPr>
            <p14:xfrm>
              <a:off x="1945839" y="2504131"/>
              <a:ext cx="60120" cy="15264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938999" y="2494771"/>
                <a:ext cx="763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38" name="Ink 337"/>
              <p14:cNvContentPartPr/>
              <p14:nvPr/>
            </p14:nvContentPartPr>
            <p14:xfrm>
              <a:off x="2097039" y="124531"/>
              <a:ext cx="450000" cy="445203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086959" y="111934"/>
                <a:ext cx="467640" cy="471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39" name="Ink 338"/>
              <p14:cNvContentPartPr/>
              <p14:nvPr/>
            </p14:nvContentPartPr>
            <p14:xfrm>
              <a:off x="6511188" y="1261771"/>
              <a:ext cx="44280" cy="64512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498228" y="1256731"/>
                <a:ext cx="68400" cy="6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40" name="Ink 339"/>
              <p14:cNvContentPartPr/>
              <p14:nvPr/>
            </p14:nvContentPartPr>
            <p14:xfrm>
              <a:off x="2290719" y="2381731"/>
              <a:ext cx="132840" cy="45792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278839" y="2370571"/>
                <a:ext cx="15732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1" name="Ink 340"/>
              <p14:cNvContentPartPr/>
              <p14:nvPr/>
            </p14:nvContentPartPr>
            <p14:xfrm>
              <a:off x="2508159" y="2332051"/>
              <a:ext cx="52200" cy="48276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499159" y="2326651"/>
                <a:ext cx="7272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42" name="Ink 341"/>
              <p14:cNvContentPartPr/>
              <p14:nvPr/>
            </p14:nvContentPartPr>
            <p14:xfrm>
              <a:off x="6493908" y="2516011"/>
              <a:ext cx="95040" cy="64656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482388" y="2508451"/>
                <a:ext cx="11484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50" name="Ink 349"/>
              <p14:cNvContentPartPr/>
              <p14:nvPr/>
            </p14:nvContentPartPr>
            <p14:xfrm>
              <a:off x="10511982" y="763891"/>
              <a:ext cx="1182960" cy="571572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499022" y="750931"/>
                <a:ext cx="1209960" cy="57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63" name="Ink 362"/>
              <p14:cNvContentPartPr/>
              <p14:nvPr/>
            </p14:nvContentPartPr>
            <p14:xfrm>
              <a:off x="7216959" y="2386411"/>
              <a:ext cx="456480" cy="5292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201839" y="2371291"/>
                <a:ext cx="4867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71" name="Ink 370"/>
              <p14:cNvContentPartPr/>
              <p14:nvPr/>
            </p14:nvContentPartPr>
            <p14:xfrm>
              <a:off x="10631862" y="801331"/>
              <a:ext cx="608400" cy="1161720"/>
            </p14:xfrm>
          </p:contentPart>
        </mc:Choice>
        <mc:Fallback xmlns="">
          <p:pic>
            <p:nvPicPr>
              <p:cNvPr id="371" name="Ink 370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0620342" y="794131"/>
                <a:ext cx="633240" cy="11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87" name="Ink 386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87" name="Ink 386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90" name="Ink 389"/>
              <p14:cNvContentPartPr/>
              <p14:nvPr/>
            </p14:nvContentPartPr>
            <p14:xfrm>
              <a:off x="10585782" y="2157451"/>
              <a:ext cx="655560" cy="760680"/>
            </p14:xfrm>
          </p:contentPart>
        </mc:Choice>
        <mc:Fallback xmlns="">
          <p:pic>
            <p:nvPicPr>
              <p:cNvPr id="390" name="Ink 389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577142" y="2147731"/>
                <a:ext cx="676800" cy="78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91" name="Ink 390"/>
              <p14:cNvContentPartPr/>
              <p14:nvPr/>
            </p14:nvContentPartPr>
            <p14:xfrm>
              <a:off x="11226222" y="2202451"/>
              <a:ext cx="195840" cy="14040"/>
            </p14:xfrm>
          </p:contentPart>
        </mc:Choice>
        <mc:Fallback xmlns="">
          <p:pic>
            <p:nvPicPr>
              <p:cNvPr id="391" name="Ink 390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219382" y="2190211"/>
                <a:ext cx="2109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92" name="Ink 391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92" name="Ink 391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93" name="Ink 392"/>
              <p14:cNvContentPartPr/>
              <p14:nvPr/>
            </p14:nvContentPartPr>
            <p14:xfrm>
              <a:off x="11017782" y="1619611"/>
              <a:ext cx="66600" cy="136080"/>
            </p14:xfrm>
          </p:contentPart>
        </mc:Choice>
        <mc:Fallback xmlns="">
          <p:pic>
            <p:nvPicPr>
              <p:cNvPr id="393" name="Ink 392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1009502" y="1607731"/>
                <a:ext cx="867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94" name="Ink 393"/>
              <p14:cNvContentPartPr/>
              <p14:nvPr/>
            </p14:nvContentPartPr>
            <p14:xfrm>
              <a:off x="11080062" y="1484611"/>
              <a:ext cx="87840" cy="561240"/>
            </p14:xfrm>
          </p:contentPart>
        </mc:Choice>
        <mc:Fallback xmlns="">
          <p:pic>
            <p:nvPicPr>
              <p:cNvPr id="394" name="Ink 393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1068182" y="1479571"/>
                <a:ext cx="11052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95" name="Ink 394"/>
              <p14:cNvContentPartPr/>
              <p14:nvPr/>
            </p14:nvContentPartPr>
            <p14:xfrm>
              <a:off x="11175102" y="1837771"/>
              <a:ext cx="55800" cy="62280"/>
            </p14:xfrm>
          </p:contentPart>
        </mc:Choice>
        <mc:Fallback xmlns="">
          <p:pic>
            <p:nvPicPr>
              <p:cNvPr id="395" name="Ink 394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1166822" y="1826611"/>
                <a:ext cx="752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96" name="Ink 395"/>
              <p14:cNvContentPartPr/>
              <p14:nvPr/>
            </p14:nvContentPartPr>
            <p14:xfrm>
              <a:off x="11145222" y="2541931"/>
              <a:ext cx="22320" cy="38160"/>
            </p14:xfrm>
          </p:contentPart>
        </mc:Choice>
        <mc:Fallback xmlns="">
          <p:pic>
            <p:nvPicPr>
              <p:cNvPr id="396" name="Ink 395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1138382" y="2532931"/>
                <a:ext cx="406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97" name="Ink 396"/>
              <p14:cNvContentPartPr/>
              <p14:nvPr/>
            </p14:nvContentPartPr>
            <p14:xfrm>
              <a:off x="11117142" y="2406211"/>
              <a:ext cx="163080" cy="503640"/>
            </p14:xfrm>
          </p:contentPart>
        </mc:Choice>
        <mc:Fallback xmlns="">
          <p:pic>
            <p:nvPicPr>
              <p:cNvPr id="397" name="Ink 396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1109222" y="2401171"/>
                <a:ext cx="17748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98" name="Ink 397"/>
              <p14:cNvContentPartPr/>
              <p14:nvPr/>
            </p14:nvContentPartPr>
            <p14:xfrm>
              <a:off x="11244582" y="2708971"/>
              <a:ext cx="50760" cy="69480"/>
            </p14:xfrm>
          </p:contentPart>
        </mc:Choice>
        <mc:Fallback xmlns="">
          <p:pic>
            <p:nvPicPr>
              <p:cNvPr id="398" name="Ink 397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1238462" y="2697811"/>
                <a:ext cx="676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99" name="Ink 398"/>
              <p14:cNvContentPartPr/>
              <p14:nvPr/>
            </p14:nvContentPartPr>
            <p14:xfrm>
              <a:off x="11107422" y="2522851"/>
              <a:ext cx="51120" cy="31680"/>
            </p14:xfrm>
          </p:contentPart>
        </mc:Choice>
        <mc:Fallback xmlns="">
          <p:pic>
            <p:nvPicPr>
              <p:cNvPr id="399" name="Ink 398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099502" y="2512051"/>
                <a:ext cx="694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401" name="Ink 400"/>
              <p14:cNvContentPartPr/>
              <p14:nvPr/>
            </p14:nvContentPartPr>
            <p14:xfrm>
              <a:off x="8134509" y="2643811"/>
              <a:ext cx="24120" cy="367560"/>
            </p14:xfrm>
          </p:contentPart>
        </mc:Choice>
        <mc:Fallback xmlns="">
          <p:pic>
            <p:nvPicPr>
              <p:cNvPr id="401" name="Ink 400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8121909" y="2631931"/>
                <a:ext cx="50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402" name="Ink 401"/>
              <p14:cNvContentPartPr/>
              <p14:nvPr/>
            </p14:nvContentPartPr>
            <p14:xfrm>
              <a:off x="8234949" y="2665411"/>
              <a:ext cx="45360" cy="365400"/>
            </p14:xfrm>
          </p:contentPart>
        </mc:Choice>
        <mc:Fallback xmlns="">
          <p:pic>
            <p:nvPicPr>
              <p:cNvPr id="402" name="Ink 401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8226309" y="2654251"/>
                <a:ext cx="6660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403" name="Ink 402"/>
              <p14:cNvContentPartPr/>
              <p14:nvPr/>
            </p14:nvContentPartPr>
            <p14:xfrm>
              <a:off x="8155029" y="2858011"/>
              <a:ext cx="100440" cy="17640"/>
            </p14:xfrm>
          </p:contentPart>
        </mc:Choice>
        <mc:Fallback xmlns="">
          <p:pic>
            <p:nvPicPr>
              <p:cNvPr id="403" name="Ink 402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8150349" y="2849371"/>
                <a:ext cx="1126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404" name="Ink 403"/>
              <p14:cNvContentPartPr/>
              <p14:nvPr/>
            </p14:nvContentPartPr>
            <p14:xfrm>
              <a:off x="8307669" y="2873851"/>
              <a:ext cx="111240" cy="113400"/>
            </p14:xfrm>
          </p:contentPart>
        </mc:Choice>
        <mc:Fallback xmlns="">
          <p:pic>
            <p:nvPicPr>
              <p:cNvPr id="404" name="Ink 403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301549" y="2867731"/>
                <a:ext cx="13032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405" name="Ink 404"/>
              <p14:cNvContentPartPr/>
              <p14:nvPr/>
            </p14:nvContentPartPr>
            <p14:xfrm>
              <a:off x="8382549" y="2724451"/>
              <a:ext cx="23040" cy="61920"/>
            </p14:xfrm>
          </p:contentPart>
        </mc:Choice>
        <mc:Fallback xmlns="">
          <p:pic>
            <p:nvPicPr>
              <p:cNvPr id="405" name="Ink 404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375709" y="2713291"/>
                <a:ext cx="385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406" name="Ink 405"/>
              <p14:cNvContentPartPr/>
              <p14:nvPr/>
            </p14:nvContentPartPr>
            <p14:xfrm>
              <a:off x="8474709" y="2701411"/>
              <a:ext cx="27000" cy="87120"/>
            </p14:xfrm>
          </p:contentPart>
        </mc:Choice>
        <mc:Fallback xmlns="">
          <p:pic>
            <p:nvPicPr>
              <p:cNvPr id="406" name="Ink 405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468229" y="2694211"/>
                <a:ext cx="3888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407" name="Ink 406"/>
              <p14:cNvContentPartPr/>
              <p14:nvPr/>
            </p14:nvContentPartPr>
            <p14:xfrm>
              <a:off x="8552469" y="2591971"/>
              <a:ext cx="74880" cy="460800"/>
            </p14:xfrm>
          </p:contentPart>
        </mc:Choice>
        <mc:Fallback xmlns="">
          <p:pic>
            <p:nvPicPr>
              <p:cNvPr id="407" name="Ink 406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540589" y="2580091"/>
                <a:ext cx="9720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408" name="Ink 407"/>
              <p14:cNvContentPartPr/>
              <p14:nvPr/>
            </p14:nvContentPartPr>
            <p14:xfrm>
              <a:off x="8512869" y="2797171"/>
              <a:ext cx="235080" cy="118800"/>
            </p14:xfrm>
          </p:contentPart>
        </mc:Choice>
        <mc:Fallback xmlns="">
          <p:pic>
            <p:nvPicPr>
              <p:cNvPr id="408" name="Ink 407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05309" y="2788531"/>
                <a:ext cx="2527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409" name="Ink 408"/>
              <p14:cNvContentPartPr/>
              <p14:nvPr/>
            </p14:nvContentPartPr>
            <p14:xfrm>
              <a:off x="8814189" y="2656411"/>
              <a:ext cx="79200" cy="267480"/>
            </p14:xfrm>
          </p:contentPart>
        </mc:Choice>
        <mc:Fallback xmlns="">
          <p:pic>
            <p:nvPicPr>
              <p:cNvPr id="409" name="Ink 408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802309" y="2644171"/>
                <a:ext cx="10440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410" name="Ink 409"/>
              <p14:cNvContentPartPr/>
              <p14:nvPr/>
            </p14:nvContentPartPr>
            <p14:xfrm>
              <a:off x="8846229" y="2696371"/>
              <a:ext cx="146520" cy="33480"/>
            </p14:xfrm>
          </p:contentPart>
        </mc:Choice>
        <mc:Fallback xmlns="">
          <p:pic>
            <p:nvPicPr>
              <p:cNvPr id="410" name="Ink 409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837949" y="2688091"/>
                <a:ext cx="1630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411" name="Ink 410"/>
              <p14:cNvContentPartPr/>
              <p14:nvPr/>
            </p14:nvContentPartPr>
            <p14:xfrm>
              <a:off x="8980509" y="2566051"/>
              <a:ext cx="113040" cy="334440"/>
            </p14:xfrm>
          </p:contentPart>
        </mc:Choice>
        <mc:Fallback xmlns="">
          <p:pic>
            <p:nvPicPr>
              <p:cNvPr id="411" name="Ink 410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972229" y="2559211"/>
                <a:ext cx="13428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412" name="Ink 411"/>
              <p14:cNvContentPartPr/>
              <p14:nvPr/>
            </p14:nvContentPartPr>
            <p14:xfrm>
              <a:off x="9108669" y="2769091"/>
              <a:ext cx="82080" cy="117720"/>
            </p14:xfrm>
          </p:contentPart>
        </mc:Choice>
        <mc:Fallback xmlns="">
          <p:pic>
            <p:nvPicPr>
              <p:cNvPr id="412" name="Ink 411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9097869" y="2760451"/>
                <a:ext cx="1054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413" name="Ink 412"/>
              <p14:cNvContentPartPr/>
              <p14:nvPr/>
            </p14:nvContentPartPr>
            <p14:xfrm>
              <a:off x="9247629" y="2752891"/>
              <a:ext cx="76320" cy="107640"/>
            </p14:xfrm>
          </p:contentPart>
        </mc:Choice>
        <mc:Fallback xmlns="">
          <p:pic>
            <p:nvPicPr>
              <p:cNvPr id="413" name="Ink 412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9240429" y="2745691"/>
                <a:ext cx="90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414" name="Ink 413"/>
              <p14:cNvContentPartPr/>
              <p14:nvPr/>
            </p14:nvContentPartPr>
            <p14:xfrm>
              <a:off x="9346269" y="2748211"/>
              <a:ext cx="101160" cy="368280"/>
            </p14:xfrm>
          </p:contentPart>
        </mc:Choice>
        <mc:Fallback xmlns="">
          <p:pic>
            <p:nvPicPr>
              <p:cNvPr id="414" name="Ink 413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9334389" y="2737411"/>
                <a:ext cx="1249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415" name="Ink 414"/>
              <p14:cNvContentPartPr/>
              <p14:nvPr/>
            </p14:nvContentPartPr>
            <p14:xfrm>
              <a:off x="9518709" y="2772331"/>
              <a:ext cx="112320" cy="136800"/>
            </p14:xfrm>
          </p:contentPart>
        </mc:Choice>
        <mc:Fallback xmlns="">
          <p:pic>
            <p:nvPicPr>
              <p:cNvPr id="415" name="Ink 414"/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9506109" y="2761171"/>
                <a:ext cx="13320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416" name="Ink 415"/>
              <p14:cNvContentPartPr/>
              <p14:nvPr/>
            </p14:nvContentPartPr>
            <p14:xfrm>
              <a:off x="9664509" y="2745331"/>
              <a:ext cx="87480" cy="138600"/>
            </p14:xfrm>
          </p:contentPart>
        </mc:Choice>
        <mc:Fallback xmlns="">
          <p:pic>
            <p:nvPicPr>
              <p:cNvPr id="416" name="Ink 415"/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9657669" y="2738851"/>
                <a:ext cx="1008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17" name="Ink 416"/>
              <p14:cNvContentPartPr/>
              <p14:nvPr/>
            </p14:nvContentPartPr>
            <p14:xfrm>
              <a:off x="9757749" y="2726971"/>
              <a:ext cx="59040" cy="172440"/>
            </p14:xfrm>
          </p:contentPart>
        </mc:Choice>
        <mc:Fallback xmlns="">
          <p:pic>
            <p:nvPicPr>
              <p:cNvPr id="417" name="Ink 416"/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9745149" y="2715451"/>
                <a:ext cx="849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18" name="Ink 417"/>
              <p14:cNvContentPartPr/>
              <p14:nvPr/>
            </p14:nvContentPartPr>
            <p14:xfrm>
              <a:off x="9879429" y="2735611"/>
              <a:ext cx="109080" cy="154080"/>
            </p14:xfrm>
          </p:contentPart>
        </mc:Choice>
        <mc:Fallback xmlns="">
          <p:pic>
            <p:nvPicPr>
              <p:cNvPr id="418" name="Ink 417"/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9872949" y="2729131"/>
                <a:ext cx="1242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19" name="Ink 418"/>
              <p14:cNvContentPartPr/>
              <p14:nvPr/>
            </p14:nvContentPartPr>
            <p14:xfrm>
              <a:off x="10024509" y="2718691"/>
              <a:ext cx="80280" cy="148320"/>
            </p14:xfrm>
          </p:contentPart>
        </mc:Choice>
        <mc:Fallback xmlns="">
          <p:pic>
            <p:nvPicPr>
              <p:cNvPr id="419" name="Ink 418"/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0013349" y="2707531"/>
                <a:ext cx="10440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20" name="Ink 419"/>
              <p14:cNvContentPartPr/>
              <p14:nvPr/>
            </p14:nvContentPartPr>
            <p14:xfrm>
              <a:off x="10152309" y="2536531"/>
              <a:ext cx="84240" cy="313560"/>
            </p14:xfrm>
          </p:contentPart>
        </mc:Choice>
        <mc:Fallback xmlns="">
          <p:pic>
            <p:nvPicPr>
              <p:cNvPr id="420" name="Ink 419"/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0140429" y="2524291"/>
                <a:ext cx="11052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21" name="Ink 420"/>
              <p14:cNvContentPartPr/>
              <p14:nvPr/>
            </p14:nvContentPartPr>
            <p14:xfrm>
              <a:off x="10173909" y="2658211"/>
              <a:ext cx="174600" cy="167760"/>
            </p14:xfrm>
          </p:contentPart>
        </mc:Choice>
        <mc:Fallback xmlns="">
          <p:pic>
            <p:nvPicPr>
              <p:cNvPr id="421" name="Ink 420"/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0167069" y="2646331"/>
                <a:ext cx="1947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22" name="Ink 421"/>
              <p14:cNvContentPartPr/>
              <p14:nvPr/>
            </p14:nvContentPartPr>
            <p14:xfrm>
              <a:off x="10303149" y="2626891"/>
              <a:ext cx="1440" cy="6120"/>
            </p14:xfrm>
          </p:contentPart>
        </mc:Choice>
        <mc:Fallback xmlns="">
          <p:pic>
            <p:nvPicPr>
              <p:cNvPr id="422" name="Ink 421"/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0290909" y="2615731"/>
                <a:ext cx="248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24" name="Ink 423"/>
              <p14:cNvContentPartPr/>
              <p14:nvPr/>
            </p14:nvContentPartPr>
            <p14:xfrm>
              <a:off x="10509879" y="2493331"/>
              <a:ext cx="135360" cy="36360"/>
            </p14:xfrm>
          </p:contentPart>
        </mc:Choice>
        <mc:Fallback xmlns="">
          <p:pic>
            <p:nvPicPr>
              <p:cNvPr id="424" name="Ink 423"/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10501599" y="2484691"/>
                <a:ext cx="1522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25" name="Ink 424"/>
              <p14:cNvContentPartPr/>
              <p14:nvPr/>
            </p14:nvContentPartPr>
            <p14:xfrm>
              <a:off x="10407639" y="2482531"/>
              <a:ext cx="68400" cy="312120"/>
            </p14:xfrm>
          </p:contentPart>
        </mc:Choice>
        <mc:Fallback xmlns="">
          <p:pic>
            <p:nvPicPr>
              <p:cNvPr id="425" name="Ink 424"/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10396479" y="2472091"/>
                <a:ext cx="9396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26" name="Ink 425"/>
              <p14:cNvContentPartPr/>
              <p14:nvPr/>
            </p14:nvContentPartPr>
            <p14:xfrm>
              <a:off x="10377759" y="2502331"/>
              <a:ext cx="166680" cy="51480"/>
            </p14:xfrm>
          </p:contentPart>
        </mc:Choice>
        <mc:Fallback xmlns="">
          <p:pic>
            <p:nvPicPr>
              <p:cNvPr id="426" name="Ink 425"/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0366239" y="2496211"/>
                <a:ext cx="1864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27" name="Ink 426"/>
              <p14:cNvContentPartPr/>
              <p14:nvPr/>
            </p14:nvContentPartPr>
            <p14:xfrm>
              <a:off x="8051439" y="1543651"/>
              <a:ext cx="189360" cy="358200"/>
            </p14:xfrm>
          </p:contentPart>
        </mc:Choice>
        <mc:Fallback xmlns="">
          <p:pic>
            <p:nvPicPr>
              <p:cNvPr id="427" name="Ink 426"/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037759" y="1530691"/>
                <a:ext cx="21168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28" name="Ink 427"/>
              <p14:cNvContentPartPr/>
              <p14:nvPr/>
            </p14:nvContentPartPr>
            <p14:xfrm>
              <a:off x="8288319" y="1677931"/>
              <a:ext cx="100440" cy="132480"/>
            </p14:xfrm>
          </p:contentPart>
        </mc:Choice>
        <mc:Fallback xmlns="">
          <p:pic>
            <p:nvPicPr>
              <p:cNvPr id="428" name="Ink 427"/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8275359" y="1665331"/>
                <a:ext cx="1191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29" name="Ink 428"/>
              <p14:cNvContentPartPr/>
              <p14:nvPr/>
            </p14:nvContentPartPr>
            <p14:xfrm>
              <a:off x="8409279" y="1676851"/>
              <a:ext cx="154800" cy="157320"/>
            </p14:xfrm>
          </p:contentPart>
        </mc:Choice>
        <mc:Fallback xmlns="">
          <p:pic>
            <p:nvPicPr>
              <p:cNvPr id="429" name="Ink 428"/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8402799" y="1663531"/>
                <a:ext cx="1688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30" name="Ink 429"/>
              <p14:cNvContentPartPr/>
              <p14:nvPr/>
            </p14:nvContentPartPr>
            <p14:xfrm>
              <a:off x="8575599" y="1517731"/>
              <a:ext cx="89280" cy="293760"/>
            </p14:xfrm>
          </p:contentPart>
        </mc:Choice>
        <mc:Fallback xmlns="">
          <p:pic>
            <p:nvPicPr>
              <p:cNvPr id="430" name="Ink 429"/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563719" y="1505131"/>
                <a:ext cx="1098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31" name="Ink 430"/>
              <p14:cNvContentPartPr/>
              <p14:nvPr/>
            </p14:nvContentPartPr>
            <p14:xfrm>
              <a:off x="8734719" y="1687291"/>
              <a:ext cx="78840" cy="155880"/>
            </p14:xfrm>
          </p:contentPart>
        </mc:Choice>
        <mc:Fallback xmlns="">
          <p:pic>
            <p:nvPicPr>
              <p:cNvPr id="431" name="Ink 430"/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722479" y="1679371"/>
                <a:ext cx="1044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32" name="Ink 431"/>
              <p14:cNvContentPartPr/>
              <p14:nvPr/>
            </p14:nvContentPartPr>
            <p14:xfrm>
              <a:off x="8865039" y="1553371"/>
              <a:ext cx="66600" cy="225000"/>
            </p14:xfrm>
          </p:contentPart>
        </mc:Choice>
        <mc:Fallback xmlns="">
          <p:pic>
            <p:nvPicPr>
              <p:cNvPr id="432" name="Ink 431"/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856399" y="1546171"/>
                <a:ext cx="892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33" name="Ink 432"/>
              <p14:cNvContentPartPr/>
              <p14:nvPr/>
            </p14:nvContentPartPr>
            <p14:xfrm>
              <a:off x="8936679" y="1704571"/>
              <a:ext cx="76680" cy="216720"/>
            </p14:xfrm>
          </p:contentPart>
        </mc:Choice>
        <mc:Fallback xmlns="">
          <p:pic>
            <p:nvPicPr>
              <p:cNvPr id="433" name="Ink 432"/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30199" y="1698091"/>
                <a:ext cx="964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34" name="Ink 433"/>
              <p14:cNvContentPartPr/>
              <p14:nvPr/>
            </p14:nvContentPartPr>
            <p14:xfrm>
              <a:off x="9072399" y="1678291"/>
              <a:ext cx="95400" cy="261360"/>
            </p14:xfrm>
          </p:contentPart>
        </mc:Choice>
        <mc:Fallback xmlns="">
          <p:pic>
            <p:nvPicPr>
              <p:cNvPr id="434" name="Ink 433"/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9059079" y="1666771"/>
                <a:ext cx="1224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35" name="Ink 434"/>
              <p14:cNvContentPartPr/>
              <p14:nvPr/>
            </p14:nvContentPartPr>
            <p14:xfrm>
              <a:off x="9228999" y="1706011"/>
              <a:ext cx="93240" cy="293400"/>
            </p14:xfrm>
          </p:contentPart>
        </mc:Choice>
        <mc:Fallback xmlns="">
          <p:pic>
            <p:nvPicPr>
              <p:cNvPr id="435" name="Ink 434"/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215319" y="1692691"/>
                <a:ext cx="1173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36" name="Ink 435"/>
              <p14:cNvContentPartPr/>
              <p14:nvPr/>
            </p14:nvContentPartPr>
            <p14:xfrm>
              <a:off x="9465879" y="1518091"/>
              <a:ext cx="77400" cy="307800"/>
            </p14:xfrm>
          </p:contentPart>
        </mc:Choice>
        <mc:Fallback xmlns="">
          <p:pic>
            <p:nvPicPr>
              <p:cNvPr id="436" name="Ink 435"/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452199" y="1503331"/>
                <a:ext cx="1058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37" name="Ink 436"/>
              <p14:cNvContentPartPr/>
              <p14:nvPr/>
            </p14:nvContentPartPr>
            <p14:xfrm>
              <a:off x="9460839" y="1645171"/>
              <a:ext cx="183960" cy="149400"/>
            </p14:xfrm>
          </p:contentPart>
        </mc:Choice>
        <mc:Fallback xmlns="">
          <p:pic>
            <p:nvPicPr>
              <p:cNvPr id="437" name="Ink 436"/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453279" y="1632571"/>
                <a:ext cx="2052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38" name="Ink 437"/>
              <p14:cNvContentPartPr/>
              <p14:nvPr/>
            </p14:nvContentPartPr>
            <p14:xfrm>
              <a:off x="9626439" y="1580011"/>
              <a:ext cx="219240" cy="162000"/>
            </p14:xfrm>
          </p:contentPart>
        </mc:Choice>
        <mc:Fallback xmlns="">
          <p:pic>
            <p:nvPicPr>
              <p:cNvPr id="438" name="Ink 437"/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615639" y="1565611"/>
                <a:ext cx="2336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39" name="Ink 438"/>
              <p14:cNvContentPartPr/>
              <p14:nvPr/>
            </p14:nvContentPartPr>
            <p14:xfrm>
              <a:off x="8130279" y="763891"/>
              <a:ext cx="29520" cy="307800"/>
            </p14:xfrm>
          </p:contentPart>
        </mc:Choice>
        <mc:Fallback xmlns="">
          <p:pic>
            <p:nvPicPr>
              <p:cNvPr id="439" name="Ink 438"/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8118039" y="751651"/>
                <a:ext cx="550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440" name="Ink 439"/>
              <p14:cNvContentPartPr/>
              <p14:nvPr/>
            </p14:nvContentPartPr>
            <p14:xfrm>
              <a:off x="8031279" y="709891"/>
              <a:ext cx="208800" cy="83160"/>
            </p14:xfrm>
          </p:contentPart>
        </mc:Choice>
        <mc:Fallback xmlns="">
          <p:pic>
            <p:nvPicPr>
              <p:cNvPr id="440" name="Ink 439"/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8024079" y="695491"/>
                <a:ext cx="2300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41" name="Ink 440"/>
              <p14:cNvContentPartPr/>
              <p14:nvPr/>
            </p14:nvContentPartPr>
            <p14:xfrm>
              <a:off x="8053239" y="844531"/>
              <a:ext cx="180720" cy="12960"/>
            </p14:xfrm>
          </p:contentPart>
        </mc:Choice>
        <mc:Fallback xmlns="">
          <p:pic>
            <p:nvPicPr>
              <p:cNvPr id="441" name="Ink 440"/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8047479" y="830851"/>
                <a:ext cx="1998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42" name="Ink 441"/>
              <p14:cNvContentPartPr/>
              <p14:nvPr/>
            </p14:nvContentPartPr>
            <p14:xfrm>
              <a:off x="8112279" y="979891"/>
              <a:ext cx="131760" cy="39960"/>
            </p14:xfrm>
          </p:contentPart>
        </mc:Choice>
        <mc:Fallback xmlns="">
          <p:pic>
            <p:nvPicPr>
              <p:cNvPr id="442" name="Ink 441"/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8104359" y="971971"/>
                <a:ext cx="1483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43" name="Ink 442"/>
              <p14:cNvContentPartPr/>
              <p14:nvPr/>
            </p14:nvContentPartPr>
            <p14:xfrm>
              <a:off x="8318559" y="885931"/>
              <a:ext cx="68400" cy="126720"/>
            </p14:xfrm>
          </p:contentPart>
        </mc:Choice>
        <mc:Fallback xmlns="">
          <p:pic>
            <p:nvPicPr>
              <p:cNvPr id="443" name="Ink 442"/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8306319" y="875851"/>
                <a:ext cx="892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44" name="Ink 443"/>
              <p14:cNvContentPartPr/>
              <p14:nvPr/>
            </p14:nvContentPartPr>
            <p14:xfrm>
              <a:off x="8427279" y="777931"/>
              <a:ext cx="54360" cy="272520"/>
            </p14:xfrm>
          </p:contentPart>
        </mc:Choice>
        <mc:Fallback xmlns="">
          <p:pic>
            <p:nvPicPr>
              <p:cNvPr id="444" name="Ink 443"/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8419359" y="768931"/>
                <a:ext cx="7524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445" name="Ink 444"/>
              <p14:cNvContentPartPr/>
              <p14:nvPr/>
            </p14:nvContentPartPr>
            <p14:xfrm>
              <a:off x="8527359" y="928051"/>
              <a:ext cx="60120" cy="154800"/>
            </p14:xfrm>
          </p:contentPart>
        </mc:Choice>
        <mc:Fallback xmlns="">
          <p:pic>
            <p:nvPicPr>
              <p:cNvPr id="445" name="Ink 444"/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8519079" y="915091"/>
                <a:ext cx="795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446" name="Ink 445"/>
              <p14:cNvContentPartPr/>
              <p14:nvPr/>
            </p14:nvContentPartPr>
            <p14:xfrm>
              <a:off x="8640399" y="933091"/>
              <a:ext cx="155520" cy="127080"/>
            </p14:xfrm>
          </p:contentPart>
        </mc:Choice>
        <mc:Fallback xmlns="">
          <p:pic>
            <p:nvPicPr>
              <p:cNvPr id="446" name="Ink 445"/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8633199" y="925891"/>
                <a:ext cx="1713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447" name="Ink 446"/>
              <p14:cNvContentPartPr/>
              <p14:nvPr/>
            </p14:nvContentPartPr>
            <p14:xfrm>
              <a:off x="8866119" y="823291"/>
              <a:ext cx="113760" cy="237960"/>
            </p14:xfrm>
          </p:contentPart>
        </mc:Choice>
        <mc:Fallback xmlns="">
          <p:pic>
            <p:nvPicPr>
              <p:cNvPr id="447" name="Ink 446"/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8854239" y="810691"/>
                <a:ext cx="1335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448" name="Ink 447"/>
              <p14:cNvContentPartPr/>
              <p14:nvPr/>
            </p14:nvContentPartPr>
            <p14:xfrm>
              <a:off x="9001479" y="950731"/>
              <a:ext cx="41760" cy="120960"/>
            </p14:xfrm>
          </p:contentPart>
        </mc:Choice>
        <mc:Fallback xmlns="">
          <p:pic>
            <p:nvPicPr>
              <p:cNvPr id="448" name="Ink 447"/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8996079" y="945331"/>
                <a:ext cx="56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449" name="Ink 448"/>
              <p14:cNvContentPartPr/>
              <p14:nvPr/>
            </p14:nvContentPartPr>
            <p14:xfrm>
              <a:off x="9015519" y="910411"/>
              <a:ext cx="2160" cy="34560"/>
            </p14:xfrm>
          </p:contentPart>
        </mc:Choice>
        <mc:Fallback xmlns="">
          <p:pic>
            <p:nvPicPr>
              <p:cNvPr id="449" name="Ink 448"/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9003999" y="898891"/>
                <a:ext cx="237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450" name="Ink 449"/>
              <p14:cNvContentPartPr/>
              <p14:nvPr/>
            </p14:nvContentPartPr>
            <p14:xfrm>
              <a:off x="9115239" y="903931"/>
              <a:ext cx="81720" cy="178560"/>
            </p14:xfrm>
          </p:contentPart>
        </mc:Choice>
        <mc:Fallback xmlns="">
          <p:pic>
            <p:nvPicPr>
              <p:cNvPr id="450" name="Ink 449"/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9105879" y="894571"/>
                <a:ext cx="104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451" name="Ink 450"/>
              <p14:cNvContentPartPr/>
              <p14:nvPr/>
            </p14:nvContentPartPr>
            <p14:xfrm>
              <a:off x="9923799" y="149011"/>
              <a:ext cx="67320" cy="318600"/>
            </p14:xfrm>
          </p:contentPart>
        </mc:Choice>
        <mc:Fallback xmlns="">
          <p:pic>
            <p:nvPicPr>
              <p:cNvPr id="451" name="Ink 450"/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9916959" y="137131"/>
                <a:ext cx="8748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452" name="Ink 451"/>
              <p14:cNvContentPartPr/>
              <p14:nvPr/>
            </p14:nvContentPartPr>
            <p14:xfrm>
              <a:off x="9925959" y="165211"/>
              <a:ext cx="277200" cy="326160"/>
            </p14:xfrm>
          </p:contentPart>
        </mc:Choice>
        <mc:Fallback xmlns="">
          <p:pic>
            <p:nvPicPr>
              <p:cNvPr id="452" name="Ink 451"/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9919119" y="152251"/>
                <a:ext cx="29844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453" name="Ink 452"/>
              <p14:cNvContentPartPr/>
              <p14:nvPr/>
            </p14:nvContentPartPr>
            <p14:xfrm>
              <a:off x="10285599" y="264571"/>
              <a:ext cx="125280" cy="201240"/>
            </p14:xfrm>
          </p:contentPart>
        </mc:Choice>
        <mc:Fallback xmlns="">
          <p:pic>
            <p:nvPicPr>
              <p:cNvPr id="453" name="Ink 452"/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10274079" y="251251"/>
                <a:ext cx="1490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454" name="Ink 453"/>
              <p14:cNvContentPartPr/>
              <p14:nvPr/>
            </p14:nvContentPartPr>
            <p14:xfrm>
              <a:off x="10343199" y="228211"/>
              <a:ext cx="70920" cy="67320"/>
            </p14:xfrm>
          </p:contentPart>
        </mc:Choice>
        <mc:Fallback xmlns="">
          <p:pic>
            <p:nvPicPr>
              <p:cNvPr id="454" name="Ink 453"/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10332039" y="219571"/>
                <a:ext cx="889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455" name="Ink 454"/>
              <p14:cNvContentPartPr/>
              <p14:nvPr/>
            </p14:nvContentPartPr>
            <p14:xfrm>
              <a:off x="10469919" y="239731"/>
              <a:ext cx="130320" cy="235440"/>
            </p14:xfrm>
          </p:contentPart>
        </mc:Choice>
        <mc:Fallback xmlns="">
          <p:pic>
            <p:nvPicPr>
              <p:cNvPr id="455" name="Ink 454"/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10457319" y="228931"/>
                <a:ext cx="15660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456" name="Ink 455"/>
              <p14:cNvContentPartPr/>
              <p14:nvPr/>
            </p14:nvContentPartPr>
            <p14:xfrm>
              <a:off x="10651359" y="265291"/>
              <a:ext cx="41400" cy="187560"/>
            </p14:xfrm>
          </p:contentPart>
        </mc:Choice>
        <mc:Fallback xmlns="">
          <p:pic>
            <p:nvPicPr>
              <p:cNvPr id="456" name="Ink 455"/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10643439" y="258451"/>
                <a:ext cx="597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457" name="Ink 456"/>
              <p14:cNvContentPartPr/>
              <p14:nvPr/>
            </p14:nvContentPartPr>
            <p14:xfrm>
              <a:off x="10650639" y="247651"/>
              <a:ext cx="195840" cy="40680"/>
            </p14:xfrm>
          </p:contentPart>
        </mc:Choice>
        <mc:Fallback xmlns="">
          <p:pic>
            <p:nvPicPr>
              <p:cNvPr id="457" name="Ink 456"/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10640559" y="233971"/>
                <a:ext cx="2188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458" name="Ink 457"/>
              <p14:cNvContentPartPr/>
              <p14:nvPr/>
            </p14:nvContentPartPr>
            <p14:xfrm>
              <a:off x="10724079" y="353491"/>
              <a:ext cx="121680" cy="7920"/>
            </p14:xfrm>
          </p:contentPart>
        </mc:Choice>
        <mc:Fallback xmlns="">
          <p:pic>
            <p:nvPicPr>
              <p:cNvPr id="458" name="Ink 457"/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10716159" y="340171"/>
                <a:ext cx="1425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459" name="Ink 458"/>
              <p14:cNvContentPartPr/>
              <p14:nvPr/>
            </p14:nvContentPartPr>
            <p14:xfrm>
              <a:off x="10694199" y="456811"/>
              <a:ext cx="157680" cy="36720"/>
            </p14:xfrm>
          </p:contentPart>
        </mc:Choice>
        <mc:Fallback xmlns="">
          <p:pic>
            <p:nvPicPr>
              <p:cNvPr id="459" name="Ink 458"/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10688079" y="448531"/>
                <a:ext cx="1720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460" name="Ink 459"/>
              <p14:cNvContentPartPr/>
              <p14:nvPr/>
            </p14:nvContentPartPr>
            <p14:xfrm>
              <a:off x="10967079" y="282931"/>
              <a:ext cx="25560" cy="208800"/>
            </p14:xfrm>
          </p:contentPart>
        </mc:Choice>
        <mc:Fallback xmlns="">
          <p:pic>
            <p:nvPicPr>
              <p:cNvPr id="460" name="Ink 459"/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10959159" y="272491"/>
                <a:ext cx="464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461" name="Ink 460"/>
              <p14:cNvContentPartPr/>
              <p14:nvPr/>
            </p14:nvContentPartPr>
            <p14:xfrm>
              <a:off x="10878519" y="297331"/>
              <a:ext cx="205920" cy="38520"/>
            </p14:xfrm>
          </p:contentPart>
        </mc:Choice>
        <mc:Fallback xmlns="">
          <p:pic>
            <p:nvPicPr>
              <p:cNvPr id="461" name="Ink 460"/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10869879" y="284371"/>
                <a:ext cx="2232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462" name="Ink 461"/>
              <p14:cNvContentPartPr/>
              <p14:nvPr/>
            </p14:nvContentPartPr>
            <p14:xfrm>
              <a:off x="11139879" y="222451"/>
              <a:ext cx="131400" cy="262440"/>
            </p14:xfrm>
          </p:contentPart>
        </mc:Choice>
        <mc:Fallback xmlns="">
          <p:pic>
            <p:nvPicPr>
              <p:cNvPr id="462" name="Ink 461"/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11132679" y="208411"/>
                <a:ext cx="1519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463" name="Ink 462"/>
              <p14:cNvContentPartPr/>
              <p14:nvPr/>
            </p14:nvContentPartPr>
            <p14:xfrm>
              <a:off x="11123319" y="410731"/>
              <a:ext cx="112320" cy="24120"/>
            </p14:xfrm>
          </p:contentPart>
        </mc:Choice>
        <mc:Fallback xmlns="">
          <p:pic>
            <p:nvPicPr>
              <p:cNvPr id="463" name="Ink 462"/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11113959" y="405331"/>
                <a:ext cx="132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472" name="Ink 471"/>
              <p14:cNvContentPartPr/>
              <p14:nvPr/>
            </p14:nvContentPartPr>
            <p14:xfrm>
              <a:off x="5706795" y="125251"/>
              <a:ext cx="1268280" cy="347400"/>
            </p14:xfrm>
          </p:contentPart>
        </mc:Choice>
        <mc:Fallback xmlns="">
          <p:pic>
            <p:nvPicPr>
              <p:cNvPr id="472" name="Ink 471"/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5693475" y="111931"/>
                <a:ext cx="129708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473" name="Ink 472"/>
              <p14:cNvContentPartPr/>
              <p14:nvPr/>
            </p14:nvContentPartPr>
            <p14:xfrm>
              <a:off x="6204828" y="1410451"/>
              <a:ext cx="190080" cy="367200"/>
            </p14:xfrm>
          </p:contentPart>
        </mc:Choice>
        <mc:Fallback xmlns="">
          <p:pic>
            <p:nvPicPr>
              <p:cNvPr id="473" name="Ink 472"/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6191868" y="1398931"/>
                <a:ext cx="21636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475" name="Ink 474"/>
              <p14:cNvContentPartPr/>
              <p14:nvPr/>
            </p14:nvContentPartPr>
            <p14:xfrm>
              <a:off x="10350759" y="76651"/>
              <a:ext cx="50040" cy="151920"/>
            </p14:xfrm>
          </p:contentPart>
        </mc:Choice>
        <mc:Fallback xmlns="">
          <p:pic>
            <p:nvPicPr>
              <p:cNvPr id="475" name="Ink 474"/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10339599" y="64411"/>
                <a:ext cx="71280" cy="17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37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7468032"/>
              </p:ext>
            </p:extLst>
          </p:nvPr>
        </p:nvGraphicFramePr>
        <p:xfrm>
          <a:off x="360948" y="433136"/>
          <a:ext cx="11574378" cy="6184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068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879" y="64046"/>
            <a:ext cx="10515600" cy="1325563"/>
          </a:xfrm>
        </p:spPr>
        <p:txBody>
          <a:bodyPr/>
          <a:lstStyle/>
          <a:p>
            <a:r>
              <a:rPr lang="en-US" dirty="0" err="1" smtClean="0"/>
              <a:t>Tengsl</a:t>
            </a:r>
            <a:r>
              <a:rPr lang="en-US" dirty="0" smtClean="0"/>
              <a:t> </a:t>
            </a:r>
            <a:r>
              <a:rPr lang="en-US" dirty="0" err="1" smtClean="0"/>
              <a:t>við</a:t>
            </a:r>
            <a:r>
              <a:rPr lang="en-US" dirty="0" smtClean="0"/>
              <a:t> </a:t>
            </a:r>
            <a:r>
              <a:rPr lang="en-US" dirty="0" err="1" smtClean="0"/>
              <a:t>starfsvettvang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695" y="1256916"/>
            <a:ext cx="6354336" cy="1508590"/>
          </a:xfrm>
        </p:spPr>
        <p:txBody>
          <a:bodyPr/>
          <a:lstStyle/>
          <a:p>
            <a:r>
              <a:rPr lang="en-US" dirty="0" err="1" smtClean="0"/>
              <a:t>Heimsóknir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Verkefni</a:t>
            </a:r>
            <a:r>
              <a:rPr lang="en-US" dirty="0" smtClean="0"/>
              <a:t> </a:t>
            </a:r>
            <a:r>
              <a:rPr lang="en-US" dirty="0" err="1" smtClean="0"/>
              <a:t>unnin</a:t>
            </a:r>
            <a:r>
              <a:rPr lang="en-US" dirty="0" smtClean="0"/>
              <a:t> </a:t>
            </a:r>
            <a:r>
              <a:rPr lang="en-US" dirty="0" err="1" smtClean="0"/>
              <a:t>fyrir</a:t>
            </a:r>
            <a:r>
              <a:rPr lang="en-US" dirty="0" smtClean="0"/>
              <a:t> </a:t>
            </a:r>
            <a:r>
              <a:rPr lang="en-US" dirty="0" err="1" smtClean="0"/>
              <a:t>raunverulega</a:t>
            </a:r>
            <a:r>
              <a:rPr lang="en-US" dirty="0" smtClean="0"/>
              <a:t> </a:t>
            </a:r>
            <a:r>
              <a:rPr lang="en-US" dirty="0" err="1" smtClean="0"/>
              <a:t>viðskiptavini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005" y="3245005"/>
            <a:ext cx="6301947" cy="3648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57" y="0"/>
            <a:ext cx="5982243" cy="3419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57" y="3445727"/>
            <a:ext cx="5982243" cy="33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4885</TotalTime>
  <Words>1696</Words>
  <Application>Microsoft Office PowerPoint</Application>
  <PresentationFormat>Widescreen</PresentationFormat>
  <Paragraphs>186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MS PGothic</vt:lpstr>
      <vt:lpstr>Arial</vt:lpstr>
      <vt:lpstr>Calibri</vt:lpstr>
      <vt:lpstr>Calibri Light</vt:lpstr>
      <vt:lpstr>Frutiger LT Std 55 Roman</vt:lpstr>
      <vt:lpstr>Wingdings</vt:lpstr>
      <vt:lpstr>Office Theme</vt:lpstr>
      <vt:lpstr>Nemendamiðuð kennsluþróun</vt:lpstr>
      <vt:lpstr>PowerPoint Presentation</vt:lpstr>
      <vt:lpstr>Námskeiðin og fjöldi nemenda eftir námsleiðum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Tengsl við starfsvettvang</vt:lpstr>
      <vt:lpstr>PowerPoint Presentation</vt:lpstr>
      <vt:lpstr>PowerPoint Presentation</vt:lpstr>
      <vt:lpstr>Jákvæð námsupplifun og virkni í námssamfélaginu z Í netheimum</vt:lpstr>
      <vt:lpstr>PowerPoint Presentation</vt:lpstr>
      <vt:lpstr>PowerPoint Presentation</vt:lpstr>
      <vt:lpstr>Nýjungar meðal annars</vt:lpstr>
      <vt:lpstr>Skráning vinnutíma</vt:lpstr>
      <vt:lpstr>PowerPoint Presentation</vt:lpstr>
      <vt:lpstr>PowerPoint Presentation</vt:lpstr>
      <vt:lpstr>Nota rafræna endurgjöf</vt:lpstr>
      <vt:lpstr>PowerPoint Presentation</vt:lpstr>
      <vt:lpstr>PowerPoint Presentation</vt:lpstr>
      <vt:lpstr>Opin netnámskeið (MOOC)</vt:lpstr>
      <vt:lpstr>Mat nemenda á MOOC námshluta Hlutfall þeirra sem vissu hvað Mooc námskeið væru. </vt:lpstr>
      <vt:lpstr>Hvaða námskeið og hvaða veitur?</vt:lpstr>
      <vt:lpstr>Mat nemenda á MOOC námshluta Nemendur luku 98% af Mooc námskeiðum  </vt:lpstr>
      <vt:lpstr>Mat nemenda á MOOC námshluta Val um námskeið </vt:lpstr>
      <vt:lpstr>Mat nemenda á MOOC námshluta Nemendur gáfu MOOC námshlutanum 9,5 í einkunn </vt:lpstr>
      <vt:lpstr>Mat nemenda á MOOC námshluta 90% sem vilja fleiri MOOC námskeið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Nemendamiðuð kennsluþróun</dc:title>
  <dc:creator>Sigurbjörg Jóhannesdóttir</dc:creator>
  <cp:lastModifiedBy>Sigurbjörg Jóhannesdóttir</cp:lastModifiedBy>
  <cp:revision>134</cp:revision>
  <dcterms:created xsi:type="dcterms:W3CDTF">2019-10-02T21:47:48Z</dcterms:created>
  <dcterms:modified xsi:type="dcterms:W3CDTF">2019-10-06T09:19:47Z</dcterms:modified>
</cp:coreProperties>
</file>